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  <p:sldId id="260" r:id="rId3"/>
    <p:sldId id="261" r:id="rId4"/>
    <p:sldId id="268" r:id="rId5"/>
    <p:sldId id="269" r:id="rId6"/>
    <p:sldId id="270" r:id="rId7"/>
    <p:sldId id="265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cial Announcement" id="{DC671D83-912A-4454-8C7F-9CCDE6FD17C5}">
          <p14:sldIdLst>
            <p14:sldId id="258"/>
          </p14:sldIdLst>
        </p14:section>
        <p14:section name="Presentation" id="{257B1F7E-157C-4648-95FE-EA295F7E4403}">
          <p14:sldIdLst>
            <p14:sldId id="260"/>
            <p14:sldId id="261"/>
            <p14:sldId id="268"/>
            <p14:sldId id="269"/>
            <p14:sldId id="270"/>
            <p14:sldId id="265"/>
            <p14:sldId id="262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C1B7-EA38-4983-80FB-BAEF7D0221A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0589-5900-4685-B030-1BB1E207C1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A568B3-D101-4403-91C0-61AF84E9C3BB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269149" y="3254903"/>
            <a:ext cx="1323363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730373-0D0D-4F69-8C39-1E122F8E68C4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29455-FC57-4368-A837-B58BFCF91812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4188351" y="1966587"/>
            <a:ext cx="7771517" cy="18050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Dynamics 365 Unit Testing with FakeXrmEasy</a:t>
            </a:r>
            <a:endParaRPr lang="en-US" sz="3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6347" y="5107604"/>
            <a:ext cx="6096000" cy="966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Teams</a:t>
            </a:r>
          </a:p>
          <a:p>
            <a:r>
              <a:rPr lang="en-US" dirty="0">
                <a:solidFill>
                  <a:schemeClr val="bg1"/>
                </a:solidFill>
              </a:rPr>
              <a:t>19 Mar 2022 19:00 – 20:00 GMT+7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E06FF-5047-4B12-B40D-FC5689C2E22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37FF0-F99E-4279-B48B-F0815B7389A4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D0819-C273-436C-9358-F23F66D383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F6C73E-4B0C-42F0-815A-F4B56952F44C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0A5928-94F0-43CC-99F6-CCD30A66764A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4B300-7747-411E-A343-A77A6EB7B609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C5365-6412-4FE1-AD90-965DDB63718A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374CE7-64AC-4C4E-A0F7-27AFE9D6650F}"/>
              </a:ext>
            </a:extLst>
          </p:cNvPr>
          <p:cNvCxnSpPr>
            <a:cxnSpLocks/>
            <a:stCxn id="9" idx="6"/>
            <a:endCxn id="3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26800-825F-46B8-A534-1382DD8BC354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47151-3506-413A-BBDA-9277BD755C7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618363-1532-4D64-A4FC-524F76441E0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8410C-5FFC-45FF-80F7-C262DDCB9F78}"/>
              </a:ext>
            </a:extLst>
          </p:cNvPr>
          <p:cNvCxnSpPr>
            <a:cxnSpLocks/>
            <a:stCxn id="6" idx="7"/>
            <a:endCxn id="3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E0F60-D2CD-4530-A01E-CA270615A1EB}"/>
              </a:ext>
            </a:extLst>
          </p:cNvPr>
          <p:cNvCxnSpPr>
            <a:cxnSpLocks/>
            <a:stCxn id="6" idx="7"/>
            <a:endCxn id="5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C7B9EF-9569-41FD-BAC6-61E50DFD241D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4EFF19-E8FF-4540-A8C8-5E9BA9DCBB14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D28F-E0D0-4D91-9F0F-A5B445EE098D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1849964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8498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286340" y="1697082"/>
            <a:ext cx="7377095" cy="23177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THANK YOU!</a:t>
            </a:r>
            <a:endParaRPr lang="en-US" sz="9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DB2E-16CB-4ECF-ACA3-B2AD3598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25476-5861-417B-B35F-11E52EB1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2373D-5730-413C-BC44-6E27BBF6BF7E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68FD8A-3313-496C-8072-355D7A06FCA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269149" y="3254903"/>
            <a:ext cx="1323364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EFB0C-53F5-4EEC-82EA-3A693EC8C859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3EC70-570E-4E09-B2BF-C0136A2382AF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8785456-45C3-432A-8DC8-23E86D7D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557C64-11F2-446C-8D88-ADF2FD04A9A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8BF406-ED5F-4069-9868-55378D1A8269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35EBCC-1BF8-4E16-9356-6F4EA1072D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F6CA11-DBE9-4568-B74F-260013ED9717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5FCA4-B918-4CDA-B9D6-77F8CCC24D76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8A6EF3-D871-41C3-98BF-6C9090979003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AE3D3-A915-42E4-A682-0F6AED2C1215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5977D-915F-4040-BBC3-A2CEB69D650A}"/>
              </a:ext>
            </a:extLst>
          </p:cNvPr>
          <p:cNvCxnSpPr>
            <a:cxnSpLocks/>
            <a:stCxn id="24" idx="6"/>
            <a:endCxn id="20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5DF2F-85AD-4EA4-ABFB-D988C0B6E559}"/>
              </a:ext>
            </a:extLst>
          </p:cNvPr>
          <p:cNvCxnSpPr>
            <a:cxnSpLocks/>
            <a:stCxn id="17" idx="4"/>
            <a:endCxn id="23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66490B-746C-466E-8BAD-DE5EB2B8AF64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BCD94-F2FE-435B-9BDD-EEEC8B520421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722EC2-5E9E-4A84-AEF7-B5752EFCD959}"/>
              </a:ext>
            </a:extLst>
          </p:cNvPr>
          <p:cNvCxnSpPr>
            <a:cxnSpLocks/>
            <a:stCxn id="23" idx="7"/>
            <a:endCxn id="20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2BAC4-850F-4FC4-A37C-C1EDE6203830}"/>
              </a:ext>
            </a:extLst>
          </p:cNvPr>
          <p:cNvCxnSpPr>
            <a:cxnSpLocks/>
            <a:stCxn id="23" idx="7"/>
            <a:endCxn id="22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EABFD4-03D2-4EE2-A72A-7F371948984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4ABD9A-2B8C-4999-A615-E1790D12B4EA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BBC69-2275-4037-A48A-7EDC6252196D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77892-743C-4E1D-909B-97EA2C559C23}"/>
              </a:ext>
            </a:extLst>
          </p:cNvPr>
          <p:cNvSpPr/>
          <p:nvPr/>
        </p:nvSpPr>
        <p:spPr bwMode="auto">
          <a:xfrm>
            <a:off x="1732736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9C6C80-87FD-4E6E-84BB-FDA60E9B2A04}"/>
              </a:ext>
            </a:extLst>
          </p:cNvPr>
          <p:cNvSpPr/>
          <p:nvPr/>
        </p:nvSpPr>
        <p:spPr bwMode="auto">
          <a:xfrm>
            <a:off x="6096000" y="2108203"/>
            <a:ext cx="5969000" cy="13207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Title: </a:t>
            </a:r>
            <a:r>
              <a:rPr lang="en-US" dirty="0"/>
              <a:t>Dynamics 365 CRM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Solutions Architect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Company: </a:t>
            </a:r>
            <a:r>
              <a:rPr lang="en-US" dirty="0"/>
              <a:t>Hitachi Solutions Asia Pacific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&amp; skills: &gt;14</a:t>
            </a:r>
            <a:r>
              <a:rPr lang="en-US" dirty="0"/>
              <a:t> years working on Dynamics 365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FC98AA-A1E5-4DEC-AACA-8535AC845A28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About me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E3641-9E72-462F-AB39-FCFF62F94D70}"/>
              </a:ext>
            </a:extLst>
          </p:cNvPr>
          <p:cNvSpPr/>
          <p:nvPr/>
        </p:nvSpPr>
        <p:spPr bwMode="auto">
          <a:xfrm>
            <a:off x="6096000" y="3882425"/>
            <a:ext cx="5969000" cy="5205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Connect with me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31E0984-2F68-47D8-A212-CC3F9CD2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38" y="5464637"/>
            <a:ext cx="451120" cy="42361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921B47D-4CCE-455F-98C5-8DE47B1E9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3" y="4932055"/>
            <a:ext cx="454927" cy="45492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EC52F6-A690-4C87-8033-66BD74CBE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4321842"/>
            <a:ext cx="357540" cy="35754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CFAFFD8-C7AE-43B8-9166-367E3F3C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27" y="4955426"/>
            <a:ext cx="454927" cy="4549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8D9D0A9-81E8-427E-9C36-6AA77FBB2098}"/>
              </a:ext>
            </a:extLst>
          </p:cNvPr>
          <p:cNvSpPr/>
          <p:nvPr/>
        </p:nvSpPr>
        <p:spPr bwMode="auto">
          <a:xfrm>
            <a:off x="6630198" y="4321842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/in/levanphuoc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9C8CE-27FD-4E01-910E-2E23B052FE82}"/>
              </a:ext>
            </a:extLst>
          </p:cNvPr>
          <p:cNvSpPr/>
          <p:nvPr/>
        </p:nvSpPr>
        <p:spPr bwMode="auto">
          <a:xfrm>
            <a:off x="6630198" y="4949366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@phuocle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542247-11F4-4C21-BB37-880324DE4BE1}"/>
              </a:ext>
            </a:extLst>
          </p:cNvPr>
          <p:cNvSpPr/>
          <p:nvPr/>
        </p:nvSpPr>
        <p:spPr bwMode="auto">
          <a:xfrm>
            <a:off x="6630198" y="5537558"/>
            <a:ext cx="2327845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https://phuocle.net</a:t>
            </a:r>
          </a:p>
        </p:txBody>
      </p:sp>
    </p:spTree>
    <p:extLst>
      <p:ext uri="{BB962C8B-B14F-4D97-AF65-F5344CB8AC3E}">
        <p14:creationId xmlns:p14="http://schemas.microsoft.com/office/powerpoint/2010/main" val="21852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What is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FakeXrmEasy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an open-source automated testing framework and a mocking library designed for Dynamic CRM/CDS projects from version 2011, 2013, 2015 and 2016 and Dynamics 365.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also helps by giving you already mocked objects, like an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IOrganizationService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or a plugin context, or a code activity context, which use the In Memory context above. It is, more precisely, a mocking library for Dynamics CRM you can use with your test framework of choice (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XUnit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NUnit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etc...). 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https://github.com/jordimontana82/fake-xrm-easy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Why I used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FakeXrmEasy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I want to debugging my Plugins/Workflows code. I don’t want to use Plugin Profiles to debugging with the real CRM/CDS database.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I want to check my Plugins/Workflows code by CI/CD.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I want to make project more stable.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when I wrote the unit test, mean I provide the technical documents.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Because FakeXrmEasy easy (as the name mention) to write the unit test.</a:t>
            </a:r>
          </a:p>
        </p:txBody>
      </p:sp>
    </p:spTree>
    <p:extLst>
      <p:ext uri="{BB962C8B-B14F-4D97-AF65-F5344CB8AC3E}">
        <p14:creationId xmlns:p14="http://schemas.microsoft.com/office/powerpoint/2010/main" val="12272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How to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use with Visual Studio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Visual Studio Unit Test project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FakeXrmEasy from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to your project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Generator an early-bound classes to used with FakeXrmEasy as the DB Model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(Learn) Write your first unit test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How to </a:t>
            </a:r>
            <a:r>
              <a:rPr lang="en-US" sz="3600" dirty="0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use </a:t>
            </a:r>
            <a:r>
              <a:rPr lang="en-US" sz="3600" dirty="0" err="1">
                <a:solidFill>
                  <a:srgbClr val="FF0000"/>
                </a:solidFill>
                <a:latin typeface="Segoe UI Semibold"/>
                <a:ea typeface="Segoe UI" pitchFamily="34" charset="0"/>
                <a:cs typeface="Segoe UI"/>
              </a:rPr>
              <a:t>DynamicsCrm.DevKit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ProxyTypes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project from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Test project from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class from the plugin project from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DynamicsCrm.DevKit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(Learn) Write your first unit test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4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989026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Screenshots</a:t>
            </a:r>
            <a:endParaRPr lang="en-US" sz="2800" dirty="0">
              <a:solidFill>
                <a:srgbClr val="FF0000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53793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C9FA9-B0FB-4179-AEF7-14D19723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25" y="1439318"/>
            <a:ext cx="4784750" cy="327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4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783773" y="1297238"/>
            <a:ext cx="10419182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DEMO with DynamicsCrm.DevKit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4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025948" y="1851552"/>
            <a:ext cx="7377095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Q &amp; A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8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365PPVN">
      <a:dk1>
        <a:srgbClr val="000000"/>
      </a:dk1>
      <a:lt1>
        <a:sysClr val="window" lastClr="FFFFFF"/>
      </a:lt1>
      <a:dk2>
        <a:srgbClr val="3C3C41"/>
      </a:dk2>
      <a:lt2>
        <a:srgbClr val="EBEBEB"/>
      </a:lt2>
      <a:accent1>
        <a:srgbClr val="002050"/>
      </a:accent1>
      <a:accent2>
        <a:srgbClr val="742774"/>
      </a:accent2>
      <a:accent3>
        <a:srgbClr val="0076FD"/>
      </a:accent3>
      <a:accent4>
        <a:srgbClr val="F2C810"/>
      </a:accent4>
      <a:accent5>
        <a:srgbClr val="14848F"/>
      </a:accent5>
      <a:accent6>
        <a:srgbClr val="30E5D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5532</TotalTime>
  <Words>393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&amp; Power Platform Community Vietnam</dc:title>
  <dc:creator>Khoa Nguyen</dc:creator>
  <cp:lastModifiedBy>Phuoc Le</cp:lastModifiedBy>
  <cp:revision>246</cp:revision>
  <dcterms:created xsi:type="dcterms:W3CDTF">2020-07-02T10:47:33Z</dcterms:created>
  <dcterms:modified xsi:type="dcterms:W3CDTF">2022-03-19T10:57:34Z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iteId">
    <vt:lpwstr>e85feadf-11e7-47bb-a160-43b98dcc96f1</vt:lpwstr>
  </property>
  <property fmtid="{D5CDD505-2E9C-101B-9397-08002B2CF9AE}" pid="4" name="MSIP_Label_50a58a55-8d55-4c7b-aa85-1ae890a4cc64_Owner">
    <vt:lpwstr>admin@CRM778778.onmicrosoft.com</vt:lpwstr>
  </property>
  <property fmtid="{D5CDD505-2E9C-101B-9397-08002B2CF9AE}" pid="5" name="MSIP_Label_50a58a55-8d55-4c7b-aa85-1ae890a4cc64_SetDate">
    <vt:lpwstr>2020-07-09T08:12:16.5342573Z</vt:lpwstr>
  </property>
  <property fmtid="{D5CDD505-2E9C-101B-9397-08002B2CF9AE}" pid="6" name="MSIP_Label_50a58a55-8d55-4c7b-aa85-1ae890a4cc64_Name">
    <vt:lpwstr>Internal - Customer</vt:lpwstr>
  </property>
  <property fmtid="{D5CDD505-2E9C-101B-9397-08002B2CF9AE}" pid="7" name="MSIP_Label_50a58a55-8d55-4c7b-aa85-1ae890a4cc64_Application">
    <vt:lpwstr>Microsoft Azure Information Protection</vt:lpwstr>
  </property>
  <property fmtid="{D5CDD505-2E9C-101B-9397-08002B2CF9AE}" pid="8" name="MSIP_Label_50a58a55-8d55-4c7b-aa85-1ae890a4cc64_ActionId">
    <vt:lpwstr>12b3e7d0-075f-4ad9-8747-eeb1f0ad0fb2</vt:lpwstr>
  </property>
  <property fmtid="{D5CDD505-2E9C-101B-9397-08002B2CF9AE}" pid="9" name="MSIP_Label_50a58a55-8d55-4c7b-aa85-1ae890a4cc64_Extended_MSFT_Method">
    <vt:lpwstr>Automatic</vt:lpwstr>
  </property>
  <property fmtid="{D5CDD505-2E9C-101B-9397-08002B2CF9AE}" pid="10" name="Sensitivity">
    <vt:lpwstr>Internal - Customer</vt:lpwstr>
  </property>
</Properties>
</file>