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707" r:id="rId2"/>
    <p:sldId id="8708" r:id="rId3"/>
    <p:sldId id="8711" r:id="rId4"/>
    <p:sldId id="8714" r:id="rId5"/>
    <p:sldId id="8738" r:id="rId6"/>
    <p:sldId id="8737" r:id="rId7"/>
    <p:sldId id="8740" r:id="rId8"/>
    <p:sldId id="8741" r:id="rId9"/>
    <p:sldId id="8742" r:id="rId10"/>
    <p:sldId id="8743" r:id="rId11"/>
    <p:sldId id="8745" r:id="rId12"/>
    <p:sldId id="8747" r:id="rId13"/>
    <p:sldId id="8748" r:id="rId14"/>
    <p:sldId id="8749" r:id="rId15"/>
    <p:sldId id="8750" r:id="rId16"/>
    <p:sldId id="8744" r:id="rId17"/>
    <p:sldId id="8753" r:id="rId18"/>
    <p:sldId id="875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FBFBF"/>
    <a:srgbClr val="FFC000"/>
    <a:srgbClr val="DEA900"/>
    <a:srgbClr val="0088B8"/>
    <a:srgbClr val="494C5C"/>
    <a:srgbClr val="FFCC00"/>
    <a:srgbClr val="E7E7E7"/>
    <a:srgbClr val="D9D9D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7829F-A0C1-4755-BBC8-D6E612A39C9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4B33-7296-42E4-98B4-FC5C5CF64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1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59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78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55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6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8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6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8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1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4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1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3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2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4B33-7296-42E4-98B4-FC5C5CF64B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523BB4-BFF5-42AF-8093-65CAD316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BBB308B-DBA0-4047-97D3-8B25E6BE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8B78C2-FAD8-4FEB-A902-3F5E276E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1ACF6C-DA38-4DEC-BD23-E55905C6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F630FB-D293-4E3A-8A7A-2AF3E404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E47A9C-B677-4237-9995-F0196A2A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AAE4C41-51B0-4A9B-B660-C4E0FB49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727C80-ADE6-4288-9F5C-F8785A0D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D4FD053-9D7B-40D8-B31E-52B69E8A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19B9A6-67B3-4513-B734-BF845499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84C875F-7CA1-4D88-82B6-1293B0C19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00A6D2A-5AC4-4DBA-9408-DC25AFC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AEB022-FFA1-49EA-94A1-02124743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AC3C42-6F90-46A5-AB63-D3A02442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649D8A-15E3-43FD-8C4F-F454B4F5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BE684D-0287-40DD-95ED-8F5B36A2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D4AC5C-3958-4198-9083-0A58E91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078B56-5512-4218-87FF-F2499352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8F0A6F-9E62-46E2-91C0-D8E7A38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C23EEF-FA2E-4C77-9638-03865AA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46CC42-6982-4ED2-8CC7-1C66C6CB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CF070AB-1FF6-49FC-B8EC-7C9C149B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9C57FD-1428-4450-A336-A36BD233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AECA67-BE9E-4853-B947-150DB813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DF68AF-BE38-4885-BD85-3451A06B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C8349E-D042-43C9-A4DA-E88233D9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D2E2F1-646F-4A2A-9055-3AA29281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ABB7B56-55B7-4188-A74F-0D0DA57E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1E005DC-1B73-41AB-9223-4EBD2DBC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AF51B5-CB07-41D6-B0A1-DECEFA2E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49FFD1-EDCB-4B27-B361-26D34DE4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1A0C66-9D05-4B5C-959B-A6F6116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13FC433-E632-4F10-81D8-866E3492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69ED916-2346-49E9-8DA1-352598EF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4AE13E1-1FBA-44AB-B0BB-8B68BACBB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695661-C661-451E-84F8-49ABC37F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7B49506-B69F-44D4-83AD-6A2F330F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CB90DB9-A879-4A2C-A7C9-7CB6E3D6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3627018-7ABC-4AD4-A3D5-87C07DFF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89C50B-2627-44C1-AF1D-E1BE7BB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DD9271B-BB4A-40B5-85D1-DEB37E5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ABE83AE-0A1B-4356-998C-C34C5D50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AD4772-7274-49F7-9B92-3755D90B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02E9D67-ED14-4F4F-A608-A70975ED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125371-8EE5-4A7F-8B57-CA49FBC2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88D83B-173B-4FD9-830E-1F09969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54485E-5C4B-4C61-B65A-412F71FD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589DAA-CC53-4342-BFCF-5FB804A5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CDB5441-2AA8-47F6-AB0A-7D52AD9B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8A77C2D-2FF0-4B0F-9D49-FEE6707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C735F4-C0EF-47A9-83A3-A596C313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A7AC42-F652-4230-9BAB-49D95D9E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382EC9-9479-46E6-A292-9AB806BD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85952F0-5FCB-4D25-85C9-66CF54BA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7F610F2-E21C-4BE2-AC66-D075D756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79F5B9-693E-4AE3-B246-8263B62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C3D688-8FD1-4632-914B-7013BA07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9965820-6760-48AE-931E-04C4277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705890C-FBD8-4AED-B57D-C6317772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3E936E-BD99-47F9-B62F-2B952B81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391A3C-9AEC-4D76-B3E6-D8094FF53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CD1F-CAEA-4DA5-A0F9-F8BE6F05DD3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A0B953-0CDC-4C1B-A91E-73C6AB5B8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537372-2E46-4BE6-B77A-7B89627EB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E7ED-1C91-40D3-BCEE-D4ECD1C97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77927A1-7B56-4CF5-9D85-C4CEBA9D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3834950-4777-4A7F-84A0-03210DCF5602}"/>
              </a:ext>
            </a:extLst>
          </p:cNvPr>
          <p:cNvGrpSpPr/>
          <p:nvPr/>
        </p:nvGrpSpPr>
        <p:grpSpPr>
          <a:xfrm>
            <a:off x="9601200" y="131729"/>
            <a:ext cx="2349500" cy="2305832"/>
            <a:chOff x="8097703" y="474746"/>
            <a:chExt cx="3307351" cy="39396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FF0DAF2-12F7-46E6-85BE-7A75D4F7075B}"/>
                </a:ext>
              </a:extLst>
            </p:cNvPr>
            <p:cNvSpPr txBox="1"/>
            <p:nvPr/>
          </p:nvSpPr>
          <p:spPr>
            <a:xfrm rot="16200000">
              <a:off x="9017358" y="2498597"/>
              <a:ext cx="2185214" cy="132343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lstStyle/>
            <a:p>
              <a:endParaRPr lang="zh-CN" altLang="en-US" sz="13000" b="1" dirty="0">
                <a:solidFill>
                  <a:schemeClr val="bg1"/>
                </a:solidFill>
                <a:latin typeface="TypeLand 康熙字典體試用版" pitchFamily="50" charset="-120"/>
                <a:ea typeface="TypeLand 康熙字典體試用版" pitchFamily="50" charset="-12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45D7CE88-85F2-4AF7-B0BE-AC510DCF00F1}"/>
                </a:ext>
              </a:extLst>
            </p:cNvPr>
            <p:cNvSpPr txBox="1"/>
            <p:nvPr/>
          </p:nvSpPr>
          <p:spPr>
            <a:xfrm rot="16200000">
              <a:off x="8187906" y="559385"/>
              <a:ext cx="2031325" cy="186204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lstStyle/>
            <a:p>
              <a:endParaRPr lang="zh-CN" altLang="en-US" sz="12000" b="1" dirty="0">
                <a:solidFill>
                  <a:schemeClr val="bg1"/>
                </a:solidFill>
                <a:latin typeface="TypeLand 康熙字典體試用版" pitchFamily="50" charset="-120"/>
                <a:ea typeface="TypeLand 康熙字典體試用版" pitchFamily="50" charset="-120"/>
              </a:endParaRPr>
            </a:p>
          </p:txBody>
        </p:sp>
        <p:sp>
          <p:nvSpPr>
            <p:cNvPr id="7" name="半闭框 6">
              <a:extLst>
                <a:ext uri="{FF2B5EF4-FFF2-40B4-BE49-F238E27FC236}">
                  <a16:creationId xmlns:a16="http://schemas.microsoft.com/office/drawing/2014/main" xmlns="" id="{41C3C1D5-EB76-47FF-9DEA-409BB0D9B4B3}"/>
                </a:ext>
              </a:extLst>
            </p:cNvPr>
            <p:cNvSpPr/>
            <p:nvPr/>
          </p:nvSpPr>
          <p:spPr>
            <a:xfrm>
              <a:off x="8097703" y="474746"/>
              <a:ext cx="349682" cy="921679"/>
            </a:xfrm>
            <a:prstGeom prst="halfFram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闭框 7">
              <a:extLst>
                <a:ext uri="{FF2B5EF4-FFF2-40B4-BE49-F238E27FC236}">
                  <a16:creationId xmlns:a16="http://schemas.microsoft.com/office/drawing/2014/main" xmlns="" id="{B623E597-7FCD-49D9-8594-CBC8F872C969}"/>
                </a:ext>
              </a:extLst>
            </p:cNvPr>
            <p:cNvSpPr/>
            <p:nvPr/>
          </p:nvSpPr>
          <p:spPr>
            <a:xfrm flipH="1" flipV="1">
              <a:off x="11055372" y="3492738"/>
              <a:ext cx="349682" cy="921679"/>
            </a:xfrm>
            <a:prstGeom prst="halfFram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36E7DC2E-A872-4229-83ED-6AF22BB86C1A}"/>
              </a:ext>
            </a:extLst>
          </p:cNvPr>
          <p:cNvGrpSpPr/>
          <p:nvPr/>
        </p:nvGrpSpPr>
        <p:grpSpPr>
          <a:xfrm>
            <a:off x="2800519" y="468453"/>
            <a:ext cx="1899072" cy="1704361"/>
            <a:chOff x="8666232" y="4800450"/>
            <a:chExt cx="796462" cy="714801"/>
          </a:xfrm>
          <a:solidFill>
            <a:srgbClr val="494C5C"/>
          </a:solidFill>
        </p:grpSpPr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xmlns="" id="{85AAD073-5B36-4688-8EBD-10343FE4B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9994" y="4800450"/>
              <a:ext cx="290842" cy="392638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xmlns="" id="{413DBEAC-4B06-46B5-A10E-376D779BC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2637" y="4996210"/>
              <a:ext cx="172268" cy="60406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494C5C"/>
            </a:solidFill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xmlns="" id="{5DB82F56-712E-47A9-9ED0-7A24709C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13" y="4973837"/>
              <a:ext cx="455281" cy="531347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xmlns="" id="{3BEDD52C-BAA8-4B72-8E17-5547E6E4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232" y="5190850"/>
              <a:ext cx="430671" cy="324401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xmlns="" id="{62A59E35-FEE8-481C-A0F8-90335CEA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581" y="5081225"/>
              <a:ext cx="238267" cy="29084"/>
            </a:xfrm>
            <a:prstGeom prst="rect">
              <a:avLst/>
            </a:pr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xmlns="" id="{55EE0F92-DE06-40F4-8F7F-733B1B1A8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581" y="5142749"/>
              <a:ext cx="238267" cy="25729"/>
            </a:xfrm>
            <a:prstGeom prst="rect">
              <a:avLst/>
            </a:pr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xmlns="" id="{F86802FB-2A02-464F-81C9-2325476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580" y="5203155"/>
              <a:ext cx="172268" cy="30203"/>
            </a:xfrm>
            <a:prstGeom prst="rect">
              <a:avLst/>
            </a:pr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xmlns="" id="{AD33CAA4-4B83-4743-8688-0571D750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580" y="5264680"/>
              <a:ext cx="172268" cy="26847"/>
            </a:xfrm>
            <a:prstGeom prst="rect">
              <a:avLst/>
            </a:pr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51">
              <a:extLst>
                <a:ext uri="{FF2B5EF4-FFF2-40B4-BE49-F238E27FC236}">
                  <a16:creationId xmlns:a16="http://schemas.microsoft.com/office/drawing/2014/main" xmlns="" id="{8487EC5B-DE78-47B8-B6B9-565E93C48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580" y="5326204"/>
              <a:ext cx="172268" cy="26847"/>
            </a:xfrm>
            <a:prstGeom prst="rect">
              <a:avLst/>
            </a:prstGeom>
            <a:grpFill/>
            <a:ln>
              <a:solidFill>
                <a:srgbClr val="494C5C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05" y="201511"/>
            <a:ext cx="2143125" cy="2143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242" y="2492880"/>
            <a:ext cx="746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PHÂN ĐOẠN TÍN HIỆU TIẾNG NÓI THÀNH KHUNG HỮU THANH VÀ KHUNG VÔ THANH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7137" y="4358867"/>
            <a:ext cx="5950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GVHD : TS. Ninh Khánh Duy</a:t>
            </a:r>
          </a:p>
          <a:p>
            <a:r>
              <a:rPr lang="en-US" sz="2400" dirty="0" smtClean="0"/>
              <a:t>Sinh viên : Trương Minh Phước</a:t>
            </a:r>
          </a:p>
          <a:p>
            <a:r>
              <a:rPr lang="en-US" sz="2400" dirty="0" smtClean="0"/>
              <a:t>MSSV : 102190283</a:t>
            </a:r>
          </a:p>
          <a:p>
            <a:r>
              <a:rPr lang="en-US" sz="2400" dirty="0" smtClean="0"/>
              <a:t>Lớp học phần : 19Nh11</a:t>
            </a:r>
            <a:br>
              <a:rPr lang="en-US" sz="2400" dirty="0" smtClean="0"/>
            </a:br>
            <a:r>
              <a:rPr lang="en-US" sz="2400" dirty="0" smtClean="0"/>
              <a:t>Nhóm :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2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doors dir="ver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4261D8-B095-4AD3-BDC5-2B99786A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4972F1-A064-4CCF-98F6-55856D7DD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68" y="475231"/>
            <a:ext cx="3676332" cy="5598028"/>
          </a:xfrm>
          <a:prstGeom prst="rect">
            <a:avLst/>
          </a:prstGeom>
        </p:spPr>
      </p:pic>
      <p:sp>
        <p:nvSpPr>
          <p:cNvPr id="5" name="标题层">
            <a:extLst>
              <a:ext uri="{FF2B5EF4-FFF2-40B4-BE49-F238E27FC236}">
                <a16:creationId xmlns:a16="http://schemas.microsoft.com/office/drawing/2014/main" xmlns="" id="{08EAC093-D540-4BBC-9A03-57140AAD1C3A}"/>
              </a:ext>
            </a:extLst>
          </p:cNvPr>
          <p:cNvSpPr txBox="1"/>
          <p:nvPr/>
        </p:nvSpPr>
        <p:spPr bwMode="auto">
          <a:xfrm>
            <a:off x="4406815" y="4193600"/>
            <a:ext cx="3372024" cy="1405460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Kết quả</a:t>
            </a:r>
          </a:p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t</a:t>
            </a: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hực nghiệm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7" name="组合 442">
            <a:extLst>
              <a:ext uri="{FF2B5EF4-FFF2-40B4-BE49-F238E27FC236}">
                <a16:creationId xmlns:a16="http://schemas.microsoft.com/office/drawing/2014/main" xmlns="" id="{BD6C627E-368F-487F-9385-227860E328E6}"/>
              </a:ext>
            </a:extLst>
          </p:cNvPr>
          <p:cNvGrpSpPr>
            <a:grpSpLocks/>
          </p:cNvGrpSpPr>
          <p:nvPr/>
        </p:nvGrpSpPr>
        <p:grpSpPr bwMode="auto">
          <a:xfrm>
            <a:off x="497477" y="5864009"/>
            <a:ext cx="1626607" cy="855225"/>
            <a:chOff x="7394576" y="3627438"/>
            <a:chExt cx="1077913" cy="566738"/>
          </a:xfrm>
          <a:solidFill>
            <a:srgbClr val="494C5C"/>
          </a:solidFill>
        </p:grpSpPr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xmlns="" id="{B91B2CBE-D51B-4084-8E7B-A09AE09A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9" y="3681413"/>
              <a:ext cx="96837" cy="1587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xmlns="" id="{A3DA838A-A5AD-4B0A-A2E3-551F42AE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9" y="3706813"/>
              <a:ext cx="90487" cy="1587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xmlns="" id="{9CD68374-279C-40CD-A781-9C613FD29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884613"/>
              <a:ext cx="69850" cy="15875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xmlns="" id="{14871EDC-ADD5-4D85-A21F-508691456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900488"/>
              <a:ext cx="71437" cy="20637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xmlns="" id="{2C1B5F49-3F82-49E8-AE12-46B3A4FA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9" y="4073526"/>
              <a:ext cx="77787" cy="19050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xmlns="" id="{C4E23735-F571-4D4E-A7CB-3EC21B6B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4098926"/>
              <a:ext cx="80962" cy="2222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xmlns="" id="{9A9F942D-1598-4EC9-87BC-9D98B256B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xmlns="" id="{334D9E87-1BAF-487C-AE64-1042543A0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1" y="3754438"/>
              <a:ext cx="96838" cy="369888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196">
            <a:extLst>
              <a:ext uri="{FF2B5EF4-FFF2-40B4-BE49-F238E27FC236}">
                <a16:creationId xmlns:a16="http://schemas.microsoft.com/office/drawing/2014/main" xmlns="" id="{F50BA62A-504A-415F-A59C-0459F8F6FF00}"/>
              </a:ext>
            </a:extLst>
          </p:cNvPr>
          <p:cNvSpPr>
            <a:spLocks noEditPoints="1"/>
          </p:cNvSpPr>
          <p:nvPr/>
        </p:nvSpPr>
        <p:spPr bwMode="auto">
          <a:xfrm>
            <a:off x="10455225" y="4937001"/>
            <a:ext cx="1210733" cy="1782233"/>
          </a:xfrm>
          <a:custGeom>
            <a:avLst/>
            <a:gdLst>
              <a:gd name="T0" fmla="*/ 217 w 288"/>
              <a:gd name="T1" fmla="*/ 194 h 423"/>
              <a:gd name="T2" fmla="*/ 146 w 288"/>
              <a:gd name="T3" fmla="*/ 156 h 423"/>
              <a:gd name="T4" fmla="*/ 232 w 288"/>
              <a:gd name="T5" fmla="*/ 360 h 423"/>
              <a:gd name="T6" fmla="*/ 202 w 288"/>
              <a:gd name="T7" fmla="*/ 385 h 423"/>
              <a:gd name="T8" fmla="*/ 106 w 288"/>
              <a:gd name="T9" fmla="*/ 333 h 423"/>
              <a:gd name="T10" fmla="*/ 37 w 288"/>
              <a:gd name="T11" fmla="*/ 368 h 423"/>
              <a:gd name="T12" fmla="*/ 11 w 288"/>
              <a:gd name="T13" fmla="*/ 381 h 423"/>
              <a:gd name="T14" fmla="*/ 40 w 288"/>
              <a:gd name="T15" fmla="*/ 297 h 423"/>
              <a:gd name="T16" fmla="*/ 107 w 288"/>
              <a:gd name="T17" fmla="*/ 166 h 423"/>
              <a:gd name="T18" fmla="*/ 113 w 288"/>
              <a:gd name="T19" fmla="*/ 104 h 423"/>
              <a:gd name="T20" fmla="*/ 136 w 288"/>
              <a:gd name="T21" fmla="*/ 75 h 423"/>
              <a:gd name="T22" fmla="*/ 180 w 288"/>
              <a:gd name="T23" fmla="*/ 123 h 423"/>
              <a:gd name="T24" fmla="*/ 269 w 288"/>
              <a:gd name="T25" fmla="*/ 160 h 423"/>
              <a:gd name="T26" fmla="*/ 269 w 288"/>
              <a:gd name="T27" fmla="*/ 175 h 423"/>
              <a:gd name="T28" fmla="*/ 139 w 288"/>
              <a:gd name="T29" fmla="*/ 75 h 423"/>
              <a:gd name="T30" fmla="*/ 48 w 288"/>
              <a:gd name="T31" fmla="*/ 46 h 423"/>
              <a:gd name="T32" fmla="*/ 92 w 288"/>
              <a:gd name="T33" fmla="*/ 44 h 423"/>
              <a:gd name="T34" fmla="*/ 128 w 288"/>
              <a:gd name="T35" fmla="*/ 114 h 423"/>
              <a:gd name="T36" fmla="*/ 136 w 288"/>
              <a:gd name="T37" fmla="*/ 105 h 423"/>
              <a:gd name="T38" fmla="*/ 116 w 288"/>
              <a:gd name="T39" fmla="*/ 118 h 423"/>
              <a:gd name="T40" fmla="*/ 122 w 288"/>
              <a:gd name="T41" fmla="*/ 113 h 423"/>
              <a:gd name="T42" fmla="*/ 134 w 288"/>
              <a:gd name="T43" fmla="*/ 136 h 423"/>
              <a:gd name="T44" fmla="*/ 151 w 288"/>
              <a:gd name="T45" fmla="*/ 183 h 423"/>
              <a:gd name="T46" fmla="*/ 179 w 288"/>
              <a:gd name="T47" fmla="*/ 126 h 423"/>
              <a:gd name="T48" fmla="*/ 132 w 288"/>
              <a:gd name="T49" fmla="*/ 138 h 423"/>
              <a:gd name="T50" fmla="*/ 251 w 288"/>
              <a:gd name="T51" fmla="*/ 146 h 423"/>
              <a:gd name="T52" fmla="*/ 191 w 288"/>
              <a:gd name="T53" fmla="*/ 174 h 423"/>
              <a:gd name="T54" fmla="*/ 98 w 288"/>
              <a:gd name="T55" fmla="*/ 156 h 423"/>
              <a:gd name="T56" fmla="*/ 108 w 288"/>
              <a:gd name="T57" fmla="*/ 155 h 423"/>
              <a:gd name="T58" fmla="*/ 189 w 288"/>
              <a:gd name="T59" fmla="*/ 206 h 423"/>
              <a:gd name="T60" fmla="*/ 99 w 288"/>
              <a:gd name="T61" fmla="*/ 162 h 423"/>
              <a:gd name="T62" fmla="*/ 271 w 288"/>
              <a:gd name="T63" fmla="*/ 178 h 423"/>
              <a:gd name="T64" fmla="*/ 130 w 288"/>
              <a:gd name="T65" fmla="*/ 179 h 423"/>
              <a:gd name="T66" fmla="*/ 119 w 288"/>
              <a:gd name="T67" fmla="*/ 181 h 423"/>
              <a:gd name="T68" fmla="*/ 120 w 288"/>
              <a:gd name="T69" fmla="*/ 181 h 423"/>
              <a:gd name="T70" fmla="*/ 108 w 288"/>
              <a:gd name="T71" fmla="*/ 221 h 423"/>
              <a:gd name="T72" fmla="*/ 169 w 288"/>
              <a:gd name="T73" fmla="*/ 314 h 423"/>
              <a:gd name="T74" fmla="*/ 30 w 288"/>
              <a:gd name="T75" fmla="*/ 337 h 423"/>
              <a:gd name="T76" fmla="*/ 70 w 288"/>
              <a:gd name="T77" fmla="*/ 247 h 423"/>
              <a:gd name="T78" fmla="*/ 32 w 288"/>
              <a:gd name="T79" fmla="*/ 365 h 423"/>
              <a:gd name="T80" fmla="*/ 148 w 288"/>
              <a:gd name="T81" fmla="*/ 221 h 423"/>
              <a:gd name="T82" fmla="*/ 164 w 288"/>
              <a:gd name="T83" fmla="*/ 246 h 423"/>
              <a:gd name="T84" fmla="*/ 208 w 288"/>
              <a:gd name="T85" fmla="*/ 362 h 423"/>
              <a:gd name="T86" fmla="*/ 232 w 288"/>
              <a:gd name="T87" fmla="*/ 193 h 423"/>
              <a:gd name="T88" fmla="*/ 236 w 288"/>
              <a:gd name="T89" fmla="*/ 202 h 423"/>
              <a:gd name="T90" fmla="*/ 251 w 288"/>
              <a:gd name="T91" fmla="*/ 212 h 423"/>
              <a:gd name="T92" fmla="*/ 262 w 288"/>
              <a:gd name="T93" fmla="*/ 218 h 423"/>
              <a:gd name="T94" fmla="*/ 266 w 288"/>
              <a:gd name="T95" fmla="*/ 212 h 423"/>
              <a:gd name="T96" fmla="*/ 99 w 288"/>
              <a:gd name="T97" fmla="*/ 314 h 423"/>
              <a:gd name="T98" fmla="*/ 138 w 288"/>
              <a:gd name="T99" fmla="*/ 313 h 423"/>
              <a:gd name="T100" fmla="*/ 87 w 288"/>
              <a:gd name="T101" fmla="*/ 319 h 423"/>
              <a:gd name="T102" fmla="*/ 121 w 288"/>
              <a:gd name="T103" fmla="*/ 324 h 423"/>
              <a:gd name="T104" fmla="*/ 102 w 288"/>
              <a:gd name="T105" fmla="*/ 330 h 423"/>
              <a:gd name="T106" fmla="*/ 5 w 288"/>
              <a:gd name="T107" fmla="*/ 362 h 423"/>
              <a:gd name="T108" fmla="*/ 218 w 288"/>
              <a:gd name="T109" fmla="*/ 362 h 423"/>
              <a:gd name="T110" fmla="*/ 33 w 288"/>
              <a:gd name="T111" fmla="*/ 368 h 423"/>
              <a:gd name="T112" fmla="*/ 13 w 288"/>
              <a:gd name="T113" fmla="*/ 370 h 423"/>
              <a:gd name="T114" fmla="*/ 208 w 288"/>
              <a:gd name="T115" fmla="*/ 386 h 423"/>
              <a:gd name="T116" fmla="*/ 221 w 288"/>
              <a:gd name="T117" fmla="*/ 4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423">
                <a:moveTo>
                  <a:pt x="284" y="210"/>
                </a:moveTo>
                <a:cubicBezTo>
                  <a:pt x="281" y="211"/>
                  <a:pt x="279" y="211"/>
                  <a:pt x="278" y="212"/>
                </a:cubicBezTo>
                <a:cubicBezTo>
                  <a:pt x="277" y="213"/>
                  <a:pt x="276" y="215"/>
                  <a:pt x="274" y="215"/>
                </a:cubicBezTo>
                <a:cubicBezTo>
                  <a:pt x="272" y="216"/>
                  <a:pt x="270" y="215"/>
                  <a:pt x="269" y="213"/>
                </a:cubicBezTo>
                <a:cubicBezTo>
                  <a:pt x="269" y="214"/>
                  <a:pt x="268" y="214"/>
                  <a:pt x="268" y="214"/>
                </a:cubicBezTo>
                <a:cubicBezTo>
                  <a:pt x="268" y="217"/>
                  <a:pt x="265" y="220"/>
                  <a:pt x="261" y="221"/>
                </a:cubicBezTo>
                <a:cubicBezTo>
                  <a:pt x="259" y="220"/>
                  <a:pt x="258" y="219"/>
                  <a:pt x="258" y="217"/>
                </a:cubicBezTo>
                <a:cubicBezTo>
                  <a:pt x="257" y="216"/>
                  <a:pt x="255" y="216"/>
                  <a:pt x="254" y="215"/>
                </a:cubicBezTo>
                <a:cubicBezTo>
                  <a:pt x="251" y="217"/>
                  <a:pt x="247" y="215"/>
                  <a:pt x="247" y="211"/>
                </a:cubicBezTo>
                <a:cubicBezTo>
                  <a:pt x="245" y="209"/>
                  <a:pt x="243" y="207"/>
                  <a:pt x="241" y="206"/>
                </a:cubicBezTo>
                <a:cubicBezTo>
                  <a:pt x="238" y="208"/>
                  <a:pt x="235" y="205"/>
                  <a:pt x="233" y="203"/>
                </a:cubicBezTo>
                <a:cubicBezTo>
                  <a:pt x="230" y="204"/>
                  <a:pt x="225" y="205"/>
                  <a:pt x="222" y="203"/>
                </a:cubicBezTo>
                <a:cubicBezTo>
                  <a:pt x="221" y="200"/>
                  <a:pt x="218" y="198"/>
                  <a:pt x="216" y="196"/>
                </a:cubicBezTo>
                <a:cubicBezTo>
                  <a:pt x="216" y="195"/>
                  <a:pt x="216" y="194"/>
                  <a:pt x="217" y="194"/>
                </a:cubicBezTo>
                <a:cubicBezTo>
                  <a:pt x="211" y="190"/>
                  <a:pt x="205" y="185"/>
                  <a:pt x="199" y="180"/>
                </a:cubicBezTo>
                <a:cubicBezTo>
                  <a:pt x="198" y="181"/>
                  <a:pt x="196" y="183"/>
                  <a:pt x="193" y="182"/>
                </a:cubicBezTo>
                <a:cubicBezTo>
                  <a:pt x="192" y="181"/>
                  <a:pt x="191" y="179"/>
                  <a:pt x="189" y="178"/>
                </a:cubicBezTo>
                <a:cubicBezTo>
                  <a:pt x="185" y="169"/>
                  <a:pt x="173" y="164"/>
                  <a:pt x="163" y="160"/>
                </a:cubicBezTo>
                <a:cubicBezTo>
                  <a:pt x="161" y="160"/>
                  <a:pt x="159" y="158"/>
                  <a:pt x="156" y="158"/>
                </a:cubicBezTo>
                <a:cubicBezTo>
                  <a:pt x="160" y="164"/>
                  <a:pt x="167" y="171"/>
                  <a:pt x="171" y="177"/>
                </a:cubicBezTo>
                <a:cubicBezTo>
                  <a:pt x="172" y="178"/>
                  <a:pt x="172" y="178"/>
                  <a:pt x="173" y="178"/>
                </a:cubicBezTo>
                <a:cubicBezTo>
                  <a:pt x="178" y="186"/>
                  <a:pt x="184" y="194"/>
                  <a:pt x="189" y="202"/>
                </a:cubicBezTo>
                <a:cubicBezTo>
                  <a:pt x="199" y="200"/>
                  <a:pt x="205" y="209"/>
                  <a:pt x="199" y="215"/>
                </a:cubicBezTo>
                <a:cubicBezTo>
                  <a:pt x="204" y="219"/>
                  <a:pt x="196" y="226"/>
                  <a:pt x="193" y="219"/>
                </a:cubicBezTo>
                <a:cubicBezTo>
                  <a:pt x="189" y="222"/>
                  <a:pt x="182" y="221"/>
                  <a:pt x="180" y="216"/>
                </a:cubicBezTo>
                <a:cubicBezTo>
                  <a:pt x="180" y="214"/>
                  <a:pt x="182" y="213"/>
                  <a:pt x="181" y="210"/>
                </a:cubicBezTo>
                <a:cubicBezTo>
                  <a:pt x="182" y="209"/>
                  <a:pt x="184" y="207"/>
                  <a:pt x="185" y="206"/>
                </a:cubicBezTo>
                <a:cubicBezTo>
                  <a:pt x="173" y="189"/>
                  <a:pt x="160" y="172"/>
                  <a:pt x="146" y="156"/>
                </a:cubicBezTo>
                <a:cubicBezTo>
                  <a:pt x="142" y="157"/>
                  <a:pt x="137" y="156"/>
                  <a:pt x="133" y="157"/>
                </a:cubicBezTo>
                <a:cubicBezTo>
                  <a:pt x="134" y="159"/>
                  <a:pt x="134" y="161"/>
                  <a:pt x="135" y="162"/>
                </a:cubicBezTo>
                <a:cubicBezTo>
                  <a:pt x="138" y="164"/>
                  <a:pt x="142" y="165"/>
                  <a:pt x="147" y="166"/>
                </a:cubicBezTo>
                <a:cubicBezTo>
                  <a:pt x="149" y="171"/>
                  <a:pt x="151" y="177"/>
                  <a:pt x="154" y="183"/>
                </a:cubicBezTo>
                <a:cubicBezTo>
                  <a:pt x="153" y="183"/>
                  <a:pt x="153" y="184"/>
                  <a:pt x="153" y="185"/>
                </a:cubicBezTo>
                <a:cubicBezTo>
                  <a:pt x="159" y="197"/>
                  <a:pt x="163" y="211"/>
                  <a:pt x="169" y="223"/>
                </a:cubicBezTo>
                <a:cubicBezTo>
                  <a:pt x="172" y="232"/>
                  <a:pt x="174" y="241"/>
                  <a:pt x="179" y="248"/>
                </a:cubicBezTo>
                <a:cubicBezTo>
                  <a:pt x="180" y="254"/>
                  <a:pt x="182" y="259"/>
                  <a:pt x="185" y="266"/>
                </a:cubicBezTo>
                <a:cubicBezTo>
                  <a:pt x="190" y="278"/>
                  <a:pt x="193" y="291"/>
                  <a:pt x="199" y="303"/>
                </a:cubicBezTo>
                <a:cubicBezTo>
                  <a:pt x="203" y="322"/>
                  <a:pt x="210" y="340"/>
                  <a:pt x="215" y="358"/>
                </a:cubicBezTo>
                <a:cubicBezTo>
                  <a:pt x="220" y="358"/>
                  <a:pt x="222" y="364"/>
                  <a:pt x="223" y="367"/>
                </a:cubicBezTo>
                <a:cubicBezTo>
                  <a:pt x="225" y="367"/>
                  <a:pt x="225" y="366"/>
                  <a:pt x="227" y="365"/>
                </a:cubicBezTo>
                <a:cubicBezTo>
                  <a:pt x="226" y="364"/>
                  <a:pt x="226" y="362"/>
                  <a:pt x="225" y="361"/>
                </a:cubicBezTo>
                <a:cubicBezTo>
                  <a:pt x="226" y="358"/>
                  <a:pt x="230" y="359"/>
                  <a:pt x="232" y="360"/>
                </a:cubicBezTo>
                <a:cubicBezTo>
                  <a:pt x="233" y="366"/>
                  <a:pt x="236" y="371"/>
                  <a:pt x="236" y="376"/>
                </a:cubicBezTo>
                <a:cubicBezTo>
                  <a:pt x="232" y="379"/>
                  <a:pt x="229" y="375"/>
                  <a:pt x="228" y="372"/>
                </a:cubicBezTo>
                <a:cubicBezTo>
                  <a:pt x="228" y="372"/>
                  <a:pt x="226" y="372"/>
                  <a:pt x="226" y="372"/>
                </a:cubicBezTo>
                <a:cubicBezTo>
                  <a:pt x="225" y="375"/>
                  <a:pt x="227" y="375"/>
                  <a:pt x="227" y="378"/>
                </a:cubicBezTo>
                <a:cubicBezTo>
                  <a:pt x="227" y="380"/>
                  <a:pt x="224" y="379"/>
                  <a:pt x="223" y="381"/>
                </a:cubicBezTo>
                <a:cubicBezTo>
                  <a:pt x="223" y="382"/>
                  <a:pt x="225" y="385"/>
                  <a:pt x="225" y="387"/>
                </a:cubicBezTo>
                <a:cubicBezTo>
                  <a:pt x="227" y="393"/>
                  <a:pt x="231" y="400"/>
                  <a:pt x="233" y="404"/>
                </a:cubicBezTo>
                <a:cubicBezTo>
                  <a:pt x="234" y="407"/>
                  <a:pt x="235" y="410"/>
                  <a:pt x="232" y="411"/>
                </a:cubicBezTo>
                <a:cubicBezTo>
                  <a:pt x="232" y="414"/>
                  <a:pt x="232" y="415"/>
                  <a:pt x="232" y="418"/>
                </a:cubicBezTo>
                <a:cubicBezTo>
                  <a:pt x="229" y="423"/>
                  <a:pt x="225" y="418"/>
                  <a:pt x="223" y="414"/>
                </a:cubicBezTo>
                <a:cubicBezTo>
                  <a:pt x="222" y="414"/>
                  <a:pt x="221" y="415"/>
                  <a:pt x="221" y="415"/>
                </a:cubicBezTo>
                <a:cubicBezTo>
                  <a:pt x="219" y="414"/>
                  <a:pt x="218" y="412"/>
                  <a:pt x="217" y="411"/>
                </a:cubicBezTo>
                <a:cubicBezTo>
                  <a:pt x="214" y="402"/>
                  <a:pt x="209" y="394"/>
                  <a:pt x="205" y="385"/>
                </a:cubicBezTo>
                <a:cubicBezTo>
                  <a:pt x="204" y="385"/>
                  <a:pt x="203" y="385"/>
                  <a:pt x="202" y="385"/>
                </a:cubicBezTo>
                <a:cubicBezTo>
                  <a:pt x="198" y="379"/>
                  <a:pt x="196" y="371"/>
                  <a:pt x="193" y="365"/>
                </a:cubicBezTo>
                <a:cubicBezTo>
                  <a:pt x="194" y="364"/>
                  <a:pt x="194" y="363"/>
                  <a:pt x="195" y="363"/>
                </a:cubicBezTo>
                <a:cubicBezTo>
                  <a:pt x="189" y="352"/>
                  <a:pt x="187" y="341"/>
                  <a:pt x="183" y="329"/>
                </a:cubicBezTo>
                <a:cubicBezTo>
                  <a:pt x="174" y="326"/>
                  <a:pt x="164" y="323"/>
                  <a:pt x="155" y="321"/>
                </a:cubicBezTo>
                <a:cubicBezTo>
                  <a:pt x="152" y="320"/>
                  <a:pt x="149" y="319"/>
                  <a:pt x="147" y="319"/>
                </a:cubicBezTo>
                <a:cubicBezTo>
                  <a:pt x="142" y="318"/>
                  <a:pt x="136" y="319"/>
                  <a:pt x="130" y="319"/>
                </a:cubicBezTo>
                <a:cubicBezTo>
                  <a:pt x="130" y="320"/>
                  <a:pt x="130" y="321"/>
                  <a:pt x="130" y="323"/>
                </a:cubicBezTo>
                <a:cubicBezTo>
                  <a:pt x="135" y="326"/>
                  <a:pt x="134" y="338"/>
                  <a:pt x="128" y="338"/>
                </a:cubicBezTo>
                <a:cubicBezTo>
                  <a:pt x="126" y="345"/>
                  <a:pt x="130" y="355"/>
                  <a:pt x="124" y="359"/>
                </a:cubicBezTo>
                <a:cubicBezTo>
                  <a:pt x="125" y="365"/>
                  <a:pt x="113" y="368"/>
                  <a:pt x="113" y="360"/>
                </a:cubicBezTo>
                <a:cubicBezTo>
                  <a:pt x="112" y="360"/>
                  <a:pt x="111" y="359"/>
                  <a:pt x="109" y="359"/>
                </a:cubicBezTo>
                <a:cubicBezTo>
                  <a:pt x="109" y="358"/>
                  <a:pt x="108" y="357"/>
                  <a:pt x="108" y="356"/>
                </a:cubicBezTo>
                <a:cubicBezTo>
                  <a:pt x="110" y="351"/>
                  <a:pt x="109" y="342"/>
                  <a:pt x="109" y="337"/>
                </a:cubicBezTo>
                <a:cubicBezTo>
                  <a:pt x="108" y="336"/>
                  <a:pt x="106" y="335"/>
                  <a:pt x="106" y="333"/>
                </a:cubicBezTo>
                <a:cubicBezTo>
                  <a:pt x="105" y="333"/>
                  <a:pt x="103" y="333"/>
                  <a:pt x="102" y="333"/>
                </a:cubicBezTo>
                <a:cubicBezTo>
                  <a:pt x="103" y="337"/>
                  <a:pt x="101" y="339"/>
                  <a:pt x="97" y="339"/>
                </a:cubicBezTo>
                <a:cubicBezTo>
                  <a:pt x="92" y="336"/>
                  <a:pt x="96" y="328"/>
                  <a:pt x="95" y="324"/>
                </a:cubicBezTo>
                <a:cubicBezTo>
                  <a:pt x="95" y="324"/>
                  <a:pt x="95" y="323"/>
                  <a:pt x="95" y="323"/>
                </a:cubicBezTo>
                <a:cubicBezTo>
                  <a:pt x="99" y="321"/>
                  <a:pt x="103" y="324"/>
                  <a:pt x="102" y="328"/>
                </a:cubicBezTo>
                <a:cubicBezTo>
                  <a:pt x="104" y="328"/>
                  <a:pt x="104" y="327"/>
                  <a:pt x="105" y="327"/>
                </a:cubicBezTo>
                <a:cubicBezTo>
                  <a:pt x="105" y="326"/>
                  <a:pt x="105" y="325"/>
                  <a:pt x="106" y="324"/>
                </a:cubicBezTo>
                <a:cubicBezTo>
                  <a:pt x="106" y="323"/>
                  <a:pt x="107" y="323"/>
                  <a:pt x="108" y="323"/>
                </a:cubicBezTo>
                <a:cubicBezTo>
                  <a:pt x="108" y="322"/>
                  <a:pt x="108" y="320"/>
                  <a:pt x="107" y="319"/>
                </a:cubicBezTo>
                <a:cubicBezTo>
                  <a:pt x="103" y="319"/>
                  <a:pt x="100" y="319"/>
                  <a:pt x="98" y="321"/>
                </a:cubicBezTo>
                <a:cubicBezTo>
                  <a:pt x="90" y="321"/>
                  <a:pt x="81" y="323"/>
                  <a:pt x="73" y="324"/>
                </a:cubicBezTo>
                <a:cubicBezTo>
                  <a:pt x="66" y="326"/>
                  <a:pt x="56" y="327"/>
                  <a:pt x="49" y="328"/>
                </a:cubicBezTo>
                <a:cubicBezTo>
                  <a:pt x="46" y="340"/>
                  <a:pt x="38" y="354"/>
                  <a:pt x="35" y="366"/>
                </a:cubicBezTo>
                <a:cubicBezTo>
                  <a:pt x="36" y="366"/>
                  <a:pt x="36" y="367"/>
                  <a:pt x="37" y="368"/>
                </a:cubicBezTo>
                <a:cubicBezTo>
                  <a:pt x="35" y="372"/>
                  <a:pt x="33" y="378"/>
                  <a:pt x="31" y="384"/>
                </a:cubicBezTo>
                <a:cubicBezTo>
                  <a:pt x="30" y="384"/>
                  <a:pt x="30" y="385"/>
                  <a:pt x="28" y="384"/>
                </a:cubicBezTo>
                <a:cubicBezTo>
                  <a:pt x="26" y="388"/>
                  <a:pt x="25" y="393"/>
                  <a:pt x="22" y="397"/>
                </a:cubicBezTo>
                <a:cubicBezTo>
                  <a:pt x="22" y="398"/>
                  <a:pt x="21" y="399"/>
                  <a:pt x="21" y="399"/>
                </a:cubicBezTo>
                <a:cubicBezTo>
                  <a:pt x="19" y="404"/>
                  <a:pt x="19" y="409"/>
                  <a:pt x="16" y="411"/>
                </a:cubicBezTo>
                <a:cubicBezTo>
                  <a:pt x="14" y="411"/>
                  <a:pt x="14" y="412"/>
                  <a:pt x="13" y="411"/>
                </a:cubicBezTo>
                <a:cubicBezTo>
                  <a:pt x="11" y="413"/>
                  <a:pt x="10" y="417"/>
                  <a:pt x="8" y="418"/>
                </a:cubicBezTo>
                <a:cubicBezTo>
                  <a:pt x="6" y="417"/>
                  <a:pt x="4" y="416"/>
                  <a:pt x="3" y="415"/>
                </a:cubicBezTo>
                <a:cubicBezTo>
                  <a:pt x="3" y="412"/>
                  <a:pt x="5" y="411"/>
                  <a:pt x="6" y="409"/>
                </a:cubicBezTo>
                <a:cubicBezTo>
                  <a:pt x="1" y="408"/>
                  <a:pt x="3" y="404"/>
                  <a:pt x="4" y="399"/>
                </a:cubicBezTo>
                <a:cubicBezTo>
                  <a:pt x="4" y="398"/>
                  <a:pt x="4" y="397"/>
                  <a:pt x="4" y="397"/>
                </a:cubicBezTo>
                <a:cubicBezTo>
                  <a:pt x="4" y="397"/>
                  <a:pt x="5" y="396"/>
                  <a:pt x="5" y="396"/>
                </a:cubicBezTo>
                <a:cubicBezTo>
                  <a:pt x="5" y="394"/>
                  <a:pt x="6" y="392"/>
                  <a:pt x="6" y="391"/>
                </a:cubicBezTo>
                <a:cubicBezTo>
                  <a:pt x="8" y="388"/>
                  <a:pt x="11" y="384"/>
                  <a:pt x="11" y="381"/>
                </a:cubicBezTo>
                <a:cubicBezTo>
                  <a:pt x="11" y="380"/>
                  <a:pt x="9" y="380"/>
                  <a:pt x="9" y="379"/>
                </a:cubicBezTo>
                <a:cubicBezTo>
                  <a:pt x="9" y="377"/>
                  <a:pt x="11" y="376"/>
                  <a:pt x="11" y="374"/>
                </a:cubicBezTo>
                <a:cubicBezTo>
                  <a:pt x="10" y="372"/>
                  <a:pt x="9" y="372"/>
                  <a:pt x="8" y="371"/>
                </a:cubicBezTo>
                <a:cubicBezTo>
                  <a:pt x="8" y="373"/>
                  <a:pt x="7" y="374"/>
                  <a:pt x="7" y="376"/>
                </a:cubicBezTo>
                <a:cubicBezTo>
                  <a:pt x="5" y="376"/>
                  <a:pt x="2" y="377"/>
                  <a:pt x="0" y="377"/>
                </a:cubicBezTo>
                <a:cubicBezTo>
                  <a:pt x="0" y="370"/>
                  <a:pt x="3" y="363"/>
                  <a:pt x="5" y="357"/>
                </a:cubicBezTo>
                <a:cubicBezTo>
                  <a:pt x="8" y="357"/>
                  <a:pt x="11" y="358"/>
                  <a:pt x="11" y="361"/>
                </a:cubicBezTo>
                <a:cubicBezTo>
                  <a:pt x="11" y="363"/>
                  <a:pt x="9" y="364"/>
                  <a:pt x="9" y="367"/>
                </a:cubicBezTo>
                <a:cubicBezTo>
                  <a:pt x="10" y="367"/>
                  <a:pt x="12" y="367"/>
                  <a:pt x="13" y="368"/>
                </a:cubicBezTo>
                <a:cubicBezTo>
                  <a:pt x="14" y="365"/>
                  <a:pt x="14" y="363"/>
                  <a:pt x="14" y="362"/>
                </a:cubicBezTo>
                <a:cubicBezTo>
                  <a:pt x="15" y="361"/>
                  <a:pt x="17" y="361"/>
                  <a:pt x="18" y="361"/>
                </a:cubicBezTo>
                <a:cubicBezTo>
                  <a:pt x="23" y="348"/>
                  <a:pt x="29" y="334"/>
                  <a:pt x="33" y="320"/>
                </a:cubicBezTo>
                <a:cubicBezTo>
                  <a:pt x="34" y="316"/>
                  <a:pt x="36" y="312"/>
                  <a:pt x="36" y="308"/>
                </a:cubicBezTo>
                <a:cubicBezTo>
                  <a:pt x="37" y="304"/>
                  <a:pt x="39" y="300"/>
                  <a:pt x="40" y="297"/>
                </a:cubicBezTo>
                <a:cubicBezTo>
                  <a:pt x="43" y="291"/>
                  <a:pt x="44" y="286"/>
                  <a:pt x="46" y="280"/>
                </a:cubicBezTo>
                <a:cubicBezTo>
                  <a:pt x="48" y="275"/>
                  <a:pt x="51" y="268"/>
                  <a:pt x="53" y="262"/>
                </a:cubicBezTo>
                <a:cubicBezTo>
                  <a:pt x="55" y="257"/>
                  <a:pt x="57" y="252"/>
                  <a:pt x="59" y="247"/>
                </a:cubicBezTo>
                <a:cubicBezTo>
                  <a:pt x="60" y="245"/>
                  <a:pt x="61" y="243"/>
                  <a:pt x="62" y="240"/>
                </a:cubicBezTo>
                <a:cubicBezTo>
                  <a:pt x="64" y="236"/>
                  <a:pt x="65" y="232"/>
                  <a:pt x="67" y="228"/>
                </a:cubicBezTo>
                <a:cubicBezTo>
                  <a:pt x="68" y="224"/>
                  <a:pt x="69" y="220"/>
                  <a:pt x="71" y="216"/>
                </a:cubicBezTo>
                <a:cubicBezTo>
                  <a:pt x="71" y="215"/>
                  <a:pt x="72" y="214"/>
                  <a:pt x="73" y="213"/>
                </a:cubicBezTo>
                <a:cubicBezTo>
                  <a:pt x="73" y="211"/>
                  <a:pt x="73" y="209"/>
                  <a:pt x="73" y="208"/>
                </a:cubicBezTo>
                <a:cubicBezTo>
                  <a:pt x="74" y="207"/>
                  <a:pt x="75" y="206"/>
                  <a:pt x="75" y="204"/>
                </a:cubicBezTo>
                <a:cubicBezTo>
                  <a:pt x="77" y="201"/>
                  <a:pt x="78" y="197"/>
                  <a:pt x="79" y="193"/>
                </a:cubicBezTo>
                <a:cubicBezTo>
                  <a:pt x="81" y="189"/>
                  <a:pt x="82" y="186"/>
                  <a:pt x="84" y="182"/>
                </a:cubicBezTo>
                <a:cubicBezTo>
                  <a:pt x="84" y="182"/>
                  <a:pt x="84" y="182"/>
                  <a:pt x="84" y="181"/>
                </a:cubicBezTo>
                <a:cubicBezTo>
                  <a:pt x="85" y="177"/>
                  <a:pt x="87" y="174"/>
                  <a:pt x="88" y="170"/>
                </a:cubicBezTo>
                <a:cubicBezTo>
                  <a:pt x="92" y="168"/>
                  <a:pt x="101" y="167"/>
                  <a:pt x="107" y="166"/>
                </a:cubicBezTo>
                <a:cubicBezTo>
                  <a:pt x="110" y="165"/>
                  <a:pt x="111" y="162"/>
                  <a:pt x="112" y="158"/>
                </a:cubicBezTo>
                <a:cubicBezTo>
                  <a:pt x="111" y="158"/>
                  <a:pt x="108" y="158"/>
                  <a:pt x="105" y="158"/>
                </a:cubicBezTo>
                <a:cubicBezTo>
                  <a:pt x="105" y="158"/>
                  <a:pt x="105" y="160"/>
                  <a:pt x="105" y="161"/>
                </a:cubicBezTo>
                <a:cubicBezTo>
                  <a:pt x="103" y="164"/>
                  <a:pt x="98" y="166"/>
                  <a:pt x="97" y="163"/>
                </a:cubicBezTo>
                <a:cubicBezTo>
                  <a:pt x="94" y="159"/>
                  <a:pt x="97" y="152"/>
                  <a:pt x="96" y="147"/>
                </a:cubicBezTo>
                <a:cubicBezTo>
                  <a:pt x="97" y="147"/>
                  <a:pt x="97" y="147"/>
                  <a:pt x="97" y="146"/>
                </a:cubicBezTo>
                <a:cubicBezTo>
                  <a:pt x="100" y="146"/>
                  <a:pt x="102" y="146"/>
                  <a:pt x="104" y="148"/>
                </a:cubicBezTo>
                <a:cubicBezTo>
                  <a:pt x="103" y="149"/>
                  <a:pt x="104" y="150"/>
                  <a:pt x="105" y="151"/>
                </a:cubicBezTo>
                <a:cubicBezTo>
                  <a:pt x="107" y="152"/>
                  <a:pt x="110" y="151"/>
                  <a:pt x="113" y="151"/>
                </a:cubicBezTo>
                <a:cubicBezTo>
                  <a:pt x="114" y="149"/>
                  <a:pt x="113" y="148"/>
                  <a:pt x="114" y="145"/>
                </a:cubicBezTo>
                <a:cubicBezTo>
                  <a:pt x="112" y="143"/>
                  <a:pt x="109" y="140"/>
                  <a:pt x="108" y="136"/>
                </a:cubicBezTo>
                <a:cubicBezTo>
                  <a:pt x="107" y="130"/>
                  <a:pt x="111" y="124"/>
                  <a:pt x="114" y="120"/>
                </a:cubicBezTo>
                <a:cubicBezTo>
                  <a:pt x="112" y="119"/>
                  <a:pt x="110" y="117"/>
                  <a:pt x="109" y="115"/>
                </a:cubicBezTo>
                <a:cubicBezTo>
                  <a:pt x="111" y="111"/>
                  <a:pt x="112" y="108"/>
                  <a:pt x="113" y="104"/>
                </a:cubicBezTo>
                <a:cubicBezTo>
                  <a:pt x="99" y="91"/>
                  <a:pt x="83" y="80"/>
                  <a:pt x="68" y="68"/>
                </a:cubicBezTo>
                <a:cubicBezTo>
                  <a:pt x="69" y="67"/>
                  <a:pt x="68" y="68"/>
                  <a:pt x="69" y="67"/>
                </a:cubicBezTo>
                <a:cubicBezTo>
                  <a:pt x="56" y="56"/>
                  <a:pt x="44" y="44"/>
                  <a:pt x="30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27" y="33"/>
                  <a:pt x="26" y="32"/>
                  <a:pt x="24" y="31"/>
                </a:cubicBezTo>
                <a:cubicBezTo>
                  <a:pt x="25" y="30"/>
                  <a:pt x="24" y="29"/>
                  <a:pt x="24" y="29"/>
                </a:cubicBezTo>
                <a:cubicBezTo>
                  <a:pt x="27" y="18"/>
                  <a:pt x="32" y="8"/>
                  <a:pt x="42" y="3"/>
                </a:cubicBezTo>
                <a:cubicBezTo>
                  <a:pt x="44" y="2"/>
                  <a:pt x="46" y="2"/>
                  <a:pt x="47" y="0"/>
                </a:cubicBezTo>
                <a:cubicBezTo>
                  <a:pt x="50" y="1"/>
                  <a:pt x="53" y="3"/>
                  <a:pt x="53" y="6"/>
                </a:cubicBezTo>
                <a:cubicBezTo>
                  <a:pt x="66" y="17"/>
                  <a:pt x="80" y="28"/>
                  <a:pt x="91" y="41"/>
                </a:cubicBezTo>
                <a:cubicBezTo>
                  <a:pt x="92" y="41"/>
                  <a:pt x="92" y="41"/>
                  <a:pt x="93" y="41"/>
                </a:cubicBezTo>
                <a:cubicBezTo>
                  <a:pt x="108" y="52"/>
                  <a:pt x="120" y="67"/>
                  <a:pt x="136" y="78"/>
                </a:cubicBezTo>
                <a:cubicBezTo>
                  <a:pt x="137" y="80"/>
                  <a:pt x="137" y="82"/>
                  <a:pt x="139" y="82"/>
                </a:cubicBezTo>
                <a:cubicBezTo>
                  <a:pt x="140" y="79"/>
                  <a:pt x="138" y="76"/>
                  <a:pt x="136" y="75"/>
                </a:cubicBezTo>
                <a:cubicBezTo>
                  <a:pt x="136" y="74"/>
                  <a:pt x="136" y="73"/>
                  <a:pt x="136" y="73"/>
                </a:cubicBezTo>
                <a:cubicBezTo>
                  <a:pt x="142" y="67"/>
                  <a:pt x="155" y="72"/>
                  <a:pt x="152" y="80"/>
                </a:cubicBezTo>
                <a:cubicBezTo>
                  <a:pt x="150" y="81"/>
                  <a:pt x="149" y="81"/>
                  <a:pt x="146" y="81"/>
                </a:cubicBezTo>
                <a:cubicBezTo>
                  <a:pt x="144" y="82"/>
                  <a:pt x="145" y="85"/>
                  <a:pt x="143" y="86"/>
                </a:cubicBezTo>
                <a:cubicBezTo>
                  <a:pt x="145" y="88"/>
                  <a:pt x="147" y="89"/>
                  <a:pt x="148" y="92"/>
                </a:cubicBezTo>
                <a:cubicBezTo>
                  <a:pt x="152" y="98"/>
                  <a:pt x="159" y="102"/>
                  <a:pt x="164" y="107"/>
                </a:cubicBezTo>
                <a:cubicBezTo>
                  <a:pt x="167" y="110"/>
                  <a:pt x="170" y="112"/>
                  <a:pt x="173" y="114"/>
                </a:cubicBezTo>
                <a:cubicBezTo>
                  <a:pt x="174" y="109"/>
                  <a:pt x="168" y="110"/>
                  <a:pt x="169" y="105"/>
                </a:cubicBezTo>
                <a:cubicBezTo>
                  <a:pt x="173" y="100"/>
                  <a:pt x="181" y="103"/>
                  <a:pt x="185" y="107"/>
                </a:cubicBezTo>
                <a:cubicBezTo>
                  <a:pt x="185" y="109"/>
                  <a:pt x="184" y="111"/>
                  <a:pt x="184" y="112"/>
                </a:cubicBezTo>
                <a:cubicBezTo>
                  <a:pt x="183" y="113"/>
                  <a:pt x="181" y="113"/>
                  <a:pt x="179" y="113"/>
                </a:cubicBezTo>
                <a:cubicBezTo>
                  <a:pt x="178" y="114"/>
                  <a:pt x="178" y="115"/>
                  <a:pt x="177" y="116"/>
                </a:cubicBezTo>
                <a:cubicBezTo>
                  <a:pt x="177" y="118"/>
                  <a:pt x="179" y="119"/>
                  <a:pt x="180" y="121"/>
                </a:cubicBezTo>
                <a:cubicBezTo>
                  <a:pt x="180" y="122"/>
                  <a:pt x="180" y="123"/>
                  <a:pt x="180" y="123"/>
                </a:cubicBezTo>
                <a:cubicBezTo>
                  <a:pt x="181" y="125"/>
                  <a:pt x="183" y="127"/>
                  <a:pt x="185" y="129"/>
                </a:cubicBezTo>
                <a:cubicBezTo>
                  <a:pt x="197" y="142"/>
                  <a:pt x="214" y="153"/>
                  <a:pt x="225" y="167"/>
                </a:cubicBezTo>
                <a:cubicBezTo>
                  <a:pt x="230" y="170"/>
                  <a:pt x="233" y="176"/>
                  <a:pt x="239" y="179"/>
                </a:cubicBezTo>
                <a:cubicBezTo>
                  <a:pt x="245" y="176"/>
                  <a:pt x="250" y="172"/>
                  <a:pt x="257" y="169"/>
                </a:cubicBezTo>
                <a:cubicBezTo>
                  <a:pt x="256" y="168"/>
                  <a:pt x="256" y="168"/>
                  <a:pt x="255" y="167"/>
                </a:cubicBezTo>
                <a:cubicBezTo>
                  <a:pt x="255" y="166"/>
                  <a:pt x="256" y="165"/>
                  <a:pt x="256" y="164"/>
                </a:cubicBezTo>
                <a:cubicBezTo>
                  <a:pt x="254" y="162"/>
                  <a:pt x="252" y="161"/>
                  <a:pt x="250" y="159"/>
                </a:cubicBezTo>
                <a:cubicBezTo>
                  <a:pt x="248" y="160"/>
                  <a:pt x="245" y="161"/>
                  <a:pt x="242" y="160"/>
                </a:cubicBezTo>
                <a:cubicBezTo>
                  <a:pt x="242" y="158"/>
                  <a:pt x="241" y="157"/>
                  <a:pt x="241" y="156"/>
                </a:cubicBezTo>
                <a:cubicBezTo>
                  <a:pt x="241" y="151"/>
                  <a:pt x="248" y="142"/>
                  <a:pt x="252" y="142"/>
                </a:cubicBezTo>
                <a:cubicBezTo>
                  <a:pt x="255" y="142"/>
                  <a:pt x="258" y="145"/>
                  <a:pt x="259" y="147"/>
                </a:cubicBezTo>
                <a:cubicBezTo>
                  <a:pt x="259" y="148"/>
                  <a:pt x="258" y="149"/>
                  <a:pt x="258" y="150"/>
                </a:cubicBezTo>
                <a:cubicBezTo>
                  <a:pt x="259" y="152"/>
                  <a:pt x="261" y="153"/>
                  <a:pt x="263" y="155"/>
                </a:cubicBezTo>
                <a:cubicBezTo>
                  <a:pt x="266" y="153"/>
                  <a:pt x="270" y="156"/>
                  <a:pt x="269" y="160"/>
                </a:cubicBezTo>
                <a:cubicBezTo>
                  <a:pt x="270" y="161"/>
                  <a:pt x="270" y="162"/>
                  <a:pt x="271" y="163"/>
                </a:cubicBezTo>
                <a:cubicBezTo>
                  <a:pt x="272" y="162"/>
                  <a:pt x="272" y="162"/>
                  <a:pt x="273" y="162"/>
                </a:cubicBezTo>
                <a:cubicBezTo>
                  <a:pt x="272" y="159"/>
                  <a:pt x="269" y="157"/>
                  <a:pt x="270" y="153"/>
                </a:cubicBezTo>
                <a:cubicBezTo>
                  <a:pt x="276" y="151"/>
                  <a:pt x="287" y="159"/>
                  <a:pt x="284" y="164"/>
                </a:cubicBezTo>
                <a:cubicBezTo>
                  <a:pt x="282" y="166"/>
                  <a:pt x="278" y="165"/>
                  <a:pt x="276" y="163"/>
                </a:cubicBezTo>
                <a:cubicBezTo>
                  <a:pt x="274" y="163"/>
                  <a:pt x="275" y="165"/>
                  <a:pt x="274" y="165"/>
                </a:cubicBezTo>
                <a:cubicBezTo>
                  <a:pt x="274" y="165"/>
                  <a:pt x="274" y="166"/>
                  <a:pt x="275" y="166"/>
                </a:cubicBezTo>
                <a:cubicBezTo>
                  <a:pt x="276" y="165"/>
                  <a:pt x="276" y="166"/>
                  <a:pt x="277" y="165"/>
                </a:cubicBezTo>
                <a:cubicBezTo>
                  <a:pt x="280" y="165"/>
                  <a:pt x="282" y="168"/>
                  <a:pt x="281" y="171"/>
                </a:cubicBezTo>
                <a:cubicBezTo>
                  <a:pt x="282" y="174"/>
                  <a:pt x="288" y="176"/>
                  <a:pt x="288" y="179"/>
                </a:cubicBezTo>
                <a:cubicBezTo>
                  <a:pt x="288" y="181"/>
                  <a:pt x="285" y="183"/>
                  <a:pt x="283" y="185"/>
                </a:cubicBezTo>
                <a:cubicBezTo>
                  <a:pt x="278" y="186"/>
                  <a:pt x="277" y="182"/>
                  <a:pt x="275" y="179"/>
                </a:cubicBezTo>
                <a:cubicBezTo>
                  <a:pt x="272" y="180"/>
                  <a:pt x="272" y="182"/>
                  <a:pt x="270" y="182"/>
                </a:cubicBezTo>
                <a:cubicBezTo>
                  <a:pt x="266" y="181"/>
                  <a:pt x="267" y="177"/>
                  <a:pt x="269" y="175"/>
                </a:cubicBezTo>
                <a:cubicBezTo>
                  <a:pt x="267" y="174"/>
                  <a:pt x="266" y="173"/>
                  <a:pt x="265" y="172"/>
                </a:cubicBezTo>
                <a:cubicBezTo>
                  <a:pt x="257" y="176"/>
                  <a:pt x="251" y="180"/>
                  <a:pt x="243" y="185"/>
                </a:cubicBezTo>
                <a:cubicBezTo>
                  <a:pt x="243" y="189"/>
                  <a:pt x="244" y="193"/>
                  <a:pt x="248" y="195"/>
                </a:cubicBezTo>
                <a:cubicBezTo>
                  <a:pt x="248" y="198"/>
                  <a:pt x="251" y="199"/>
                  <a:pt x="252" y="201"/>
                </a:cubicBezTo>
                <a:cubicBezTo>
                  <a:pt x="256" y="201"/>
                  <a:pt x="258" y="203"/>
                  <a:pt x="259" y="207"/>
                </a:cubicBezTo>
                <a:cubicBezTo>
                  <a:pt x="260" y="204"/>
                  <a:pt x="265" y="205"/>
                  <a:pt x="267" y="206"/>
                </a:cubicBezTo>
                <a:cubicBezTo>
                  <a:pt x="269" y="206"/>
                  <a:pt x="270" y="203"/>
                  <a:pt x="272" y="202"/>
                </a:cubicBezTo>
                <a:cubicBezTo>
                  <a:pt x="274" y="202"/>
                  <a:pt x="273" y="204"/>
                  <a:pt x="275" y="204"/>
                </a:cubicBezTo>
                <a:cubicBezTo>
                  <a:pt x="277" y="204"/>
                  <a:pt x="279" y="200"/>
                  <a:pt x="282" y="202"/>
                </a:cubicBezTo>
                <a:cubicBezTo>
                  <a:pt x="284" y="203"/>
                  <a:pt x="285" y="207"/>
                  <a:pt x="284" y="210"/>
                </a:cubicBezTo>
                <a:close/>
                <a:moveTo>
                  <a:pt x="150" y="78"/>
                </a:moveTo>
                <a:cubicBezTo>
                  <a:pt x="150" y="76"/>
                  <a:pt x="150" y="76"/>
                  <a:pt x="148" y="75"/>
                </a:cubicBezTo>
                <a:cubicBezTo>
                  <a:pt x="147" y="79"/>
                  <a:pt x="142" y="76"/>
                  <a:pt x="141" y="73"/>
                </a:cubicBezTo>
                <a:cubicBezTo>
                  <a:pt x="140" y="73"/>
                  <a:pt x="139" y="74"/>
                  <a:pt x="139" y="75"/>
                </a:cubicBezTo>
                <a:cubicBezTo>
                  <a:pt x="140" y="76"/>
                  <a:pt x="145" y="80"/>
                  <a:pt x="150" y="78"/>
                </a:cubicBezTo>
                <a:close/>
                <a:moveTo>
                  <a:pt x="46" y="9"/>
                </a:moveTo>
                <a:cubicBezTo>
                  <a:pt x="42" y="18"/>
                  <a:pt x="37" y="25"/>
                  <a:pt x="29" y="29"/>
                </a:cubicBezTo>
                <a:cubicBezTo>
                  <a:pt x="30" y="30"/>
                  <a:pt x="28" y="30"/>
                  <a:pt x="28" y="31"/>
                </a:cubicBezTo>
                <a:cubicBezTo>
                  <a:pt x="29" y="32"/>
                  <a:pt x="30" y="31"/>
                  <a:pt x="31" y="31"/>
                </a:cubicBezTo>
                <a:cubicBezTo>
                  <a:pt x="40" y="26"/>
                  <a:pt x="50" y="18"/>
                  <a:pt x="50" y="6"/>
                </a:cubicBezTo>
                <a:cubicBezTo>
                  <a:pt x="50" y="6"/>
                  <a:pt x="50" y="5"/>
                  <a:pt x="50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8" y="5"/>
                  <a:pt x="45" y="7"/>
                  <a:pt x="46" y="9"/>
                </a:cubicBezTo>
                <a:close/>
                <a:moveTo>
                  <a:pt x="26" y="28"/>
                </a:moveTo>
                <a:cubicBezTo>
                  <a:pt x="35" y="23"/>
                  <a:pt x="42" y="15"/>
                  <a:pt x="44" y="5"/>
                </a:cubicBezTo>
                <a:cubicBezTo>
                  <a:pt x="34" y="8"/>
                  <a:pt x="29" y="18"/>
                  <a:pt x="26" y="28"/>
                </a:cubicBezTo>
                <a:close/>
                <a:moveTo>
                  <a:pt x="33" y="33"/>
                </a:moveTo>
                <a:cubicBezTo>
                  <a:pt x="38" y="38"/>
                  <a:pt x="43" y="41"/>
                  <a:pt x="48" y="46"/>
                </a:cubicBezTo>
                <a:cubicBezTo>
                  <a:pt x="56" y="52"/>
                  <a:pt x="63" y="60"/>
                  <a:pt x="71" y="65"/>
                </a:cubicBezTo>
                <a:cubicBezTo>
                  <a:pt x="80" y="60"/>
                  <a:pt x="88" y="54"/>
                  <a:pt x="89" y="42"/>
                </a:cubicBezTo>
                <a:cubicBezTo>
                  <a:pt x="78" y="30"/>
                  <a:pt x="66" y="18"/>
                  <a:pt x="52" y="9"/>
                </a:cubicBezTo>
                <a:cubicBezTo>
                  <a:pt x="49" y="20"/>
                  <a:pt x="42" y="28"/>
                  <a:pt x="33" y="33"/>
                </a:cubicBezTo>
                <a:close/>
                <a:moveTo>
                  <a:pt x="72" y="67"/>
                </a:moveTo>
                <a:cubicBezTo>
                  <a:pt x="87" y="81"/>
                  <a:pt x="104" y="92"/>
                  <a:pt x="119" y="105"/>
                </a:cubicBezTo>
                <a:cubicBezTo>
                  <a:pt x="121" y="104"/>
                  <a:pt x="124" y="103"/>
                  <a:pt x="125" y="102"/>
                </a:cubicBezTo>
                <a:cubicBezTo>
                  <a:pt x="127" y="100"/>
                  <a:pt x="132" y="96"/>
                  <a:pt x="132" y="94"/>
                </a:cubicBezTo>
                <a:cubicBezTo>
                  <a:pt x="133" y="93"/>
                  <a:pt x="132" y="92"/>
                  <a:pt x="132" y="92"/>
                </a:cubicBezTo>
                <a:cubicBezTo>
                  <a:pt x="133" y="90"/>
                  <a:pt x="135" y="88"/>
                  <a:pt x="136" y="85"/>
                </a:cubicBezTo>
                <a:cubicBezTo>
                  <a:pt x="134" y="80"/>
                  <a:pt x="129" y="78"/>
                  <a:pt x="126" y="73"/>
                </a:cubicBezTo>
                <a:cubicBezTo>
                  <a:pt x="124" y="72"/>
                  <a:pt x="124" y="71"/>
                  <a:pt x="122" y="70"/>
                </a:cubicBezTo>
                <a:cubicBezTo>
                  <a:pt x="118" y="67"/>
                  <a:pt x="116" y="63"/>
                  <a:pt x="112" y="61"/>
                </a:cubicBezTo>
                <a:cubicBezTo>
                  <a:pt x="106" y="54"/>
                  <a:pt x="100" y="48"/>
                  <a:pt x="92" y="44"/>
                </a:cubicBezTo>
                <a:cubicBezTo>
                  <a:pt x="89" y="55"/>
                  <a:pt x="83" y="63"/>
                  <a:pt x="72" y="67"/>
                </a:cubicBezTo>
                <a:close/>
                <a:moveTo>
                  <a:pt x="141" y="84"/>
                </a:moveTo>
                <a:cubicBezTo>
                  <a:pt x="143" y="83"/>
                  <a:pt x="142" y="82"/>
                  <a:pt x="143" y="80"/>
                </a:cubicBezTo>
                <a:cubicBezTo>
                  <a:pt x="142" y="80"/>
                  <a:pt x="142" y="79"/>
                  <a:pt x="141" y="80"/>
                </a:cubicBezTo>
                <a:cubicBezTo>
                  <a:pt x="141" y="81"/>
                  <a:pt x="141" y="83"/>
                  <a:pt x="141" y="84"/>
                </a:cubicBezTo>
                <a:close/>
                <a:moveTo>
                  <a:pt x="151" y="134"/>
                </a:moveTo>
                <a:cubicBezTo>
                  <a:pt x="155" y="134"/>
                  <a:pt x="159" y="134"/>
                  <a:pt x="161" y="132"/>
                </a:cubicBezTo>
                <a:cubicBezTo>
                  <a:pt x="163" y="131"/>
                  <a:pt x="167" y="127"/>
                  <a:pt x="168" y="124"/>
                </a:cubicBezTo>
                <a:cubicBezTo>
                  <a:pt x="169" y="123"/>
                  <a:pt x="171" y="118"/>
                  <a:pt x="170" y="115"/>
                </a:cubicBezTo>
                <a:cubicBezTo>
                  <a:pt x="169" y="113"/>
                  <a:pt x="164" y="111"/>
                  <a:pt x="162" y="108"/>
                </a:cubicBezTo>
                <a:cubicBezTo>
                  <a:pt x="161" y="108"/>
                  <a:pt x="161" y="107"/>
                  <a:pt x="160" y="106"/>
                </a:cubicBezTo>
                <a:cubicBezTo>
                  <a:pt x="159" y="106"/>
                  <a:pt x="159" y="105"/>
                  <a:pt x="158" y="105"/>
                </a:cubicBezTo>
                <a:cubicBezTo>
                  <a:pt x="155" y="102"/>
                  <a:pt x="150" y="97"/>
                  <a:pt x="147" y="95"/>
                </a:cubicBezTo>
                <a:cubicBezTo>
                  <a:pt x="144" y="104"/>
                  <a:pt x="137" y="111"/>
                  <a:pt x="128" y="114"/>
                </a:cubicBezTo>
                <a:cubicBezTo>
                  <a:pt x="136" y="121"/>
                  <a:pt x="142" y="129"/>
                  <a:pt x="151" y="134"/>
                </a:cubicBezTo>
                <a:close/>
                <a:moveTo>
                  <a:pt x="134" y="99"/>
                </a:moveTo>
                <a:cubicBezTo>
                  <a:pt x="133" y="99"/>
                  <a:pt x="133" y="100"/>
                  <a:pt x="132" y="100"/>
                </a:cubicBezTo>
                <a:cubicBezTo>
                  <a:pt x="133" y="99"/>
                  <a:pt x="134" y="99"/>
                  <a:pt x="133" y="98"/>
                </a:cubicBezTo>
                <a:cubicBezTo>
                  <a:pt x="131" y="100"/>
                  <a:pt x="129" y="102"/>
                  <a:pt x="127" y="104"/>
                </a:cubicBezTo>
                <a:cubicBezTo>
                  <a:pt x="127" y="105"/>
                  <a:pt x="127" y="105"/>
                  <a:pt x="126" y="105"/>
                </a:cubicBezTo>
                <a:cubicBezTo>
                  <a:pt x="128" y="106"/>
                  <a:pt x="128" y="105"/>
                  <a:pt x="127" y="106"/>
                </a:cubicBezTo>
                <a:cubicBezTo>
                  <a:pt x="127" y="107"/>
                  <a:pt x="128" y="105"/>
                  <a:pt x="128" y="106"/>
                </a:cubicBezTo>
                <a:cubicBezTo>
                  <a:pt x="127" y="108"/>
                  <a:pt x="130" y="108"/>
                  <a:pt x="131" y="108"/>
                </a:cubicBezTo>
                <a:cubicBezTo>
                  <a:pt x="130" y="108"/>
                  <a:pt x="131" y="109"/>
                  <a:pt x="130" y="109"/>
                </a:cubicBezTo>
                <a:cubicBezTo>
                  <a:pt x="128" y="110"/>
                  <a:pt x="128" y="110"/>
                  <a:pt x="130" y="109"/>
                </a:cubicBezTo>
                <a:cubicBezTo>
                  <a:pt x="132" y="109"/>
                  <a:pt x="134" y="108"/>
                  <a:pt x="135" y="107"/>
                </a:cubicBezTo>
                <a:cubicBezTo>
                  <a:pt x="136" y="106"/>
                  <a:pt x="137" y="105"/>
                  <a:pt x="138" y="104"/>
                </a:cubicBezTo>
                <a:cubicBezTo>
                  <a:pt x="137" y="104"/>
                  <a:pt x="137" y="105"/>
                  <a:pt x="136" y="105"/>
                </a:cubicBezTo>
                <a:cubicBezTo>
                  <a:pt x="137" y="104"/>
                  <a:pt x="136" y="104"/>
                  <a:pt x="136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2"/>
                  <a:pt x="135" y="101"/>
                  <a:pt x="136" y="101"/>
                </a:cubicBezTo>
                <a:cubicBezTo>
                  <a:pt x="135" y="101"/>
                  <a:pt x="132" y="101"/>
                  <a:pt x="132" y="100"/>
                </a:cubicBezTo>
                <a:cubicBezTo>
                  <a:pt x="133" y="100"/>
                  <a:pt x="134" y="99"/>
                  <a:pt x="134" y="99"/>
                </a:cubicBezTo>
                <a:close/>
                <a:moveTo>
                  <a:pt x="172" y="107"/>
                </a:moveTo>
                <a:cubicBezTo>
                  <a:pt x="173" y="109"/>
                  <a:pt x="176" y="111"/>
                  <a:pt x="178" y="109"/>
                </a:cubicBezTo>
                <a:cubicBezTo>
                  <a:pt x="175" y="109"/>
                  <a:pt x="174" y="107"/>
                  <a:pt x="173" y="105"/>
                </a:cubicBezTo>
                <a:cubicBezTo>
                  <a:pt x="173" y="106"/>
                  <a:pt x="172" y="106"/>
                  <a:pt x="172" y="107"/>
                </a:cubicBezTo>
                <a:close/>
                <a:moveTo>
                  <a:pt x="179" y="107"/>
                </a:moveTo>
                <a:cubicBezTo>
                  <a:pt x="179" y="105"/>
                  <a:pt x="177" y="105"/>
                  <a:pt x="176" y="105"/>
                </a:cubicBezTo>
                <a:cubicBezTo>
                  <a:pt x="177" y="106"/>
                  <a:pt x="177" y="107"/>
                  <a:pt x="179" y="107"/>
                </a:cubicBezTo>
                <a:close/>
                <a:moveTo>
                  <a:pt x="112" y="114"/>
                </a:moveTo>
                <a:cubicBezTo>
                  <a:pt x="112" y="115"/>
                  <a:pt x="114" y="117"/>
                  <a:pt x="116" y="118"/>
                </a:cubicBezTo>
                <a:cubicBezTo>
                  <a:pt x="126" y="125"/>
                  <a:pt x="136" y="135"/>
                  <a:pt x="146" y="140"/>
                </a:cubicBezTo>
                <a:cubicBezTo>
                  <a:pt x="147" y="139"/>
                  <a:pt x="148" y="138"/>
                  <a:pt x="149" y="137"/>
                </a:cubicBezTo>
                <a:cubicBezTo>
                  <a:pt x="148" y="136"/>
                  <a:pt x="148" y="135"/>
                  <a:pt x="148" y="135"/>
                </a:cubicBezTo>
                <a:cubicBezTo>
                  <a:pt x="143" y="138"/>
                  <a:pt x="141" y="134"/>
                  <a:pt x="138" y="131"/>
                </a:cubicBezTo>
                <a:cubicBezTo>
                  <a:pt x="133" y="127"/>
                  <a:pt x="127" y="123"/>
                  <a:pt x="123" y="119"/>
                </a:cubicBezTo>
                <a:cubicBezTo>
                  <a:pt x="121" y="119"/>
                  <a:pt x="118" y="116"/>
                  <a:pt x="117" y="114"/>
                </a:cubicBezTo>
                <a:cubicBezTo>
                  <a:pt x="117" y="113"/>
                  <a:pt x="119" y="113"/>
                  <a:pt x="118" y="111"/>
                </a:cubicBezTo>
                <a:cubicBezTo>
                  <a:pt x="118" y="110"/>
                  <a:pt x="116" y="108"/>
                  <a:pt x="114" y="107"/>
                </a:cubicBezTo>
                <a:cubicBezTo>
                  <a:pt x="114" y="110"/>
                  <a:pt x="111" y="111"/>
                  <a:pt x="112" y="114"/>
                </a:cubicBezTo>
                <a:close/>
                <a:moveTo>
                  <a:pt x="179" y="109"/>
                </a:moveTo>
                <a:cubicBezTo>
                  <a:pt x="179" y="111"/>
                  <a:pt x="180" y="110"/>
                  <a:pt x="182" y="110"/>
                </a:cubicBezTo>
                <a:cubicBezTo>
                  <a:pt x="182" y="109"/>
                  <a:pt x="182" y="108"/>
                  <a:pt x="181" y="108"/>
                </a:cubicBezTo>
                <a:cubicBezTo>
                  <a:pt x="181" y="109"/>
                  <a:pt x="180" y="109"/>
                  <a:pt x="179" y="109"/>
                </a:cubicBezTo>
                <a:close/>
                <a:moveTo>
                  <a:pt x="122" y="113"/>
                </a:moveTo>
                <a:cubicBezTo>
                  <a:pt x="122" y="114"/>
                  <a:pt x="121" y="114"/>
                  <a:pt x="120" y="113"/>
                </a:cubicBezTo>
                <a:cubicBezTo>
                  <a:pt x="126" y="120"/>
                  <a:pt x="135" y="125"/>
                  <a:pt x="141" y="131"/>
                </a:cubicBezTo>
                <a:cubicBezTo>
                  <a:pt x="143" y="131"/>
                  <a:pt x="144" y="134"/>
                  <a:pt x="145" y="133"/>
                </a:cubicBezTo>
                <a:cubicBezTo>
                  <a:pt x="137" y="126"/>
                  <a:pt x="131" y="119"/>
                  <a:pt x="122" y="113"/>
                </a:cubicBezTo>
                <a:close/>
                <a:moveTo>
                  <a:pt x="116" y="122"/>
                </a:moveTo>
                <a:cubicBezTo>
                  <a:pt x="112" y="124"/>
                  <a:pt x="109" y="132"/>
                  <a:pt x="111" y="137"/>
                </a:cubicBezTo>
                <a:cubicBezTo>
                  <a:pt x="111" y="130"/>
                  <a:pt x="115" y="126"/>
                  <a:pt x="118" y="123"/>
                </a:cubicBezTo>
                <a:cubicBezTo>
                  <a:pt x="117" y="122"/>
                  <a:pt x="117" y="122"/>
                  <a:pt x="116" y="122"/>
                </a:cubicBezTo>
                <a:close/>
                <a:moveTo>
                  <a:pt x="150" y="182"/>
                </a:moveTo>
                <a:cubicBezTo>
                  <a:pt x="148" y="179"/>
                  <a:pt x="148" y="173"/>
                  <a:pt x="145" y="169"/>
                </a:cubicBezTo>
                <a:cubicBezTo>
                  <a:pt x="141" y="166"/>
                  <a:pt x="135" y="168"/>
                  <a:pt x="132" y="163"/>
                </a:cubicBezTo>
                <a:cubicBezTo>
                  <a:pt x="130" y="160"/>
                  <a:pt x="130" y="153"/>
                  <a:pt x="130" y="150"/>
                </a:cubicBezTo>
                <a:cubicBezTo>
                  <a:pt x="135" y="148"/>
                  <a:pt x="140" y="144"/>
                  <a:pt x="139" y="138"/>
                </a:cubicBezTo>
                <a:cubicBezTo>
                  <a:pt x="137" y="138"/>
                  <a:pt x="136" y="136"/>
                  <a:pt x="134" y="136"/>
                </a:cubicBezTo>
                <a:cubicBezTo>
                  <a:pt x="137" y="145"/>
                  <a:pt x="124" y="147"/>
                  <a:pt x="121" y="140"/>
                </a:cubicBezTo>
                <a:cubicBezTo>
                  <a:pt x="120" y="135"/>
                  <a:pt x="123" y="132"/>
                  <a:pt x="127" y="131"/>
                </a:cubicBezTo>
                <a:cubicBezTo>
                  <a:pt x="125" y="129"/>
                  <a:pt x="122" y="127"/>
                  <a:pt x="119" y="125"/>
                </a:cubicBezTo>
                <a:cubicBezTo>
                  <a:pt x="113" y="129"/>
                  <a:pt x="111" y="140"/>
                  <a:pt x="117" y="145"/>
                </a:cubicBezTo>
                <a:cubicBezTo>
                  <a:pt x="115" y="151"/>
                  <a:pt x="115" y="164"/>
                  <a:pt x="110" y="167"/>
                </a:cubicBezTo>
                <a:cubicBezTo>
                  <a:pt x="108" y="168"/>
                  <a:pt x="104" y="168"/>
                  <a:pt x="102" y="168"/>
                </a:cubicBezTo>
                <a:cubicBezTo>
                  <a:pt x="101" y="169"/>
                  <a:pt x="100" y="169"/>
                  <a:pt x="100" y="170"/>
                </a:cubicBezTo>
                <a:cubicBezTo>
                  <a:pt x="96" y="171"/>
                  <a:pt x="93" y="170"/>
                  <a:pt x="90" y="172"/>
                </a:cubicBezTo>
                <a:cubicBezTo>
                  <a:pt x="88" y="174"/>
                  <a:pt x="87" y="177"/>
                  <a:pt x="86" y="180"/>
                </a:cubicBezTo>
                <a:cubicBezTo>
                  <a:pt x="92" y="180"/>
                  <a:pt x="98" y="184"/>
                  <a:pt x="104" y="182"/>
                </a:cubicBezTo>
                <a:cubicBezTo>
                  <a:pt x="105" y="179"/>
                  <a:pt x="107" y="176"/>
                  <a:pt x="111" y="174"/>
                </a:cubicBezTo>
                <a:cubicBezTo>
                  <a:pt x="114" y="173"/>
                  <a:pt x="122" y="173"/>
                  <a:pt x="126" y="174"/>
                </a:cubicBezTo>
                <a:cubicBezTo>
                  <a:pt x="131" y="175"/>
                  <a:pt x="132" y="179"/>
                  <a:pt x="134" y="182"/>
                </a:cubicBezTo>
                <a:cubicBezTo>
                  <a:pt x="140" y="183"/>
                  <a:pt x="146" y="182"/>
                  <a:pt x="151" y="183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1" y="182"/>
                  <a:pt x="150" y="182"/>
                  <a:pt x="150" y="182"/>
                </a:cubicBezTo>
                <a:close/>
                <a:moveTo>
                  <a:pt x="163" y="145"/>
                </a:moveTo>
                <a:cubicBezTo>
                  <a:pt x="165" y="149"/>
                  <a:pt x="170" y="152"/>
                  <a:pt x="174" y="155"/>
                </a:cubicBezTo>
                <a:cubicBezTo>
                  <a:pt x="177" y="158"/>
                  <a:pt x="180" y="160"/>
                  <a:pt x="183" y="163"/>
                </a:cubicBezTo>
                <a:cubicBezTo>
                  <a:pt x="184" y="164"/>
                  <a:pt x="185" y="165"/>
                  <a:pt x="186" y="166"/>
                </a:cubicBezTo>
                <a:cubicBezTo>
                  <a:pt x="187" y="167"/>
                  <a:pt x="189" y="167"/>
                  <a:pt x="190" y="168"/>
                </a:cubicBezTo>
                <a:cubicBezTo>
                  <a:pt x="193" y="170"/>
                  <a:pt x="195" y="173"/>
                  <a:pt x="197" y="175"/>
                </a:cubicBezTo>
                <a:cubicBezTo>
                  <a:pt x="203" y="180"/>
                  <a:pt x="207" y="183"/>
                  <a:pt x="213" y="188"/>
                </a:cubicBezTo>
                <a:cubicBezTo>
                  <a:pt x="215" y="189"/>
                  <a:pt x="219" y="193"/>
                  <a:pt x="221" y="193"/>
                </a:cubicBezTo>
                <a:cubicBezTo>
                  <a:pt x="222" y="193"/>
                  <a:pt x="223" y="192"/>
                  <a:pt x="225" y="190"/>
                </a:cubicBezTo>
                <a:cubicBezTo>
                  <a:pt x="228" y="188"/>
                  <a:pt x="231" y="185"/>
                  <a:pt x="232" y="182"/>
                </a:cubicBezTo>
                <a:cubicBezTo>
                  <a:pt x="232" y="180"/>
                  <a:pt x="232" y="179"/>
                  <a:pt x="233" y="178"/>
                </a:cubicBezTo>
                <a:cubicBezTo>
                  <a:pt x="216" y="159"/>
                  <a:pt x="196" y="144"/>
                  <a:pt x="179" y="126"/>
                </a:cubicBezTo>
                <a:cubicBezTo>
                  <a:pt x="175" y="134"/>
                  <a:pt x="171" y="141"/>
                  <a:pt x="163" y="145"/>
                </a:cubicBezTo>
                <a:close/>
                <a:moveTo>
                  <a:pt x="164" y="140"/>
                </a:moveTo>
                <a:cubicBezTo>
                  <a:pt x="164" y="140"/>
                  <a:pt x="164" y="140"/>
                  <a:pt x="164" y="140"/>
                </a:cubicBezTo>
                <a:cubicBezTo>
                  <a:pt x="166" y="139"/>
                  <a:pt x="169" y="137"/>
                  <a:pt x="170" y="134"/>
                </a:cubicBezTo>
                <a:cubicBezTo>
                  <a:pt x="169" y="133"/>
                  <a:pt x="169" y="135"/>
                  <a:pt x="168" y="135"/>
                </a:cubicBezTo>
                <a:cubicBezTo>
                  <a:pt x="167" y="134"/>
                  <a:pt x="167" y="132"/>
                  <a:pt x="167" y="131"/>
                </a:cubicBezTo>
                <a:cubicBezTo>
                  <a:pt x="165" y="134"/>
                  <a:pt x="161" y="135"/>
                  <a:pt x="157" y="136"/>
                </a:cubicBezTo>
                <a:cubicBezTo>
                  <a:pt x="159" y="136"/>
                  <a:pt x="159" y="137"/>
                  <a:pt x="160" y="137"/>
                </a:cubicBezTo>
                <a:cubicBezTo>
                  <a:pt x="160" y="137"/>
                  <a:pt x="160" y="137"/>
                  <a:pt x="160" y="138"/>
                </a:cubicBezTo>
                <a:cubicBezTo>
                  <a:pt x="161" y="137"/>
                  <a:pt x="162" y="140"/>
                  <a:pt x="163" y="139"/>
                </a:cubicBezTo>
                <a:cubicBezTo>
                  <a:pt x="164" y="140"/>
                  <a:pt x="164" y="140"/>
                  <a:pt x="164" y="140"/>
                </a:cubicBezTo>
                <a:close/>
                <a:moveTo>
                  <a:pt x="132" y="138"/>
                </a:moveTo>
                <a:cubicBezTo>
                  <a:pt x="132" y="134"/>
                  <a:pt x="126" y="131"/>
                  <a:pt x="123" y="136"/>
                </a:cubicBezTo>
                <a:cubicBezTo>
                  <a:pt x="122" y="143"/>
                  <a:pt x="132" y="144"/>
                  <a:pt x="132" y="138"/>
                </a:cubicBezTo>
                <a:close/>
                <a:moveTo>
                  <a:pt x="150" y="151"/>
                </a:moveTo>
                <a:cubicBezTo>
                  <a:pt x="158" y="151"/>
                  <a:pt x="165" y="154"/>
                  <a:pt x="170" y="154"/>
                </a:cubicBezTo>
                <a:cubicBezTo>
                  <a:pt x="166" y="152"/>
                  <a:pt x="163" y="148"/>
                  <a:pt x="159" y="146"/>
                </a:cubicBezTo>
                <a:cubicBezTo>
                  <a:pt x="157" y="146"/>
                  <a:pt x="157" y="146"/>
                  <a:pt x="154" y="146"/>
                </a:cubicBezTo>
                <a:cubicBezTo>
                  <a:pt x="153" y="144"/>
                  <a:pt x="151" y="143"/>
                  <a:pt x="149" y="141"/>
                </a:cubicBezTo>
                <a:cubicBezTo>
                  <a:pt x="147" y="144"/>
                  <a:pt x="144" y="143"/>
                  <a:pt x="142" y="141"/>
                </a:cubicBezTo>
                <a:cubicBezTo>
                  <a:pt x="145" y="144"/>
                  <a:pt x="148" y="147"/>
                  <a:pt x="150" y="151"/>
                </a:cubicBezTo>
                <a:close/>
                <a:moveTo>
                  <a:pt x="144" y="150"/>
                </a:moveTo>
                <a:cubicBezTo>
                  <a:pt x="145" y="150"/>
                  <a:pt x="147" y="151"/>
                  <a:pt x="147" y="150"/>
                </a:cubicBezTo>
                <a:cubicBezTo>
                  <a:pt x="145" y="148"/>
                  <a:pt x="144" y="145"/>
                  <a:pt x="141" y="143"/>
                </a:cubicBezTo>
                <a:cubicBezTo>
                  <a:pt x="139" y="147"/>
                  <a:pt x="145" y="148"/>
                  <a:pt x="144" y="150"/>
                </a:cubicBezTo>
                <a:close/>
                <a:moveTo>
                  <a:pt x="244" y="156"/>
                </a:moveTo>
                <a:cubicBezTo>
                  <a:pt x="246" y="157"/>
                  <a:pt x="248" y="154"/>
                  <a:pt x="248" y="152"/>
                </a:cubicBezTo>
                <a:cubicBezTo>
                  <a:pt x="250" y="150"/>
                  <a:pt x="254" y="147"/>
                  <a:pt x="251" y="146"/>
                </a:cubicBezTo>
                <a:cubicBezTo>
                  <a:pt x="248" y="148"/>
                  <a:pt x="243" y="151"/>
                  <a:pt x="244" y="156"/>
                </a:cubicBezTo>
                <a:close/>
                <a:moveTo>
                  <a:pt x="254" y="150"/>
                </a:moveTo>
                <a:cubicBezTo>
                  <a:pt x="252" y="152"/>
                  <a:pt x="251" y="154"/>
                  <a:pt x="250" y="156"/>
                </a:cubicBezTo>
                <a:cubicBezTo>
                  <a:pt x="253" y="155"/>
                  <a:pt x="254" y="151"/>
                  <a:pt x="256" y="148"/>
                </a:cubicBezTo>
                <a:cubicBezTo>
                  <a:pt x="256" y="147"/>
                  <a:pt x="256" y="146"/>
                  <a:pt x="255" y="146"/>
                </a:cubicBezTo>
                <a:cubicBezTo>
                  <a:pt x="255" y="148"/>
                  <a:pt x="254" y="148"/>
                  <a:pt x="254" y="150"/>
                </a:cubicBezTo>
                <a:close/>
                <a:moveTo>
                  <a:pt x="139" y="146"/>
                </a:moveTo>
                <a:cubicBezTo>
                  <a:pt x="138" y="148"/>
                  <a:pt x="137" y="149"/>
                  <a:pt x="136" y="150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42" y="149"/>
                  <a:pt x="141" y="147"/>
                  <a:pt x="139" y="146"/>
                </a:cubicBezTo>
                <a:close/>
                <a:moveTo>
                  <a:pt x="98" y="151"/>
                </a:moveTo>
                <a:cubicBezTo>
                  <a:pt x="98" y="152"/>
                  <a:pt x="101" y="151"/>
                  <a:pt x="102" y="151"/>
                </a:cubicBezTo>
                <a:cubicBezTo>
                  <a:pt x="102" y="147"/>
                  <a:pt x="97" y="148"/>
                  <a:pt x="98" y="151"/>
                </a:cubicBezTo>
                <a:close/>
                <a:moveTo>
                  <a:pt x="191" y="174"/>
                </a:moveTo>
                <a:cubicBezTo>
                  <a:pt x="189" y="170"/>
                  <a:pt x="185" y="168"/>
                  <a:pt x="182" y="165"/>
                </a:cubicBezTo>
                <a:cubicBezTo>
                  <a:pt x="179" y="164"/>
                  <a:pt x="177" y="162"/>
                  <a:pt x="174" y="161"/>
                </a:cubicBezTo>
                <a:cubicBezTo>
                  <a:pt x="170" y="158"/>
                  <a:pt x="164" y="155"/>
                  <a:pt x="158" y="154"/>
                </a:cubicBezTo>
                <a:cubicBezTo>
                  <a:pt x="155" y="153"/>
                  <a:pt x="152" y="154"/>
                  <a:pt x="149" y="153"/>
                </a:cubicBezTo>
                <a:cubicBezTo>
                  <a:pt x="145" y="153"/>
                  <a:pt x="142" y="152"/>
                  <a:pt x="138" y="152"/>
                </a:cubicBezTo>
                <a:cubicBezTo>
                  <a:pt x="137" y="152"/>
                  <a:pt x="133" y="152"/>
                  <a:pt x="133" y="154"/>
                </a:cubicBezTo>
                <a:cubicBezTo>
                  <a:pt x="145" y="154"/>
                  <a:pt x="160" y="155"/>
                  <a:pt x="170" y="160"/>
                </a:cubicBezTo>
                <a:cubicBezTo>
                  <a:pt x="171" y="160"/>
                  <a:pt x="171" y="161"/>
                  <a:pt x="172" y="161"/>
                </a:cubicBezTo>
                <a:cubicBezTo>
                  <a:pt x="174" y="162"/>
                  <a:pt x="176" y="163"/>
                  <a:pt x="178" y="164"/>
                </a:cubicBezTo>
                <a:cubicBezTo>
                  <a:pt x="181" y="166"/>
                  <a:pt x="183" y="168"/>
                  <a:pt x="185" y="170"/>
                </a:cubicBezTo>
                <a:cubicBezTo>
                  <a:pt x="186" y="171"/>
                  <a:pt x="188" y="171"/>
                  <a:pt x="189" y="172"/>
                </a:cubicBezTo>
                <a:cubicBezTo>
                  <a:pt x="191" y="174"/>
                  <a:pt x="192" y="179"/>
                  <a:pt x="196" y="180"/>
                </a:cubicBezTo>
                <a:cubicBezTo>
                  <a:pt x="195" y="177"/>
                  <a:pt x="194" y="175"/>
                  <a:pt x="191" y="174"/>
                </a:cubicBezTo>
                <a:close/>
                <a:moveTo>
                  <a:pt x="98" y="156"/>
                </a:moveTo>
                <a:cubicBezTo>
                  <a:pt x="99" y="157"/>
                  <a:pt x="102" y="156"/>
                  <a:pt x="102" y="156"/>
                </a:cubicBezTo>
                <a:cubicBezTo>
                  <a:pt x="103" y="153"/>
                  <a:pt x="101" y="153"/>
                  <a:pt x="98" y="153"/>
                </a:cubicBezTo>
                <a:cubicBezTo>
                  <a:pt x="98" y="154"/>
                  <a:pt x="98" y="154"/>
                  <a:pt x="98" y="156"/>
                </a:cubicBezTo>
                <a:close/>
                <a:moveTo>
                  <a:pt x="256" y="153"/>
                </a:moveTo>
                <a:cubicBezTo>
                  <a:pt x="255" y="155"/>
                  <a:pt x="254" y="156"/>
                  <a:pt x="252" y="158"/>
                </a:cubicBezTo>
                <a:cubicBezTo>
                  <a:pt x="254" y="159"/>
                  <a:pt x="256" y="162"/>
                  <a:pt x="259" y="162"/>
                </a:cubicBezTo>
                <a:cubicBezTo>
                  <a:pt x="260" y="161"/>
                  <a:pt x="261" y="159"/>
                  <a:pt x="262" y="158"/>
                </a:cubicBezTo>
                <a:cubicBezTo>
                  <a:pt x="260" y="156"/>
                  <a:pt x="259" y="154"/>
                  <a:pt x="256" y="153"/>
                </a:cubicBezTo>
                <a:close/>
                <a:moveTo>
                  <a:pt x="108" y="155"/>
                </a:moveTo>
                <a:cubicBezTo>
                  <a:pt x="110" y="156"/>
                  <a:pt x="113" y="156"/>
                  <a:pt x="113" y="154"/>
                </a:cubicBezTo>
                <a:cubicBezTo>
                  <a:pt x="110" y="153"/>
                  <a:pt x="108" y="154"/>
                  <a:pt x="105" y="154"/>
                </a:cubicBezTo>
                <a:cubicBezTo>
                  <a:pt x="105" y="155"/>
                  <a:pt x="105" y="155"/>
                  <a:pt x="105" y="156"/>
                </a:cubicBezTo>
                <a:cubicBezTo>
                  <a:pt x="106" y="156"/>
                  <a:pt x="108" y="156"/>
                  <a:pt x="107" y="155"/>
                </a:cubicBezTo>
                <a:cubicBezTo>
                  <a:pt x="108" y="155"/>
                  <a:pt x="109" y="157"/>
                  <a:pt x="108" y="155"/>
                </a:cubicBezTo>
                <a:close/>
                <a:moveTo>
                  <a:pt x="272" y="155"/>
                </a:moveTo>
                <a:cubicBezTo>
                  <a:pt x="274" y="159"/>
                  <a:pt x="276" y="162"/>
                  <a:pt x="281" y="163"/>
                </a:cubicBezTo>
                <a:cubicBezTo>
                  <a:pt x="281" y="162"/>
                  <a:pt x="281" y="161"/>
                  <a:pt x="282" y="160"/>
                </a:cubicBezTo>
                <a:cubicBezTo>
                  <a:pt x="282" y="160"/>
                  <a:pt x="281" y="160"/>
                  <a:pt x="281" y="159"/>
                </a:cubicBezTo>
                <a:cubicBezTo>
                  <a:pt x="280" y="160"/>
                  <a:pt x="280" y="161"/>
                  <a:pt x="278" y="162"/>
                </a:cubicBezTo>
                <a:cubicBezTo>
                  <a:pt x="277" y="161"/>
                  <a:pt x="276" y="159"/>
                  <a:pt x="275" y="158"/>
                </a:cubicBezTo>
                <a:cubicBezTo>
                  <a:pt x="275" y="157"/>
                  <a:pt x="276" y="157"/>
                  <a:pt x="277" y="156"/>
                </a:cubicBezTo>
                <a:cubicBezTo>
                  <a:pt x="275" y="156"/>
                  <a:pt x="273" y="154"/>
                  <a:pt x="272" y="155"/>
                </a:cubicBezTo>
                <a:close/>
                <a:moveTo>
                  <a:pt x="279" y="158"/>
                </a:moveTo>
                <a:cubicBezTo>
                  <a:pt x="278" y="158"/>
                  <a:pt x="278" y="157"/>
                  <a:pt x="277" y="157"/>
                </a:cubicBezTo>
                <a:cubicBezTo>
                  <a:pt x="277" y="157"/>
                  <a:pt x="278" y="159"/>
                  <a:pt x="279" y="158"/>
                </a:cubicBezTo>
                <a:close/>
                <a:moveTo>
                  <a:pt x="150" y="158"/>
                </a:moveTo>
                <a:cubicBezTo>
                  <a:pt x="160" y="169"/>
                  <a:pt x="169" y="181"/>
                  <a:pt x="179" y="193"/>
                </a:cubicBezTo>
                <a:cubicBezTo>
                  <a:pt x="182" y="198"/>
                  <a:pt x="185" y="204"/>
                  <a:pt x="189" y="206"/>
                </a:cubicBezTo>
                <a:cubicBezTo>
                  <a:pt x="184" y="199"/>
                  <a:pt x="179" y="192"/>
                  <a:pt x="174" y="185"/>
                </a:cubicBezTo>
                <a:cubicBezTo>
                  <a:pt x="172" y="183"/>
                  <a:pt x="170" y="181"/>
                  <a:pt x="169" y="178"/>
                </a:cubicBezTo>
                <a:cubicBezTo>
                  <a:pt x="164" y="173"/>
                  <a:pt x="160" y="167"/>
                  <a:pt x="156" y="162"/>
                </a:cubicBezTo>
                <a:cubicBezTo>
                  <a:pt x="154" y="160"/>
                  <a:pt x="152" y="158"/>
                  <a:pt x="150" y="157"/>
                </a:cubicBezTo>
                <a:cubicBezTo>
                  <a:pt x="150" y="157"/>
                  <a:pt x="150" y="157"/>
                  <a:pt x="150" y="157"/>
                </a:cubicBezTo>
                <a:cubicBezTo>
                  <a:pt x="150" y="157"/>
                  <a:pt x="150" y="158"/>
                  <a:pt x="150" y="158"/>
                </a:cubicBezTo>
                <a:close/>
                <a:moveTo>
                  <a:pt x="258" y="165"/>
                </a:moveTo>
                <a:cubicBezTo>
                  <a:pt x="258" y="166"/>
                  <a:pt x="259" y="166"/>
                  <a:pt x="258" y="167"/>
                </a:cubicBezTo>
                <a:cubicBezTo>
                  <a:pt x="262" y="166"/>
                  <a:pt x="265" y="164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8"/>
                  <a:pt x="266" y="158"/>
                  <a:pt x="266" y="157"/>
                </a:cubicBezTo>
                <a:cubicBezTo>
                  <a:pt x="264" y="160"/>
                  <a:pt x="261" y="163"/>
                  <a:pt x="258" y="165"/>
                </a:cubicBezTo>
                <a:close/>
                <a:moveTo>
                  <a:pt x="99" y="162"/>
                </a:moveTo>
                <a:cubicBezTo>
                  <a:pt x="99" y="162"/>
                  <a:pt x="99" y="162"/>
                  <a:pt x="99" y="162"/>
                </a:cubicBezTo>
                <a:cubicBezTo>
                  <a:pt x="99" y="161"/>
                  <a:pt x="100" y="162"/>
                  <a:pt x="101" y="162"/>
                </a:cubicBezTo>
                <a:cubicBezTo>
                  <a:pt x="101" y="160"/>
                  <a:pt x="102" y="160"/>
                  <a:pt x="102" y="158"/>
                </a:cubicBezTo>
                <a:cubicBezTo>
                  <a:pt x="100" y="158"/>
                  <a:pt x="99" y="158"/>
                  <a:pt x="98" y="157"/>
                </a:cubicBezTo>
                <a:cubicBezTo>
                  <a:pt x="97" y="160"/>
                  <a:pt x="100" y="161"/>
                  <a:pt x="99" y="162"/>
                </a:cubicBezTo>
                <a:close/>
                <a:moveTo>
                  <a:pt x="264" y="167"/>
                </a:moveTo>
                <a:cubicBezTo>
                  <a:pt x="266" y="170"/>
                  <a:pt x="269" y="171"/>
                  <a:pt x="272" y="173"/>
                </a:cubicBezTo>
                <a:cubicBezTo>
                  <a:pt x="272" y="172"/>
                  <a:pt x="274" y="171"/>
                  <a:pt x="274" y="169"/>
                </a:cubicBezTo>
                <a:cubicBezTo>
                  <a:pt x="272" y="166"/>
                  <a:pt x="270" y="165"/>
                  <a:pt x="267" y="163"/>
                </a:cubicBezTo>
                <a:cubicBezTo>
                  <a:pt x="266" y="164"/>
                  <a:pt x="264" y="165"/>
                  <a:pt x="264" y="167"/>
                </a:cubicBezTo>
                <a:close/>
                <a:moveTo>
                  <a:pt x="278" y="173"/>
                </a:moveTo>
                <a:cubicBezTo>
                  <a:pt x="278" y="174"/>
                  <a:pt x="279" y="172"/>
                  <a:pt x="278" y="173"/>
                </a:cubicBezTo>
                <a:cubicBezTo>
                  <a:pt x="278" y="172"/>
                  <a:pt x="280" y="169"/>
                  <a:pt x="278" y="169"/>
                </a:cubicBezTo>
                <a:cubicBezTo>
                  <a:pt x="276" y="171"/>
                  <a:pt x="274" y="173"/>
                  <a:pt x="273" y="175"/>
                </a:cubicBezTo>
                <a:cubicBezTo>
                  <a:pt x="272" y="176"/>
                  <a:pt x="270" y="177"/>
                  <a:pt x="271" y="178"/>
                </a:cubicBezTo>
                <a:cubicBezTo>
                  <a:pt x="274" y="177"/>
                  <a:pt x="275" y="175"/>
                  <a:pt x="278" y="173"/>
                </a:cubicBezTo>
                <a:close/>
                <a:moveTo>
                  <a:pt x="257" y="171"/>
                </a:moveTo>
                <a:cubicBezTo>
                  <a:pt x="251" y="174"/>
                  <a:pt x="245" y="178"/>
                  <a:pt x="241" y="181"/>
                </a:cubicBezTo>
                <a:cubicBezTo>
                  <a:pt x="241" y="181"/>
                  <a:pt x="242" y="182"/>
                  <a:pt x="242" y="182"/>
                </a:cubicBezTo>
                <a:cubicBezTo>
                  <a:pt x="249" y="179"/>
                  <a:pt x="256" y="174"/>
                  <a:pt x="263" y="170"/>
                </a:cubicBezTo>
                <a:cubicBezTo>
                  <a:pt x="261" y="168"/>
                  <a:pt x="259" y="170"/>
                  <a:pt x="257" y="171"/>
                </a:cubicBezTo>
                <a:close/>
                <a:moveTo>
                  <a:pt x="281" y="182"/>
                </a:moveTo>
                <a:cubicBezTo>
                  <a:pt x="283" y="182"/>
                  <a:pt x="285" y="180"/>
                  <a:pt x="285" y="179"/>
                </a:cubicBezTo>
                <a:cubicBezTo>
                  <a:pt x="285" y="179"/>
                  <a:pt x="280" y="174"/>
                  <a:pt x="279" y="174"/>
                </a:cubicBezTo>
                <a:cubicBezTo>
                  <a:pt x="278" y="175"/>
                  <a:pt x="277" y="176"/>
                  <a:pt x="276" y="178"/>
                </a:cubicBezTo>
                <a:cubicBezTo>
                  <a:pt x="278" y="178"/>
                  <a:pt x="279" y="182"/>
                  <a:pt x="281" y="182"/>
                </a:cubicBezTo>
                <a:close/>
                <a:moveTo>
                  <a:pt x="119" y="176"/>
                </a:moveTo>
                <a:cubicBezTo>
                  <a:pt x="116" y="176"/>
                  <a:pt x="112" y="175"/>
                  <a:pt x="110" y="177"/>
                </a:cubicBezTo>
                <a:cubicBezTo>
                  <a:pt x="117" y="178"/>
                  <a:pt x="123" y="179"/>
                  <a:pt x="130" y="179"/>
                </a:cubicBezTo>
                <a:cubicBezTo>
                  <a:pt x="128" y="175"/>
                  <a:pt x="123" y="176"/>
                  <a:pt x="119" y="176"/>
                </a:cubicBezTo>
                <a:close/>
                <a:moveTo>
                  <a:pt x="110" y="180"/>
                </a:moveTo>
                <a:cubicBezTo>
                  <a:pt x="109" y="185"/>
                  <a:pt x="110" y="191"/>
                  <a:pt x="109" y="195"/>
                </a:cubicBezTo>
                <a:cubicBezTo>
                  <a:pt x="112" y="211"/>
                  <a:pt x="109" y="230"/>
                  <a:pt x="111" y="248"/>
                </a:cubicBezTo>
                <a:cubicBezTo>
                  <a:pt x="110" y="251"/>
                  <a:pt x="110" y="254"/>
                  <a:pt x="111" y="258"/>
                </a:cubicBezTo>
                <a:cubicBezTo>
                  <a:pt x="111" y="268"/>
                  <a:pt x="112" y="279"/>
                  <a:pt x="113" y="289"/>
                </a:cubicBezTo>
                <a:cubicBezTo>
                  <a:pt x="115" y="288"/>
                  <a:pt x="118" y="289"/>
                  <a:pt x="119" y="289"/>
                </a:cubicBezTo>
                <a:cubicBezTo>
                  <a:pt x="118" y="280"/>
                  <a:pt x="119" y="269"/>
                  <a:pt x="118" y="260"/>
                </a:cubicBezTo>
                <a:cubicBezTo>
                  <a:pt x="119" y="257"/>
                  <a:pt x="118" y="251"/>
                  <a:pt x="118" y="248"/>
                </a:cubicBezTo>
                <a:cubicBezTo>
                  <a:pt x="118" y="247"/>
                  <a:pt x="119" y="246"/>
                  <a:pt x="119" y="245"/>
                </a:cubicBezTo>
                <a:cubicBezTo>
                  <a:pt x="119" y="244"/>
                  <a:pt x="118" y="243"/>
                  <a:pt x="118" y="242"/>
                </a:cubicBezTo>
                <a:cubicBezTo>
                  <a:pt x="117" y="238"/>
                  <a:pt x="117" y="233"/>
                  <a:pt x="117" y="229"/>
                </a:cubicBezTo>
                <a:cubicBezTo>
                  <a:pt x="117" y="211"/>
                  <a:pt x="118" y="196"/>
                  <a:pt x="118" y="182"/>
                </a:cubicBezTo>
                <a:cubicBezTo>
                  <a:pt x="118" y="181"/>
                  <a:pt x="119" y="181"/>
                  <a:pt x="119" y="181"/>
                </a:cubicBezTo>
                <a:cubicBezTo>
                  <a:pt x="115" y="181"/>
                  <a:pt x="113" y="179"/>
                  <a:pt x="110" y="180"/>
                </a:cubicBezTo>
                <a:close/>
                <a:moveTo>
                  <a:pt x="121" y="182"/>
                </a:moveTo>
                <a:cubicBezTo>
                  <a:pt x="121" y="187"/>
                  <a:pt x="120" y="193"/>
                  <a:pt x="120" y="198"/>
                </a:cubicBezTo>
                <a:cubicBezTo>
                  <a:pt x="119" y="203"/>
                  <a:pt x="120" y="209"/>
                  <a:pt x="120" y="214"/>
                </a:cubicBezTo>
                <a:cubicBezTo>
                  <a:pt x="120" y="221"/>
                  <a:pt x="119" y="227"/>
                  <a:pt x="120" y="234"/>
                </a:cubicBezTo>
                <a:cubicBezTo>
                  <a:pt x="120" y="245"/>
                  <a:pt x="122" y="257"/>
                  <a:pt x="122" y="270"/>
                </a:cubicBezTo>
                <a:cubicBezTo>
                  <a:pt x="122" y="273"/>
                  <a:pt x="121" y="276"/>
                  <a:pt x="121" y="280"/>
                </a:cubicBezTo>
                <a:cubicBezTo>
                  <a:pt x="121" y="283"/>
                  <a:pt x="122" y="287"/>
                  <a:pt x="121" y="290"/>
                </a:cubicBezTo>
                <a:cubicBezTo>
                  <a:pt x="123" y="290"/>
                  <a:pt x="127" y="291"/>
                  <a:pt x="128" y="290"/>
                </a:cubicBezTo>
                <a:cubicBezTo>
                  <a:pt x="127" y="280"/>
                  <a:pt x="128" y="270"/>
                  <a:pt x="128" y="261"/>
                </a:cubicBezTo>
                <a:cubicBezTo>
                  <a:pt x="128" y="257"/>
                  <a:pt x="127" y="253"/>
                  <a:pt x="127" y="249"/>
                </a:cubicBezTo>
                <a:cubicBezTo>
                  <a:pt x="128" y="241"/>
                  <a:pt x="126" y="232"/>
                  <a:pt x="126" y="223"/>
                </a:cubicBezTo>
                <a:cubicBezTo>
                  <a:pt x="127" y="210"/>
                  <a:pt x="126" y="193"/>
                  <a:pt x="126" y="181"/>
                </a:cubicBezTo>
                <a:cubicBezTo>
                  <a:pt x="124" y="181"/>
                  <a:pt x="122" y="181"/>
                  <a:pt x="120" y="181"/>
                </a:cubicBezTo>
                <a:cubicBezTo>
                  <a:pt x="120" y="181"/>
                  <a:pt x="120" y="181"/>
                  <a:pt x="121" y="182"/>
                </a:cubicBezTo>
                <a:close/>
                <a:moveTo>
                  <a:pt x="103" y="185"/>
                </a:moveTo>
                <a:cubicBezTo>
                  <a:pt x="98" y="197"/>
                  <a:pt x="92" y="209"/>
                  <a:pt x="89" y="223"/>
                </a:cubicBezTo>
                <a:cubicBezTo>
                  <a:pt x="81" y="244"/>
                  <a:pt x="72" y="264"/>
                  <a:pt x="65" y="286"/>
                </a:cubicBezTo>
                <a:cubicBezTo>
                  <a:pt x="60" y="297"/>
                  <a:pt x="57" y="307"/>
                  <a:pt x="53" y="317"/>
                </a:cubicBezTo>
                <a:cubicBezTo>
                  <a:pt x="59" y="316"/>
                  <a:pt x="64" y="315"/>
                  <a:pt x="70" y="314"/>
                </a:cubicBezTo>
                <a:cubicBezTo>
                  <a:pt x="68" y="309"/>
                  <a:pt x="71" y="304"/>
                  <a:pt x="76" y="302"/>
                </a:cubicBezTo>
                <a:cubicBezTo>
                  <a:pt x="85" y="298"/>
                  <a:pt x="98" y="294"/>
                  <a:pt x="107" y="291"/>
                </a:cubicBezTo>
                <a:cubicBezTo>
                  <a:pt x="109" y="291"/>
                  <a:pt x="109" y="289"/>
                  <a:pt x="111" y="290"/>
                </a:cubicBezTo>
                <a:cubicBezTo>
                  <a:pt x="109" y="282"/>
                  <a:pt x="110" y="274"/>
                  <a:pt x="109" y="266"/>
                </a:cubicBezTo>
                <a:cubicBezTo>
                  <a:pt x="109" y="261"/>
                  <a:pt x="108" y="255"/>
                  <a:pt x="108" y="250"/>
                </a:cubicBezTo>
                <a:cubicBezTo>
                  <a:pt x="108" y="248"/>
                  <a:pt x="109" y="246"/>
                  <a:pt x="109" y="244"/>
                </a:cubicBezTo>
                <a:cubicBezTo>
                  <a:pt x="109" y="240"/>
                  <a:pt x="108" y="237"/>
                  <a:pt x="108" y="233"/>
                </a:cubicBezTo>
                <a:cubicBezTo>
                  <a:pt x="108" y="229"/>
                  <a:pt x="108" y="225"/>
                  <a:pt x="108" y="221"/>
                </a:cubicBezTo>
                <a:cubicBezTo>
                  <a:pt x="108" y="208"/>
                  <a:pt x="107" y="195"/>
                  <a:pt x="107" y="182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3"/>
                  <a:pt x="105" y="185"/>
                  <a:pt x="103" y="185"/>
                </a:cubicBezTo>
                <a:close/>
                <a:moveTo>
                  <a:pt x="130" y="181"/>
                </a:moveTo>
                <a:cubicBezTo>
                  <a:pt x="129" y="182"/>
                  <a:pt x="129" y="183"/>
                  <a:pt x="128" y="184"/>
                </a:cubicBezTo>
                <a:cubicBezTo>
                  <a:pt x="127" y="193"/>
                  <a:pt x="128" y="203"/>
                  <a:pt x="129" y="211"/>
                </a:cubicBezTo>
                <a:cubicBezTo>
                  <a:pt x="129" y="216"/>
                  <a:pt x="129" y="221"/>
                  <a:pt x="129" y="227"/>
                </a:cubicBezTo>
                <a:cubicBezTo>
                  <a:pt x="129" y="236"/>
                  <a:pt x="131" y="246"/>
                  <a:pt x="130" y="256"/>
                </a:cubicBezTo>
                <a:cubicBezTo>
                  <a:pt x="130" y="260"/>
                  <a:pt x="130" y="262"/>
                  <a:pt x="130" y="266"/>
                </a:cubicBezTo>
                <a:cubicBezTo>
                  <a:pt x="130" y="269"/>
                  <a:pt x="130" y="273"/>
                  <a:pt x="130" y="277"/>
                </a:cubicBezTo>
                <a:cubicBezTo>
                  <a:pt x="130" y="277"/>
                  <a:pt x="131" y="278"/>
                  <a:pt x="131" y="279"/>
                </a:cubicBezTo>
                <a:cubicBezTo>
                  <a:pt x="132" y="283"/>
                  <a:pt x="130" y="288"/>
                  <a:pt x="131" y="291"/>
                </a:cubicBezTo>
                <a:cubicBezTo>
                  <a:pt x="141" y="295"/>
                  <a:pt x="156" y="300"/>
                  <a:pt x="165" y="304"/>
                </a:cubicBezTo>
                <a:cubicBezTo>
                  <a:pt x="169" y="305"/>
                  <a:pt x="170" y="310"/>
                  <a:pt x="169" y="314"/>
                </a:cubicBezTo>
                <a:cubicBezTo>
                  <a:pt x="173" y="315"/>
                  <a:pt x="177" y="316"/>
                  <a:pt x="180" y="316"/>
                </a:cubicBezTo>
                <a:cubicBezTo>
                  <a:pt x="168" y="285"/>
                  <a:pt x="157" y="252"/>
                  <a:pt x="145" y="222"/>
                </a:cubicBezTo>
                <a:cubicBezTo>
                  <a:pt x="144" y="216"/>
                  <a:pt x="142" y="213"/>
                  <a:pt x="140" y="208"/>
                </a:cubicBezTo>
                <a:cubicBezTo>
                  <a:pt x="139" y="205"/>
                  <a:pt x="138" y="202"/>
                  <a:pt x="137" y="199"/>
                </a:cubicBezTo>
                <a:cubicBezTo>
                  <a:pt x="136" y="197"/>
                  <a:pt x="135" y="195"/>
                  <a:pt x="134" y="193"/>
                </a:cubicBezTo>
                <a:cubicBezTo>
                  <a:pt x="133" y="190"/>
                  <a:pt x="133" y="186"/>
                  <a:pt x="131" y="184"/>
                </a:cubicBezTo>
                <a:cubicBezTo>
                  <a:pt x="131" y="182"/>
                  <a:pt x="132" y="181"/>
                  <a:pt x="130" y="181"/>
                </a:cubicBezTo>
                <a:close/>
                <a:moveTo>
                  <a:pt x="86" y="183"/>
                </a:moveTo>
                <a:cubicBezTo>
                  <a:pt x="84" y="189"/>
                  <a:pt x="81" y="192"/>
                  <a:pt x="80" y="199"/>
                </a:cubicBezTo>
                <a:cubicBezTo>
                  <a:pt x="77" y="204"/>
                  <a:pt x="76" y="210"/>
                  <a:pt x="74" y="216"/>
                </a:cubicBezTo>
                <a:cubicBezTo>
                  <a:pt x="70" y="227"/>
                  <a:pt x="65" y="238"/>
                  <a:pt x="61" y="249"/>
                </a:cubicBezTo>
                <a:cubicBezTo>
                  <a:pt x="53" y="266"/>
                  <a:pt x="48" y="286"/>
                  <a:pt x="40" y="302"/>
                </a:cubicBezTo>
                <a:cubicBezTo>
                  <a:pt x="40" y="308"/>
                  <a:pt x="38" y="309"/>
                  <a:pt x="38" y="314"/>
                </a:cubicBezTo>
                <a:cubicBezTo>
                  <a:pt x="34" y="321"/>
                  <a:pt x="32" y="329"/>
                  <a:pt x="30" y="337"/>
                </a:cubicBezTo>
                <a:cubicBezTo>
                  <a:pt x="27" y="341"/>
                  <a:pt x="26" y="346"/>
                  <a:pt x="24" y="350"/>
                </a:cubicBezTo>
                <a:cubicBezTo>
                  <a:pt x="23" y="354"/>
                  <a:pt x="20" y="358"/>
                  <a:pt x="19" y="362"/>
                </a:cubicBezTo>
                <a:cubicBezTo>
                  <a:pt x="21" y="363"/>
                  <a:pt x="23" y="365"/>
                  <a:pt x="25" y="364"/>
                </a:cubicBezTo>
                <a:cubicBezTo>
                  <a:pt x="25" y="360"/>
                  <a:pt x="28" y="356"/>
                  <a:pt x="29" y="352"/>
                </a:cubicBezTo>
                <a:cubicBezTo>
                  <a:pt x="30" y="349"/>
                  <a:pt x="31" y="347"/>
                  <a:pt x="32" y="344"/>
                </a:cubicBezTo>
                <a:cubicBezTo>
                  <a:pt x="36" y="333"/>
                  <a:pt x="40" y="323"/>
                  <a:pt x="43" y="311"/>
                </a:cubicBezTo>
                <a:cubicBezTo>
                  <a:pt x="51" y="292"/>
                  <a:pt x="58" y="272"/>
                  <a:pt x="65" y="253"/>
                </a:cubicBezTo>
                <a:cubicBezTo>
                  <a:pt x="74" y="230"/>
                  <a:pt x="82" y="206"/>
                  <a:pt x="92" y="184"/>
                </a:cubicBezTo>
                <a:cubicBezTo>
                  <a:pt x="90" y="183"/>
                  <a:pt x="87" y="182"/>
                  <a:pt x="86" y="183"/>
                </a:cubicBezTo>
                <a:close/>
                <a:moveTo>
                  <a:pt x="94" y="184"/>
                </a:moveTo>
                <a:cubicBezTo>
                  <a:pt x="92" y="188"/>
                  <a:pt x="91" y="192"/>
                  <a:pt x="89" y="195"/>
                </a:cubicBezTo>
                <a:cubicBezTo>
                  <a:pt x="89" y="198"/>
                  <a:pt x="87" y="200"/>
                  <a:pt x="86" y="202"/>
                </a:cubicBezTo>
                <a:cubicBezTo>
                  <a:pt x="84" y="208"/>
                  <a:pt x="82" y="215"/>
                  <a:pt x="79" y="222"/>
                </a:cubicBezTo>
                <a:cubicBezTo>
                  <a:pt x="76" y="231"/>
                  <a:pt x="73" y="238"/>
                  <a:pt x="70" y="247"/>
                </a:cubicBezTo>
                <a:cubicBezTo>
                  <a:pt x="69" y="249"/>
                  <a:pt x="69" y="251"/>
                  <a:pt x="68" y="253"/>
                </a:cubicBezTo>
                <a:cubicBezTo>
                  <a:pt x="66" y="257"/>
                  <a:pt x="64" y="261"/>
                  <a:pt x="63" y="265"/>
                </a:cubicBezTo>
                <a:cubicBezTo>
                  <a:pt x="62" y="267"/>
                  <a:pt x="62" y="270"/>
                  <a:pt x="61" y="272"/>
                </a:cubicBezTo>
                <a:cubicBezTo>
                  <a:pt x="59" y="275"/>
                  <a:pt x="58" y="277"/>
                  <a:pt x="57" y="281"/>
                </a:cubicBezTo>
                <a:cubicBezTo>
                  <a:pt x="57" y="282"/>
                  <a:pt x="55" y="284"/>
                  <a:pt x="55" y="286"/>
                </a:cubicBezTo>
                <a:cubicBezTo>
                  <a:pt x="54" y="286"/>
                  <a:pt x="55" y="287"/>
                  <a:pt x="55" y="288"/>
                </a:cubicBezTo>
                <a:cubicBezTo>
                  <a:pt x="54" y="290"/>
                  <a:pt x="53" y="292"/>
                  <a:pt x="52" y="294"/>
                </a:cubicBezTo>
                <a:cubicBezTo>
                  <a:pt x="51" y="296"/>
                  <a:pt x="51" y="298"/>
                  <a:pt x="50" y="300"/>
                </a:cubicBezTo>
                <a:cubicBezTo>
                  <a:pt x="47" y="309"/>
                  <a:pt x="43" y="319"/>
                  <a:pt x="40" y="329"/>
                </a:cubicBezTo>
                <a:cubicBezTo>
                  <a:pt x="38" y="332"/>
                  <a:pt x="37" y="336"/>
                  <a:pt x="36" y="339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6" y="343"/>
                  <a:pt x="34" y="345"/>
                  <a:pt x="34" y="347"/>
                </a:cubicBezTo>
                <a:cubicBezTo>
                  <a:pt x="32" y="354"/>
                  <a:pt x="29" y="359"/>
                  <a:pt x="27" y="365"/>
                </a:cubicBezTo>
                <a:cubicBezTo>
                  <a:pt x="29" y="364"/>
                  <a:pt x="30" y="365"/>
                  <a:pt x="32" y="365"/>
                </a:cubicBezTo>
                <a:cubicBezTo>
                  <a:pt x="33" y="362"/>
                  <a:pt x="35" y="360"/>
                  <a:pt x="36" y="357"/>
                </a:cubicBezTo>
                <a:cubicBezTo>
                  <a:pt x="38" y="351"/>
                  <a:pt x="40" y="346"/>
                  <a:pt x="42" y="341"/>
                </a:cubicBezTo>
                <a:cubicBezTo>
                  <a:pt x="43" y="338"/>
                  <a:pt x="44" y="336"/>
                  <a:pt x="45" y="333"/>
                </a:cubicBezTo>
                <a:cubicBezTo>
                  <a:pt x="46" y="328"/>
                  <a:pt x="47" y="325"/>
                  <a:pt x="49" y="321"/>
                </a:cubicBezTo>
                <a:cubicBezTo>
                  <a:pt x="51" y="315"/>
                  <a:pt x="53" y="311"/>
                  <a:pt x="55" y="305"/>
                </a:cubicBezTo>
                <a:cubicBezTo>
                  <a:pt x="57" y="300"/>
                  <a:pt x="59" y="296"/>
                  <a:pt x="60" y="291"/>
                </a:cubicBezTo>
                <a:cubicBezTo>
                  <a:pt x="63" y="284"/>
                  <a:pt x="67" y="277"/>
                  <a:pt x="68" y="269"/>
                </a:cubicBezTo>
                <a:cubicBezTo>
                  <a:pt x="77" y="249"/>
                  <a:pt x="84" y="226"/>
                  <a:pt x="92" y="205"/>
                </a:cubicBezTo>
                <a:cubicBezTo>
                  <a:pt x="95" y="198"/>
                  <a:pt x="98" y="192"/>
                  <a:pt x="100" y="185"/>
                </a:cubicBezTo>
                <a:cubicBezTo>
                  <a:pt x="98" y="185"/>
                  <a:pt x="97" y="184"/>
                  <a:pt x="94" y="184"/>
                </a:cubicBezTo>
                <a:close/>
                <a:moveTo>
                  <a:pt x="134" y="185"/>
                </a:moveTo>
                <a:cubicBezTo>
                  <a:pt x="136" y="189"/>
                  <a:pt x="137" y="195"/>
                  <a:pt x="140" y="199"/>
                </a:cubicBezTo>
                <a:cubicBezTo>
                  <a:pt x="140" y="205"/>
                  <a:pt x="144" y="211"/>
                  <a:pt x="146" y="218"/>
                </a:cubicBezTo>
                <a:cubicBezTo>
                  <a:pt x="148" y="219"/>
                  <a:pt x="147" y="221"/>
                  <a:pt x="148" y="221"/>
                </a:cubicBezTo>
                <a:cubicBezTo>
                  <a:pt x="149" y="226"/>
                  <a:pt x="150" y="231"/>
                  <a:pt x="152" y="235"/>
                </a:cubicBezTo>
                <a:cubicBezTo>
                  <a:pt x="159" y="252"/>
                  <a:pt x="166" y="270"/>
                  <a:pt x="172" y="287"/>
                </a:cubicBezTo>
                <a:cubicBezTo>
                  <a:pt x="175" y="295"/>
                  <a:pt x="177" y="303"/>
                  <a:pt x="180" y="311"/>
                </a:cubicBezTo>
                <a:cubicBezTo>
                  <a:pt x="181" y="313"/>
                  <a:pt x="182" y="315"/>
                  <a:pt x="183" y="318"/>
                </a:cubicBezTo>
                <a:cubicBezTo>
                  <a:pt x="184" y="321"/>
                  <a:pt x="184" y="324"/>
                  <a:pt x="185" y="326"/>
                </a:cubicBezTo>
                <a:cubicBezTo>
                  <a:pt x="189" y="339"/>
                  <a:pt x="193" y="352"/>
                  <a:pt x="198" y="363"/>
                </a:cubicBezTo>
                <a:cubicBezTo>
                  <a:pt x="201" y="363"/>
                  <a:pt x="203" y="363"/>
                  <a:pt x="206" y="363"/>
                </a:cubicBezTo>
                <a:cubicBezTo>
                  <a:pt x="206" y="360"/>
                  <a:pt x="203" y="357"/>
                  <a:pt x="204" y="355"/>
                </a:cubicBezTo>
                <a:cubicBezTo>
                  <a:pt x="203" y="353"/>
                  <a:pt x="202" y="351"/>
                  <a:pt x="201" y="348"/>
                </a:cubicBezTo>
                <a:cubicBezTo>
                  <a:pt x="200" y="347"/>
                  <a:pt x="200" y="345"/>
                  <a:pt x="200" y="343"/>
                </a:cubicBezTo>
                <a:cubicBezTo>
                  <a:pt x="199" y="341"/>
                  <a:pt x="198" y="339"/>
                  <a:pt x="197" y="336"/>
                </a:cubicBezTo>
                <a:cubicBezTo>
                  <a:pt x="195" y="333"/>
                  <a:pt x="195" y="330"/>
                  <a:pt x="194" y="327"/>
                </a:cubicBezTo>
                <a:cubicBezTo>
                  <a:pt x="189" y="316"/>
                  <a:pt x="182" y="305"/>
                  <a:pt x="180" y="291"/>
                </a:cubicBezTo>
                <a:cubicBezTo>
                  <a:pt x="175" y="276"/>
                  <a:pt x="170" y="261"/>
                  <a:pt x="164" y="246"/>
                </a:cubicBezTo>
                <a:cubicBezTo>
                  <a:pt x="163" y="244"/>
                  <a:pt x="162" y="242"/>
                  <a:pt x="161" y="240"/>
                </a:cubicBezTo>
                <a:cubicBezTo>
                  <a:pt x="158" y="232"/>
                  <a:pt x="156" y="222"/>
                  <a:pt x="152" y="215"/>
                </a:cubicBezTo>
                <a:cubicBezTo>
                  <a:pt x="147" y="205"/>
                  <a:pt x="144" y="195"/>
                  <a:pt x="140" y="185"/>
                </a:cubicBezTo>
                <a:cubicBezTo>
                  <a:pt x="139" y="184"/>
                  <a:pt x="136" y="183"/>
                  <a:pt x="134" y="185"/>
                </a:cubicBezTo>
                <a:close/>
                <a:moveTo>
                  <a:pt x="143" y="185"/>
                </a:moveTo>
                <a:cubicBezTo>
                  <a:pt x="146" y="194"/>
                  <a:pt x="149" y="205"/>
                  <a:pt x="154" y="213"/>
                </a:cubicBezTo>
                <a:cubicBezTo>
                  <a:pt x="157" y="222"/>
                  <a:pt x="160" y="230"/>
                  <a:pt x="163" y="238"/>
                </a:cubicBezTo>
                <a:cubicBezTo>
                  <a:pt x="168" y="248"/>
                  <a:pt x="171" y="259"/>
                  <a:pt x="175" y="270"/>
                </a:cubicBezTo>
                <a:cubicBezTo>
                  <a:pt x="179" y="281"/>
                  <a:pt x="184" y="293"/>
                  <a:pt x="187" y="305"/>
                </a:cubicBezTo>
                <a:cubicBezTo>
                  <a:pt x="190" y="313"/>
                  <a:pt x="194" y="320"/>
                  <a:pt x="197" y="327"/>
                </a:cubicBezTo>
                <a:cubicBezTo>
                  <a:pt x="198" y="330"/>
                  <a:pt x="199" y="332"/>
                  <a:pt x="200" y="335"/>
                </a:cubicBezTo>
                <a:cubicBezTo>
                  <a:pt x="200" y="336"/>
                  <a:pt x="201" y="337"/>
                  <a:pt x="202" y="339"/>
                </a:cubicBezTo>
                <a:cubicBezTo>
                  <a:pt x="204" y="346"/>
                  <a:pt x="206" y="353"/>
                  <a:pt x="209" y="360"/>
                </a:cubicBezTo>
                <a:cubicBezTo>
                  <a:pt x="209" y="361"/>
                  <a:pt x="207" y="361"/>
                  <a:pt x="208" y="362"/>
                </a:cubicBezTo>
                <a:cubicBezTo>
                  <a:pt x="211" y="362"/>
                  <a:pt x="213" y="361"/>
                  <a:pt x="214" y="359"/>
                </a:cubicBezTo>
                <a:cubicBezTo>
                  <a:pt x="213" y="355"/>
                  <a:pt x="211" y="352"/>
                  <a:pt x="210" y="349"/>
                </a:cubicBezTo>
                <a:cubicBezTo>
                  <a:pt x="209" y="347"/>
                  <a:pt x="209" y="346"/>
                  <a:pt x="209" y="344"/>
                </a:cubicBezTo>
                <a:cubicBezTo>
                  <a:pt x="205" y="334"/>
                  <a:pt x="202" y="325"/>
                  <a:pt x="199" y="315"/>
                </a:cubicBezTo>
                <a:cubicBezTo>
                  <a:pt x="196" y="302"/>
                  <a:pt x="190" y="290"/>
                  <a:pt x="186" y="278"/>
                </a:cubicBezTo>
                <a:cubicBezTo>
                  <a:pt x="181" y="262"/>
                  <a:pt x="175" y="248"/>
                  <a:pt x="170" y="234"/>
                </a:cubicBezTo>
                <a:cubicBezTo>
                  <a:pt x="169" y="232"/>
                  <a:pt x="170" y="232"/>
                  <a:pt x="170" y="231"/>
                </a:cubicBezTo>
                <a:cubicBezTo>
                  <a:pt x="166" y="221"/>
                  <a:pt x="161" y="211"/>
                  <a:pt x="157" y="202"/>
                </a:cubicBezTo>
                <a:cubicBezTo>
                  <a:pt x="156" y="196"/>
                  <a:pt x="152" y="191"/>
                  <a:pt x="150" y="185"/>
                </a:cubicBezTo>
                <a:cubicBezTo>
                  <a:pt x="147" y="186"/>
                  <a:pt x="146" y="184"/>
                  <a:pt x="143" y="185"/>
                </a:cubicBezTo>
                <a:close/>
                <a:moveTo>
                  <a:pt x="234" y="195"/>
                </a:moveTo>
                <a:cubicBezTo>
                  <a:pt x="234" y="195"/>
                  <a:pt x="235" y="195"/>
                  <a:pt x="234" y="194"/>
                </a:cubicBezTo>
                <a:cubicBezTo>
                  <a:pt x="234" y="194"/>
                  <a:pt x="233" y="194"/>
                  <a:pt x="233" y="194"/>
                </a:cubicBezTo>
                <a:cubicBezTo>
                  <a:pt x="233" y="194"/>
                  <a:pt x="231" y="195"/>
                  <a:pt x="232" y="193"/>
                </a:cubicBezTo>
                <a:cubicBezTo>
                  <a:pt x="231" y="194"/>
                  <a:pt x="231" y="193"/>
                  <a:pt x="229" y="193"/>
                </a:cubicBezTo>
                <a:cubicBezTo>
                  <a:pt x="229" y="193"/>
                  <a:pt x="229" y="191"/>
                  <a:pt x="228" y="191"/>
                </a:cubicBezTo>
                <a:cubicBezTo>
                  <a:pt x="227" y="193"/>
                  <a:pt x="225" y="193"/>
                  <a:pt x="225" y="195"/>
                </a:cubicBezTo>
                <a:cubicBezTo>
                  <a:pt x="225" y="195"/>
                  <a:pt x="225" y="194"/>
                  <a:pt x="226" y="194"/>
                </a:cubicBezTo>
                <a:cubicBezTo>
                  <a:pt x="226" y="195"/>
                  <a:pt x="227" y="195"/>
                  <a:pt x="227" y="195"/>
                </a:cubicBezTo>
                <a:cubicBezTo>
                  <a:pt x="227" y="196"/>
                  <a:pt x="226" y="196"/>
                  <a:pt x="226" y="197"/>
                </a:cubicBezTo>
                <a:cubicBezTo>
                  <a:pt x="228" y="199"/>
                  <a:pt x="232" y="197"/>
                  <a:pt x="233" y="199"/>
                </a:cubicBezTo>
                <a:cubicBezTo>
                  <a:pt x="235" y="199"/>
                  <a:pt x="236" y="197"/>
                  <a:pt x="237" y="195"/>
                </a:cubicBezTo>
                <a:cubicBezTo>
                  <a:pt x="237" y="195"/>
                  <a:pt x="236" y="195"/>
                  <a:pt x="236" y="195"/>
                </a:cubicBezTo>
                <a:cubicBezTo>
                  <a:pt x="237" y="194"/>
                  <a:pt x="238" y="194"/>
                  <a:pt x="237" y="193"/>
                </a:cubicBezTo>
                <a:cubicBezTo>
                  <a:pt x="236" y="194"/>
                  <a:pt x="236" y="195"/>
                  <a:pt x="234" y="195"/>
                </a:cubicBezTo>
                <a:close/>
                <a:moveTo>
                  <a:pt x="236" y="202"/>
                </a:moveTo>
                <a:cubicBezTo>
                  <a:pt x="242" y="207"/>
                  <a:pt x="249" y="196"/>
                  <a:pt x="242" y="193"/>
                </a:cubicBezTo>
                <a:cubicBezTo>
                  <a:pt x="240" y="196"/>
                  <a:pt x="238" y="199"/>
                  <a:pt x="236" y="202"/>
                </a:cubicBezTo>
                <a:close/>
                <a:moveTo>
                  <a:pt x="247" y="200"/>
                </a:moveTo>
                <a:cubicBezTo>
                  <a:pt x="245" y="201"/>
                  <a:pt x="244" y="203"/>
                  <a:pt x="243" y="204"/>
                </a:cubicBezTo>
                <a:cubicBezTo>
                  <a:pt x="244" y="205"/>
                  <a:pt x="246" y="207"/>
                  <a:pt x="247" y="208"/>
                </a:cubicBezTo>
                <a:cubicBezTo>
                  <a:pt x="248" y="207"/>
                  <a:pt x="251" y="205"/>
                  <a:pt x="251" y="204"/>
                </a:cubicBezTo>
                <a:cubicBezTo>
                  <a:pt x="249" y="204"/>
                  <a:pt x="249" y="200"/>
                  <a:pt x="247" y="200"/>
                </a:cubicBezTo>
                <a:close/>
                <a:moveTo>
                  <a:pt x="191" y="205"/>
                </a:moveTo>
                <a:cubicBezTo>
                  <a:pt x="191" y="206"/>
                  <a:pt x="191" y="206"/>
                  <a:pt x="191" y="207"/>
                </a:cubicBezTo>
                <a:cubicBezTo>
                  <a:pt x="190" y="209"/>
                  <a:pt x="188" y="209"/>
                  <a:pt x="186" y="208"/>
                </a:cubicBezTo>
                <a:cubicBezTo>
                  <a:pt x="186" y="209"/>
                  <a:pt x="184" y="210"/>
                  <a:pt x="184" y="212"/>
                </a:cubicBezTo>
                <a:cubicBezTo>
                  <a:pt x="189" y="214"/>
                  <a:pt x="193" y="210"/>
                  <a:pt x="196" y="207"/>
                </a:cubicBezTo>
                <a:cubicBezTo>
                  <a:pt x="196" y="206"/>
                  <a:pt x="194" y="206"/>
                  <a:pt x="195" y="205"/>
                </a:cubicBezTo>
                <a:cubicBezTo>
                  <a:pt x="193" y="204"/>
                  <a:pt x="193" y="204"/>
                  <a:pt x="191" y="205"/>
                </a:cubicBezTo>
                <a:close/>
                <a:moveTo>
                  <a:pt x="249" y="211"/>
                </a:moveTo>
                <a:cubicBezTo>
                  <a:pt x="249" y="212"/>
                  <a:pt x="251" y="213"/>
                  <a:pt x="251" y="212"/>
                </a:cubicBezTo>
                <a:cubicBezTo>
                  <a:pt x="252" y="210"/>
                  <a:pt x="255" y="207"/>
                  <a:pt x="255" y="204"/>
                </a:cubicBezTo>
                <a:cubicBezTo>
                  <a:pt x="252" y="206"/>
                  <a:pt x="250" y="209"/>
                  <a:pt x="249" y="211"/>
                </a:cubicBezTo>
                <a:close/>
                <a:moveTo>
                  <a:pt x="282" y="206"/>
                </a:moveTo>
                <a:cubicBezTo>
                  <a:pt x="281" y="206"/>
                  <a:pt x="281" y="205"/>
                  <a:pt x="281" y="205"/>
                </a:cubicBezTo>
                <a:cubicBezTo>
                  <a:pt x="280" y="205"/>
                  <a:pt x="281" y="207"/>
                  <a:pt x="282" y="206"/>
                </a:cubicBezTo>
                <a:close/>
                <a:moveTo>
                  <a:pt x="275" y="207"/>
                </a:moveTo>
                <a:cubicBezTo>
                  <a:pt x="275" y="208"/>
                  <a:pt x="276" y="210"/>
                  <a:pt x="277" y="210"/>
                </a:cubicBezTo>
                <a:cubicBezTo>
                  <a:pt x="278" y="210"/>
                  <a:pt x="279" y="208"/>
                  <a:pt x="280" y="208"/>
                </a:cubicBezTo>
                <a:cubicBezTo>
                  <a:pt x="279" y="205"/>
                  <a:pt x="277" y="206"/>
                  <a:pt x="275" y="207"/>
                </a:cubicBezTo>
                <a:close/>
                <a:moveTo>
                  <a:pt x="274" y="212"/>
                </a:moveTo>
                <a:cubicBezTo>
                  <a:pt x="274" y="210"/>
                  <a:pt x="273" y="207"/>
                  <a:pt x="272" y="206"/>
                </a:cubicBezTo>
                <a:cubicBezTo>
                  <a:pt x="271" y="208"/>
                  <a:pt x="271" y="212"/>
                  <a:pt x="274" y="212"/>
                </a:cubicBezTo>
                <a:close/>
                <a:moveTo>
                  <a:pt x="262" y="208"/>
                </a:moveTo>
                <a:cubicBezTo>
                  <a:pt x="262" y="211"/>
                  <a:pt x="259" y="216"/>
                  <a:pt x="262" y="218"/>
                </a:cubicBezTo>
                <a:cubicBezTo>
                  <a:pt x="265" y="215"/>
                  <a:pt x="263" y="212"/>
                  <a:pt x="262" y="208"/>
                </a:cubicBezTo>
                <a:close/>
                <a:moveTo>
                  <a:pt x="255" y="213"/>
                </a:moveTo>
                <a:cubicBezTo>
                  <a:pt x="256" y="214"/>
                  <a:pt x="256" y="214"/>
                  <a:pt x="258" y="214"/>
                </a:cubicBezTo>
                <a:cubicBezTo>
                  <a:pt x="258" y="213"/>
                  <a:pt x="258" y="212"/>
                  <a:pt x="259" y="210"/>
                </a:cubicBezTo>
                <a:cubicBezTo>
                  <a:pt x="258" y="210"/>
                  <a:pt x="258" y="208"/>
                  <a:pt x="257" y="208"/>
                </a:cubicBezTo>
                <a:cubicBezTo>
                  <a:pt x="256" y="210"/>
                  <a:pt x="255" y="211"/>
                  <a:pt x="255" y="213"/>
                </a:cubicBezTo>
                <a:close/>
                <a:moveTo>
                  <a:pt x="184" y="217"/>
                </a:moveTo>
                <a:cubicBezTo>
                  <a:pt x="191" y="220"/>
                  <a:pt x="196" y="215"/>
                  <a:pt x="199" y="211"/>
                </a:cubicBezTo>
                <a:cubicBezTo>
                  <a:pt x="198" y="210"/>
                  <a:pt x="199" y="209"/>
                  <a:pt x="198" y="209"/>
                </a:cubicBezTo>
                <a:cubicBezTo>
                  <a:pt x="196" y="211"/>
                  <a:pt x="194" y="212"/>
                  <a:pt x="192" y="214"/>
                </a:cubicBezTo>
                <a:cubicBezTo>
                  <a:pt x="188" y="215"/>
                  <a:pt x="185" y="216"/>
                  <a:pt x="182" y="215"/>
                </a:cubicBezTo>
                <a:cubicBezTo>
                  <a:pt x="183" y="215"/>
                  <a:pt x="183" y="216"/>
                  <a:pt x="184" y="217"/>
                </a:cubicBezTo>
                <a:close/>
                <a:moveTo>
                  <a:pt x="265" y="210"/>
                </a:moveTo>
                <a:cubicBezTo>
                  <a:pt x="265" y="210"/>
                  <a:pt x="265" y="211"/>
                  <a:pt x="266" y="212"/>
                </a:cubicBezTo>
                <a:cubicBezTo>
                  <a:pt x="267" y="212"/>
                  <a:pt x="268" y="211"/>
                  <a:pt x="270" y="211"/>
                </a:cubicBezTo>
                <a:cubicBezTo>
                  <a:pt x="270" y="210"/>
                  <a:pt x="269" y="209"/>
                  <a:pt x="269" y="209"/>
                </a:cubicBezTo>
                <a:cubicBezTo>
                  <a:pt x="267" y="209"/>
                  <a:pt x="266" y="208"/>
                  <a:pt x="265" y="210"/>
                </a:cubicBezTo>
                <a:close/>
                <a:moveTo>
                  <a:pt x="198" y="219"/>
                </a:moveTo>
                <a:cubicBezTo>
                  <a:pt x="197" y="218"/>
                  <a:pt x="198" y="217"/>
                  <a:pt x="197" y="217"/>
                </a:cubicBezTo>
                <a:cubicBezTo>
                  <a:pt x="195" y="218"/>
                  <a:pt x="196" y="221"/>
                  <a:pt x="198" y="219"/>
                </a:cubicBezTo>
                <a:close/>
                <a:moveTo>
                  <a:pt x="154" y="309"/>
                </a:moveTo>
                <a:cubicBezTo>
                  <a:pt x="154" y="309"/>
                  <a:pt x="154" y="309"/>
                  <a:pt x="154" y="309"/>
                </a:cubicBezTo>
                <a:cubicBezTo>
                  <a:pt x="153" y="308"/>
                  <a:pt x="151" y="309"/>
                  <a:pt x="148" y="309"/>
                </a:cubicBezTo>
                <a:cubicBezTo>
                  <a:pt x="144" y="310"/>
                  <a:pt x="139" y="309"/>
                  <a:pt x="136" y="309"/>
                </a:cubicBezTo>
                <a:cubicBezTo>
                  <a:pt x="122" y="310"/>
                  <a:pt x="115" y="310"/>
                  <a:pt x="102" y="310"/>
                </a:cubicBezTo>
                <a:cubicBezTo>
                  <a:pt x="93" y="311"/>
                  <a:pt x="85" y="310"/>
                  <a:pt x="78" y="310"/>
                </a:cubicBezTo>
                <a:cubicBezTo>
                  <a:pt x="79" y="312"/>
                  <a:pt x="88" y="311"/>
                  <a:pt x="86" y="312"/>
                </a:cubicBezTo>
                <a:cubicBezTo>
                  <a:pt x="90" y="312"/>
                  <a:pt x="94" y="313"/>
                  <a:pt x="99" y="314"/>
                </a:cubicBezTo>
                <a:cubicBezTo>
                  <a:pt x="97" y="315"/>
                  <a:pt x="95" y="313"/>
                  <a:pt x="94" y="314"/>
                </a:cubicBezTo>
                <a:cubicBezTo>
                  <a:pt x="95" y="314"/>
                  <a:pt x="96" y="315"/>
                  <a:pt x="97" y="315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106" y="317"/>
                  <a:pt x="112" y="316"/>
                  <a:pt x="120" y="316"/>
                </a:cubicBezTo>
                <a:cubicBezTo>
                  <a:pt x="119" y="317"/>
                  <a:pt x="121" y="317"/>
                  <a:pt x="122" y="316"/>
                </a:cubicBezTo>
                <a:cubicBezTo>
                  <a:pt x="120" y="316"/>
                  <a:pt x="125" y="315"/>
                  <a:pt x="127" y="315"/>
                </a:cubicBezTo>
                <a:cubicBezTo>
                  <a:pt x="127" y="315"/>
                  <a:pt x="126" y="316"/>
                  <a:pt x="127" y="316"/>
                </a:cubicBezTo>
                <a:cubicBezTo>
                  <a:pt x="127" y="315"/>
                  <a:pt x="128" y="316"/>
                  <a:pt x="129" y="316"/>
                </a:cubicBezTo>
                <a:cubicBezTo>
                  <a:pt x="129" y="314"/>
                  <a:pt x="134" y="315"/>
                  <a:pt x="135" y="314"/>
                </a:cubicBezTo>
                <a:cubicBezTo>
                  <a:pt x="135" y="314"/>
                  <a:pt x="134" y="314"/>
                  <a:pt x="134" y="314"/>
                </a:cubicBezTo>
                <a:cubicBezTo>
                  <a:pt x="135" y="314"/>
                  <a:pt x="136" y="313"/>
                  <a:pt x="137" y="314"/>
                </a:cubicBezTo>
                <a:cubicBezTo>
                  <a:pt x="136" y="314"/>
                  <a:pt x="135" y="314"/>
                  <a:pt x="135" y="315"/>
                </a:cubicBezTo>
                <a:cubicBezTo>
                  <a:pt x="137" y="315"/>
                  <a:pt x="138" y="314"/>
                  <a:pt x="139" y="314"/>
                </a:cubicBezTo>
                <a:cubicBezTo>
                  <a:pt x="139" y="314"/>
                  <a:pt x="138" y="314"/>
                  <a:pt x="138" y="313"/>
                </a:cubicBezTo>
                <a:cubicBezTo>
                  <a:pt x="137" y="314"/>
                  <a:pt x="136" y="313"/>
                  <a:pt x="135" y="313"/>
                </a:cubicBezTo>
                <a:cubicBezTo>
                  <a:pt x="142" y="313"/>
                  <a:pt x="148" y="311"/>
                  <a:pt x="155" y="311"/>
                </a:cubicBezTo>
                <a:cubicBezTo>
                  <a:pt x="154" y="311"/>
                  <a:pt x="153" y="311"/>
                  <a:pt x="153" y="311"/>
                </a:cubicBezTo>
                <a:cubicBezTo>
                  <a:pt x="157" y="309"/>
                  <a:pt x="162" y="310"/>
                  <a:pt x="164" y="307"/>
                </a:cubicBezTo>
                <a:cubicBezTo>
                  <a:pt x="165" y="307"/>
                  <a:pt x="166" y="308"/>
                  <a:pt x="166" y="308"/>
                </a:cubicBezTo>
                <a:cubicBezTo>
                  <a:pt x="165" y="307"/>
                  <a:pt x="165" y="306"/>
                  <a:pt x="163" y="306"/>
                </a:cubicBezTo>
                <a:cubicBezTo>
                  <a:pt x="162" y="309"/>
                  <a:pt x="157" y="309"/>
                  <a:pt x="154" y="309"/>
                </a:cubicBezTo>
                <a:close/>
                <a:moveTo>
                  <a:pt x="162" y="316"/>
                </a:moveTo>
                <a:cubicBezTo>
                  <a:pt x="160" y="318"/>
                  <a:pt x="156" y="317"/>
                  <a:pt x="153" y="318"/>
                </a:cubicBezTo>
                <a:cubicBezTo>
                  <a:pt x="163" y="321"/>
                  <a:pt x="172" y="324"/>
                  <a:pt x="182" y="325"/>
                </a:cubicBezTo>
                <a:cubicBezTo>
                  <a:pt x="182" y="323"/>
                  <a:pt x="181" y="321"/>
                  <a:pt x="181" y="319"/>
                </a:cubicBezTo>
                <a:cubicBezTo>
                  <a:pt x="175" y="318"/>
                  <a:pt x="168" y="315"/>
                  <a:pt x="162" y="316"/>
                </a:cubicBezTo>
                <a:close/>
                <a:moveTo>
                  <a:pt x="87" y="320"/>
                </a:moveTo>
                <a:cubicBezTo>
                  <a:pt x="87" y="320"/>
                  <a:pt x="88" y="320"/>
                  <a:pt x="87" y="319"/>
                </a:cubicBezTo>
                <a:cubicBezTo>
                  <a:pt x="83" y="318"/>
                  <a:pt x="76" y="318"/>
                  <a:pt x="72" y="316"/>
                </a:cubicBezTo>
                <a:cubicBezTo>
                  <a:pt x="65" y="317"/>
                  <a:pt x="58" y="318"/>
                  <a:pt x="51" y="320"/>
                </a:cubicBezTo>
                <a:cubicBezTo>
                  <a:pt x="52" y="322"/>
                  <a:pt x="50" y="323"/>
                  <a:pt x="50" y="325"/>
                </a:cubicBezTo>
                <a:cubicBezTo>
                  <a:pt x="62" y="324"/>
                  <a:pt x="75" y="322"/>
                  <a:pt x="87" y="320"/>
                </a:cubicBezTo>
                <a:close/>
                <a:moveTo>
                  <a:pt x="111" y="319"/>
                </a:moveTo>
                <a:cubicBezTo>
                  <a:pt x="111" y="320"/>
                  <a:pt x="111" y="321"/>
                  <a:pt x="111" y="323"/>
                </a:cubicBezTo>
                <a:cubicBezTo>
                  <a:pt x="113" y="324"/>
                  <a:pt x="116" y="323"/>
                  <a:pt x="118" y="324"/>
                </a:cubicBezTo>
                <a:cubicBezTo>
                  <a:pt x="118" y="322"/>
                  <a:pt x="118" y="320"/>
                  <a:pt x="117" y="319"/>
                </a:cubicBezTo>
                <a:cubicBezTo>
                  <a:pt x="116" y="319"/>
                  <a:pt x="112" y="319"/>
                  <a:pt x="111" y="319"/>
                </a:cubicBezTo>
                <a:close/>
                <a:moveTo>
                  <a:pt x="121" y="324"/>
                </a:moveTo>
                <a:cubicBezTo>
                  <a:pt x="123" y="324"/>
                  <a:pt x="125" y="325"/>
                  <a:pt x="127" y="324"/>
                </a:cubicBezTo>
                <a:cubicBezTo>
                  <a:pt x="127" y="322"/>
                  <a:pt x="128" y="321"/>
                  <a:pt x="127" y="319"/>
                </a:cubicBezTo>
                <a:cubicBezTo>
                  <a:pt x="124" y="319"/>
                  <a:pt x="124" y="319"/>
                  <a:pt x="121" y="319"/>
                </a:cubicBezTo>
                <a:cubicBezTo>
                  <a:pt x="120" y="321"/>
                  <a:pt x="121" y="322"/>
                  <a:pt x="121" y="324"/>
                </a:cubicBezTo>
                <a:close/>
                <a:moveTo>
                  <a:pt x="108" y="327"/>
                </a:moveTo>
                <a:cubicBezTo>
                  <a:pt x="108" y="329"/>
                  <a:pt x="109" y="332"/>
                  <a:pt x="110" y="335"/>
                </a:cubicBezTo>
                <a:cubicBezTo>
                  <a:pt x="115" y="337"/>
                  <a:pt x="126" y="338"/>
                  <a:pt x="130" y="334"/>
                </a:cubicBezTo>
                <a:cubicBezTo>
                  <a:pt x="130" y="331"/>
                  <a:pt x="131" y="328"/>
                  <a:pt x="130" y="326"/>
                </a:cubicBezTo>
                <a:cubicBezTo>
                  <a:pt x="123" y="328"/>
                  <a:pt x="114" y="327"/>
                  <a:pt x="108" y="327"/>
                </a:cubicBezTo>
                <a:close/>
                <a:moveTo>
                  <a:pt x="100" y="331"/>
                </a:moveTo>
                <a:cubicBezTo>
                  <a:pt x="99" y="330"/>
                  <a:pt x="100" y="329"/>
                  <a:pt x="99" y="328"/>
                </a:cubicBezTo>
                <a:cubicBezTo>
                  <a:pt x="99" y="328"/>
                  <a:pt x="98" y="329"/>
                  <a:pt x="97" y="329"/>
                </a:cubicBezTo>
                <a:cubicBezTo>
                  <a:pt x="97" y="329"/>
                  <a:pt x="97" y="330"/>
                  <a:pt x="97" y="331"/>
                </a:cubicBezTo>
                <a:cubicBezTo>
                  <a:pt x="99" y="331"/>
                  <a:pt x="100" y="331"/>
                  <a:pt x="100" y="331"/>
                </a:cubicBezTo>
                <a:close/>
                <a:moveTo>
                  <a:pt x="102" y="330"/>
                </a:moveTo>
                <a:cubicBezTo>
                  <a:pt x="102" y="330"/>
                  <a:pt x="102" y="331"/>
                  <a:pt x="102" y="331"/>
                </a:cubicBezTo>
                <a:cubicBezTo>
                  <a:pt x="103" y="331"/>
                  <a:pt x="105" y="331"/>
                  <a:pt x="105" y="330"/>
                </a:cubicBezTo>
                <a:cubicBezTo>
                  <a:pt x="105" y="330"/>
                  <a:pt x="104" y="330"/>
                  <a:pt x="102" y="330"/>
                </a:cubicBezTo>
                <a:close/>
                <a:moveTo>
                  <a:pt x="98" y="336"/>
                </a:moveTo>
                <a:cubicBezTo>
                  <a:pt x="100" y="336"/>
                  <a:pt x="99" y="335"/>
                  <a:pt x="100" y="333"/>
                </a:cubicBezTo>
                <a:cubicBezTo>
                  <a:pt x="98" y="333"/>
                  <a:pt x="98" y="333"/>
                  <a:pt x="97" y="333"/>
                </a:cubicBezTo>
                <a:cubicBezTo>
                  <a:pt x="97" y="334"/>
                  <a:pt x="97" y="336"/>
                  <a:pt x="98" y="336"/>
                </a:cubicBezTo>
                <a:close/>
                <a:moveTo>
                  <a:pt x="124" y="350"/>
                </a:moveTo>
                <a:cubicBezTo>
                  <a:pt x="124" y="345"/>
                  <a:pt x="125" y="343"/>
                  <a:pt x="124" y="339"/>
                </a:cubicBezTo>
                <a:cubicBezTo>
                  <a:pt x="120" y="339"/>
                  <a:pt x="117" y="339"/>
                  <a:pt x="113" y="338"/>
                </a:cubicBezTo>
                <a:cubicBezTo>
                  <a:pt x="113" y="343"/>
                  <a:pt x="113" y="345"/>
                  <a:pt x="112" y="350"/>
                </a:cubicBezTo>
                <a:cubicBezTo>
                  <a:pt x="117" y="352"/>
                  <a:pt x="119" y="352"/>
                  <a:pt x="124" y="350"/>
                </a:cubicBezTo>
                <a:close/>
                <a:moveTo>
                  <a:pt x="111" y="357"/>
                </a:moveTo>
                <a:cubicBezTo>
                  <a:pt x="115" y="358"/>
                  <a:pt x="125" y="359"/>
                  <a:pt x="124" y="352"/>
                </a:cubicBezTo>
                <a:cubicBezTo>
                  <a:pt x="120" y="354"/>
                  <a:pt x="116" y="354"/>
                  <a:pt x="111" y="352"/>
                </a:cubicBezTo>
                <a:cubicBezTo>
                  <a:pt x="111" y="354"/>
                  <a:pt x="111" y="355"/>
                  <a:pt x="111" y="357"/>
                </a:cubicBezTo>
                <a:close/>
                <a:moveTo>
                  <a:pt x="5" y="362"/>
                </a:moveTo>
                <a:cubicBezTo>
                  <a:pt x="7" y="361"/>
                  <a:pt x="8" y="362"/>
                  <a:pt x="9" y="362"/>
                </a:cubicBezTo>
                <a:cubicBezTo>
                  <a:pt x="8" y="361"/>
                  <a:pt x="8" y="360"/>
                  <a:pt x="7" y="359"/>
                </a:cubicBezTo>
                <a:cubicBezTo>
                  <a:pt x="6" y="360"/>
                  <a:pt x="6" y="361"/>
                  <a:pt x="5" y="362"/>
                </a:cubicBezTo>
                <a:close/>
                <a:moveTo>
                  <a:pt x="115" y="360"/>
                </a:moveTo>
                <a:cubicBezTo>
                  <a:pt x="116" y="363"/>
                  <a:pt x="120" y="362"/>
                  <a:pt x="119" y="360"/>
                </a:cubicBezTo>
                <a:cubicBezTo>
                  <a:pt x="118" y="360"/>
                  <a:pt x="117" y="360"/>
                  <a:pt x="115" y="360"/>
                </a:cubicBezTo>
                <a:close/>
                <a:moveTo>
                  <a:pt x="218" y="362"/>
                </a:moveTo>
                <a:cubicBezTo>
                  <a:pt x="217" y="363"/>
                  <a:pt x="216" y="362"/>
                  <a:pt x="214" y="362"/>
                </a:cubicBezTo>
                <a:cubicBezTo>
                  <a:pt x="211" y="366"/>
                  <a:pt x="203" y="365"/>
                  <a:pt x="198" y="367"/>
                </a:cubicBezTo>
                <a:cubicBezTo>
                  <a:pt x="198" y="366"/>
                  <a:pt x="198" y="367"/>
                  <a:pt x="197" y="366"/>
                </a:cubicBezTo>
                <a:cubicBezTo>
                  <a:pt x="200" y="372"/>
                  <a:pt x="201" y="377"/>
                  <a:pt x="204" y="382"/>
                </a:cubicBezTo>
                <a:cubicBezTo>
                  <a:pt x="210" y="383"/>
                  <a:pt x="218" y="384"/>
                  <a:pt x="221" y="379"/>
                </a:cubicBezTo>
                <a:cubicBezTo>
                  <a:pt x="221" y="379"/>
                  <a:pt x="222" y="379"/>
                  <a:pt x="223" y="379"/>
                </a:cubicBezTo>
                <a:cubicBezTo>
                  <a:pt x="224" y="374"/>
                  <a:pt x="221" y="368"/>
                  <a:pt x="218" y="362"/>
                </a:cubicBezTo>
                <a:close/>
                <a:moveTo>
                  <a:pt x="229" y="365"/>
                </a:moveTo>
                <a:cubicBezTo>
                  <a:pt x="230" y="365"/>
                  <a:pt x="230" y="365"/>
                  <a:pt x="231" y="365"/>
                </a:cubicBezTo>
                <a:cubicBezTo>
                  <a:pt x="230" y="363"/>
                  <a:pt x="230" y="362"/>
                  <a:pt x="228" y="362"/>
                </a:cubicBezTo>
                <a:cubicBezTo>
                  <a:pt x="228" y="363"/>
                  <a:pt x="229" y="364"/>
                  <a:pt x="229" y="365"/>
                </a:cubicBezTo>
                <a:close/>
                <a:moveTo>
                  <a:pt x="3" y="369"/>
                </a:moveTo>
                <a:cubicBezTo>
                  <a:pt x="4" y="369"/>
                  <a:pt x="6" y="369"/>
                  <a:pt x="7" y="369"/>
                </a:cubicBezTo>
                <a:cubicBezTo>
                  <a:pt x="6" y="367"/>
                  <a:pt x="8" y="366"/>
                  <a:pt x="8" y="364"/>
                </a:cubicBezTo>
                <a:cubicBezTo>
                  <a:pt x="7" y="364"/>
                  <a:pt x="6" y="364"/>
                  <a:pt x="5" y="363"/>
                </a:cubicBezTo>
                <a:cubicBezTo>
                  <a:pt x="4" y="365"/>
                  <a:pt x="3" y="367"/>
                  <a:pt x="3" y="369"/>
                </a:cubicBezTo>
                <a:close/>
                <a:moveTo>
                  <a:pt x="17" y="364"/>
                </a:moveTo>
                <a:cubicBezTo>
                  <a:pt x="15" y="369"/>
                  <a:pt x="14" y="373"/>
                  <a:pt x="12" y="378"/>
                </a:cubicBezTo>
                <a:cubicBezTo>
                  <a:pt x="15" y="381"/>
                  <a:pt x="20" y="382"/>
                  <a:pt x="25" y="382"/>
                </a:cubicBezTo>
                <a:cubicBezTo>
                  <a:pt x="27" y="382"/>
                  <a:pt x="27" y="381"/>
                  <a:pt x="28" y="382"/>
                </a:cubicBezTo>
                <a:cubicBezTo>
                  <a:pt x="30" y="378"/>
                  <a:pt x="33" y="374"/>
                  <a:pt x="33" y="368"/>
                </a:cubicBezTo>
                <a:cubicBezTo>
                  <a:pt x="28" y="368"/>
                  <a:pt x="22" y="366"/>
                  <a:pt x="17" y="364"/>
                </a:cubicBezTo>
                <a:close/>
                <a:moveTo>
                  <a:pt x="230" y="368"/>
                </a:moveTo>
                <a:cubicBezTo>
                  <a:pt x="230" y="368"/>
                  <a:pt x="230" y="369"/>
                  <a:pt x="230" y="369"/>
                </a:cubicBezTo>
                <a:cubicBezTo>
                  <a:pt x="231" y="369"/>
                  <a:pt x="231" y="369"/>
                  <a:pt x="232" y="369"/>
                </a:cubicBezTo>
                <a:cubicBezTo>
                  <a:pt x="233" y="368"/>
                  <a:pt x="232" y="368"/>
                  <a:pt x="232" y="367"/>
                </a:cubicBezTo>
                <a:cubicBezTo>
                  <a:pt x="231" y="367"/>
                  <a:pt x="231" y="367"/>
                  <a:pt x="230" y="368"/>
                </a:cubicBezTo>
                <a:close/>
                <a:moveTo>
                  <a:pt x="224" y="369"/>
                </a:moveTo>
                <a:cubicBezTo>
                  <a:pt x="224" y="369"/>
                  <a:pt x="224" y="370"/>
                  <a:pt x="224" y="370"/>
                </a:cubicBezTo>
                <a:cubicBezTo>
                  <a:pt x="226" y="370"/>
                  <a:pt x="227" y="370"/>
                  <a:pt x="228" y="370"/>
                </a:cubicBezTo>
                <a:cubicBezTo>
                  <a:pt x="228" y="369"/>
                  <a:pt x="228" y="368"/>
                  <a:pt x="228" y="368"/>
                </a:cubicBezTo>
                <a:cubicBezTo>
                  <a:pt x="227" y="368"/>
                  <a:pt x="225" y="368"/>
                  <a:pt x="224" y="369"/>
                </a:cubicBezTo>
                <a:close/>
                <a:moveTo>
                  <a:pt x="13" y="370"/>
                </a:moveTo>
                <a:cubicBezTo>
                  <a:pt x="11" y="370"/>
                  <a:pt x="11" y="369"/>
                  <a:pt x="9" y="369"/>
                </a:cubicBezTo>
                <a:cubicBezTo>
                  <a:pt x="9" y="370"/>
                  <a:pt x="12" y="371"/>
                  <a:pt x="13" y="370"/>
                </a:cubicBezTo>
                <a:close/>
                <a:moveTo>
                  <a:pt x="2" y="374"/>
                </a:moveTo>
                <a:cubicBezTo>
                  <a:pt x="4" y="375"/>
                  <a:pt x="5" y="373"/>
                  <a:pt x="6" y="371"/>
                </a:cubicBezTo>
                <a:cubicBezTo>
                  <a:pt x="4" y="371"/>
                  <a:pt x="4" y="370"/>
                  <a:pt x="2" y="370"/>
                </a:cubicBezTo>
                <a:cubicBezTo>
                  <a:pt x="2" y="372"/>
                  <a:pt x="2" y="373"/>
                  <a:pt x="2" y="374"/>
                </a:cubicBezTo>
                <a:close/>
                <a:moveTo>
                  <a:pt x="232" y="371"/>
                </a:moveTo>
                <a:cubicBezTo>
                  <a:pt x="232" y="373"/>
                  <a:pt x="232" y="373"/>
                  <a:pt x="233" y="373"/>
                </a:cubicBezTo>
                <a:cubicBezTo>
                  <a:pt x="233" y="372"/>
                  <a:pt x="234" y="371"/>
                  <a:pt x="233" y="371"/>
                </a:cubicBezTo>
                <a:cubicBezTo>
                  <a:pt x="233" y="371"/>
                  <a:pt x="232" y="371"/>
                  <a:pt x="232" y="371"/>
                </a:cubicBezTo>
                <a:close/>
                <a:moveTo>
                  <a:pt x="7" y="396"/>
                </a:moveTo>
                <a:cubicBezTo>
                  <a:pt x="11" y="397"/>
                  <a:pt x="15" y="400"/>
                  <a:pt x="18" y="399"/>
                </a:cubicBezTo>
                <a:cubicBezTo>
                  <a:pt x="20" y="394"/>
                  <a:pt x="23" y="390"/>
                  <a:pt x="25" y="385"/>
                </a:cubicBezTo>
                <a:cubicBezTo>
                  <a:pt x="20" y="384"/>
                  <a:pt x="16" y="384"/>
                  <a:pt x="13" y="382"/>
                </a:cubicBezTo>
                <a:cubicBezTo>
                  <a:pt x="11" y="387"/>
                  <a:pt x="9" y="392"/>
                  <a:pt x="7" y="396"/>
                </a:cubicBezTo>
                <a:close/>
                <a:moveTo>
                  <a:pt x="208" y="386"/>
                </a:moveTo>
                <a:cubicBezTo>
                  <a:pt x="211" y="390"/>
                  <a:pt x="212" y="396"/>
                  <a:pt x="215" y="401"/>
                </a:cubicBezTo>
                <a:cubicBezTo>
                  <a:pt x="218" y="399"/>
                  <a:pt x="224" y="400"/>
                  <a:pt x="227" y="397"/>
                </a:cubicBezTo>
                <a:cubicBezTo>
                  <a:pt x="225" y="393"/>
                  <a:pt x="224" y="387"/>
                  <a:pt x="221" y="383"/>
                </a:cubicBezTo>
                <a:cubicBezTo>
                  <a:pt x="218" y="386"/>
                  <a:pt x="213" y="385"/>
                  <a:pt x="208" y="386"/>
                </a:cubicBezTo>
                <a:close/>
                <a:moveTo>
                  <a:pt x="7" y="406"/>
                </a:moveTo>
                <a:cubicBezTo>
                  <a:pt x="7" y="406"/>
                  <a:pt x="8" y="405"/>
                  <a:pt x="9" y="406"/>
                </a:cubicBezTo>
                <a:cubicBezTo>
                  <a:pt x="9" y="407"/>
                  <a:pt x="9" y="407"/>
                  <a:pt x="9" y="407"/>
                </a:cubicBezTo>
                <a:cubicBezTo>
                  <a:pt x="10" y="408"/>
                  <a:pt x="12" y="409"/>
                  <a:pt x="14" y="409"/>
                </a:cubicBezTo>
                <a:cubicBezTo>
                  <a:pt x="15" y="407"/>
                  <a:pt x="17" y="404"/>
                  <a:pt x="18" y="401"/>
                </a:cubicBezTo>
                <a:cubicBezTo>
                  <a:pt x="14" y="401"/>
                  <a:pt x="10" y="399"/>
                  <a:pt x="6" y="399"/>
                </a:cubicBezTo>
                <a:cubicBezTo>
                  <a:pt x="5" y="401"/>
                  <a:pt x="4" y="406"/>
                  <a:pt x="7" y="406"/>
                </a:cubicBezTo>
                <a:close/>
                <a:moveTo>
                  <a:pt x="228" y="400"/>
                </a:moveTo>
                <a:cubicBezTo>
                  <a:pt x="225" y="402"/>
                  <a:pt x="220" y="401"/>
                  <a:pt x="217" y="403"/>
                </a:cubicBezTo>
                <a:cubicBezTo>
                  <a:pt x="218" y="406"/>
                  <a:pt x="219" y="409"/>
                  <a:pt x="221" y="412"/>
                </a:cubicBezTo>
                <a:cubicBezTo>
                  <a:pt x="224" y="411"/>
                  <a:pt x="229" y="411"/>
                  <a:pt x="231" y="408"/>
                </a:cubicBezTo>
                <a:cubicBezTo>
                  <a:pt x="230" y="405"/>
                  <a:pt x="230" y="403"/>
                  <a:pt x="228" y="400"/>
                </a:cubicBezTo>
                <a:close/>
                <a:moveTo>
                  <a:pt x="6" y="414"/>
                </a:moveTo>
                <a:cubicBezTo>
                  <a:pt x="7" y="414"/>
                  <a:pt x="7" y="415"/>
                  <a:pt x="8" y="415"/>
                </a:cubicBezTo>
                <a:cubicBezTo>
                  <a:pt x="9" y="414"/>
                  <a:pt x="9" y="412"/>
                  <a:pt x="10" y="411"/>
                </a:cubicBezTo>
                <a:cubicBezTo>
                  <a:pt x="9" y="410"/>
                  <a:pt x="9" y="410"/>
                  <a:pt x="8" y="409"/>
                </a:cubicBezTo>
                <a:cubicBezTo>
                  <a:pt x="7" y="411"/>
                  <a:pt x="6" y="412"/>
                  <a:pt x="6" y="414"/>
                </a:cubicBezTo>
                <a:close/>
                <a:moveTo>
                  <a:pt x="226" y="413"/>
                </a:moveTo>
                <a:cubicBezTo>
                  <a:pt x="226" y="415"/>
                  <a:pt x="227" y="417"/>
                  <a:pt x="228" y="418"/>
                </a:cubicBezTo>
                <a:cubicBezTo>
                  <a:pt x="229" y="416"/>
                  <a:pt x="230" y="414"/>
                  <a:pt x="229" y="413"/>
                </a:cubicBezTo>
                <a:cubicBezTo>
                  <a:pt x="228" y="413"/>
                  <a:pt x="227" y="413"/>
                  <a:pt x="226" y="413"/>
                </a:cubicBezTo>
                <a:close/>
              </a:path>
            </a:pathLst>
          </a:custGeom>
          <a:solidFill>
            <a:srgbClr val="494C5C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566671" y="506343"/>
            <a:ext cx="11121580" cy="615501"/>
            <a:chOff x="3199211" y="658743"/>
            <a:chExt cx="4139712" cy="61550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3897209" y="658743"/>
              <a:ext cx="2743717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Ngưỡng tìm được nhờ Bin-Search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2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224AF13-E0C0-41A7-831B-0F67EBD3B6D5}"/>
              </a:ext>
            </a:extLst>
          </p:cNvPr>
          <p:cNvGrpSpPr/>
          <p:nvPr/>
        </p:nvGrpSpPr>
        <p:grpSpPr>
          <a:xfrm>
            <a:off x="2255862" y="1418982"/>
            <a:ext cx="7351777" cy="1863918"/>
            <a:chOff x="1768673" y="1716257"/>
            <a:chExt cx="2724752" cy="99880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75408F4F-DE60-4492-9230-A1E0B81E2C62}"/>
                </a:ext>
              </a:extLst>
            </p:cNvPr>
            <p:cNvGrpSpPr/>
            <p:nvPr/>
          </p:nvGrpSpPr>
          <p:grpSpPr>
            <a:xfrm>
              <a:off x="1768673" y="1716257"/>
              <a:ext cx="2724752" cy="998806"/>
              <a:chOff x="2208627" y="2757268"/>
              <a:chExt cx="2098475" cy="769233"/>
            </a:xfrm>
          </p:grpSpPr>
          <p:sp>
            <p:nvSpPr>
              <p:cNvPr id="18" name="任意多边形 4">
                <a:extLst>
                  <a:ext uri="{FF2B5EF4-FFF2-40B4-BE49-F238E27FC236}">
                    <a16:creationId xmlns:a16="http://schemas.microsoft.com/office/drawing/2014/main" xmlns="" id="{62ECDCC9-1B62-4434-BCD7-75F9FBEAD394}"/>
                  </a:ext>
                </a:extLst>
              </p:cNvPr>
              <p:cNvSpPr/>
              <p:nvPr/>
            </p:nvSpPr>
            <p:spPr>
              <a:xfrm rot="428685">
                <a:off x="2267286" y="2880533"/>
                <a:ext cx="2039816" cy="645968"/>
              </a:xfrm>
              <a:custGeom>
                <a:avLst/>
                <a:gdLst>
                  <a:gd name="connsiteX0" fmla="*/ 1948193 w 2039816"/>
                  <a:gd name="connsiteY0" fmla="*/ 0 h 645968"/>
                  <a:gd name="connsiteX1" fmla="*/ 2039816 w 2039816"/>
                  <a:gd name="connsiteY1" fmla="*/ 0 h 645968"/>
                  <a:gd name="connsiteX2" fmla="*/ 2039816 w 2039816"/>
                  <a:gd name="connsiteY2" fmla="*/ 645968 h 645968"/>
                  <a:gd name="connsiteX3" fmla="*/ 0 w 2039816"/>
                  <a:gd name="connsiteY3" fmla="*/ 645968 h 645968"/>
                  <a:gd name="connsiteX4" fmla="*/ 0 w 2039816"/>
                  <a:gd name="connsiteY4" fmla="*/ 636726 h 645968"/>
                  <a:gd name="connsiteX5" fmla="*/ 1996635 w 2039816"/>
                  <a:gd name="connsiteY5" fmla="*/ 386448 h 645968"/>
                  <a:gd name="connsiteX6" fmla="*/ 0 w 2039816"/>
                  <a:gd name="connsiteY6" fmla="*/ 0 h 645968"/>
                  <a:gd name="connsiteX7" fmla="*/ 8681 w 2039816"/>
                  <a:gd name="connsiteY7" fmla="*/ 0 h 645968"/>
                  <a:gd name="connsiteX8" fmla="*/ 0 w 2039816"/>
                  <a:gd name="connsiteY8" fmla="*/ 1088 h 64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9816" h="645968">
                    <a:moveTo>
                      <a:pt x="1948193" y="0"/>
                    </a:moveTo>
                    <a:lnTo>
                      <a:pt x="2039816" y="0"/>
                    </a:lnTo>
                    <a:lnTo>
                      <a:pt x="2039816" y="645968"/>
                    </a:lnTo>
                    <a:lnTo>
                      <a:pt x="0" y="645968"/>
                    </a:lnTo>
                    <a:lnTo>
                      <a:pt x="0" y="636726"/>
                    </a:lnTo>
                    <a:lnTo>
                      <a:pt x="1996635" y="386448"/>
                    </a:lnTo>
                    <a:close/>
                    <a:moveTo>
                      <a:pt x="0" y="0"/>
                    </a:moveTo>
                    <a:lnTo>
                      <a:pt x="8681" y="0"/>
                    </a:lnTo>
                    <a:lnTo>
                      <a:pt x="0" y="108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84FAEEEB-32FD-4DEE-B306-3E130BB39FD8}"/>
                  </a:ext>
                </a:extLst>
              </p:cNvPr>
              <p:cNvSpPr/>
              <p:nvPr/>
            </p:nvSpPr>
            <p:spPr>
              <a:xfrm>
                <a:off x="2208627" y="2757268"/>
                <a:ext cx="2039816" cy="63070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65AE7BCA-10CF-422D-B9C1-44959505F88A}"/>
                    </a:ext>
                  </a:extLst>
                </p:cNvPr>
                <p:cNvSpPr/>
                <p:nvPr/>
              </p:nvSpPr>
              <p:spPr>
                <a:xfrm>
                  <a:off x="1820248" y="1999346"/>
                  <a:ext cx="2648587" cy="2308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𝑺𝑻𝑬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 mean(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𝑺𝑻𝑬</m:t>
                          </m:r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,</a:t>
                  </a:r>
                  <a:r>
                    <a:rPr lang="en-US" altLang="zh-CN" sz="2200" b="1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𝑺𝑻𝑬</m:t>
                          </m:r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,</a:t>
                  </a:r>
                  <a:r>
                    <a:rPr lang="en-US" altLang="zh-CN" sz="2200" b="1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𝑺𝑻𝑬</m:t>
                          </m:r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,</a:t>
                  </a:r>
                  <a:r>
                    <a:rPr lang="en-US" altLang="zh-CN" sz="2200" b="1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𝑺𝑻𝑬</m:t>
                          </m:r>
                          <m:r>
                            <a:rPr lang="en-US" altLang="zh-CN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) = </a:t>
                  </a:r>
                  <a:r>
                    <a:rPr lang="en-US" altLang="zh-CN" sz="2200" b="1" dirty="0" smtClean="0">
                      <a:solidFill>
                        <a:schemeClr val="bg1"/>
                      </a:solidFill>
                      <a:latin typeface="+mn-ea"/>
                    </a:rPr>
                    <a:t>0.141 </a:t>
                  </a:r>
                  <a:endParaRPr lang="zh-CN" altLang="en-US" sz="2200" b="1" dirty="0">
                    <a:solidFill>
                      <a:schemeClr val="bg1"/>
                    </a:solidFill>
                    <a:effectLst>
                      <a:outerShdw blurRad="508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ea"/>
                  </a:endParaRP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5AE7BCA-10CF-422D-B9C1-44959505F8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248" y="1999346"/>
                  <a:ext cx="2648587" cy="2308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" t="-7042" b="-29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0">
            <a:extLst>
              <a:ext uri="{FF2B5EF4-FFF2-40B4-BE49-F238E27FC236}">
                <a16:creationId xmlns:a16="http://schemas.microsoft.com/office/drawing/2014/main" xmlns="" id="{7DFF9D7E-FE8D-487B-BBB7-3488687BB5F9}"/>
              </a:ext>
            </a:extLst>
          </p:cNvPr>
          <p:cNvGrpSpPr/>
          <p:nvPr/>
        </p:nvGrpSpPr>
        <p:grpSpPr>
          <a:xfrm>
            <a:off x="2131346" y="3878720"/>
            <a:ext cx="7270787" cy="1878136"/>
            <a:chOff x="2208627" y="2757268"/>
            <a:chExt cx="2098475" cy="769233"/>
          </a:xfrm>
        </p:grpSpPr>
        <p:sp>
          <p:nvSpPr>
            <p:cNvPr id="30" name="任意多边形 9">
              <a:extLst>
                <a:ext uri="{FF2B5EF4-FFF2-40B4-BE49-F238E27FC236}">
                  <a16:creationId xmlns:a16="http://schemas.microsoft.com/office/drawing/2014/main" xmlns="" id="{CAB4A8BB-1CC5-412D-AF7D-11744D18B78F}"/>
                </a:ext>
              </a:extLst>
            </p:cNvPr>
            <p:cNvSpPr/>
            <p:nvPr/>
          </p:nvSpPr>
          <p:spPr>
            <a:xfrm rot="428685">
              <a:off x="2267286" y="2880533"/>
              <a:ext cx="2039816" cy="645968"/>
            </a:xfrm>
            <a:custGeom>
              <a:avLst/>
              <a:gdLst>
                <a:gd name="connsiteX0" fmla="*/ 1948193 w 2039816"/>
                <a:gd name="connsiteY0" fmla="*/ 0 h 645968"/>
                <a:gd name="connsiteX1" fmla="*/ 2039816 w 2039816"/>
                <a:gd name="connsiteY1" fmla="*/ 0 h 645968"/>
                <a:gd name="connsiteX2" fmla="*/ 2039816 w 2039816"/>
                <a:gd name="connsiteY2" fmla="*/ 645968 h 645968"/>
                <a:gd name="connsiteX3" fmla="*/ 0 w 2039816"/>
                <a:gd name="connsiteY3" fmla="*/ 645968 h 645968"/>
                <a:gd name="connsiteX4" fmla="*/ 0 w 2039816"/>
                <a:gd name="connsiteY4" fmla="*/ 636726 h 645968"/>
                <a:gd name="connsiteX5" fmla="*/ 1996635 w 2039816"/>
                <a:gd name="connsiteY5" fmla="*/ 386448 h 645968"/>
                <a:gd name="connsiteX6" fmla="*/ 0 w 2039816"/>
                <a:gd name="connsiteY6" fmla="*/ 0 h 645968"/>
                <a:gd name="connsiteX7" fmla="*/ 8681 w 2039816"/>
                <a:gd name="connsiteY7" fmla="*/ 0 h 645968"/>
                <a:gd name="connsiteX8" fmla="*/ 0 w 2039816"/>
                <a:gd name="connsiteY8" fmla="*/ 1088 h 6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9816" h="645968">
                  <a:moveTo>
                    <a:pt x="1948193" y="0"/>
                  </a:moveTo>
                  <a:lnTo>
                    <a:pt x="2039816" y="0"/>
                  </a:lnTo>
                  <a:lnTo>
                    <a:pt x="2039816" y="645968"/>
                  </a:lnTo>
                  <a:lnTo>
                    <a:pt x="0" y="645968"/>
                  </a:lnTo>
                  <a:lnTo>
                    <a:pt x="0" y="636726"/>
                  </a:lnTo>
                  <a:lnTo>
                    <a:pt x="1996635" y="386448"/>
                  </a:lnTo>
                  <a:close/>
                  <a:moveTo>
                    <a:pt x="0" y="0"/>
                  </a:moveTo>
                  <a:lnTo>
                    <a:pt x="8681" y="0"/>
                  </a:lnTo>
                  <a:lnTo>
                    <a:pt x="0" y="108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86A2B0C5-C7D1-4001-A36C-EA8FF66561AE}"/>
                </a:ext>
              </a:extLst>
            </p:cNvPr>
            <p:cNvSpPr/>
            <p:nvPr/>
          </p:nvSpPr>
          <p:spPr>
            <a:xfrm>
              <a:off x="2208627" y="2757268"/>
              <a:ext cx="2039816" cy="6307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16">
                <a:extLst>
                  <a:ext uri="{FF2B5EF4-FFF2-40B4-BE49-F238E27FC236}">
                    <a16:creationId xmlns:a16="http://schemas.microsoft.com/office/drawing/2014/main" xmlns="" id="{65AE7BCA-10CF-422D-B9C1-44959505F88A}"/>
                  </a:ext>
                </a:extLst>
              </p:cNvPr>
              <p:cNvSpPr/>
              <p:nvPr/>
            </p:nvSpPr>
            <p:spPr>
              <a:xfrm>
                <a:off x="2592552" y="4457366"/>
                <a:ext cx="641462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𝒁𝑪𝑹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𝒁𝑪𝑹</m:t>
                        </m:r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,</a:t>
                </a:r>
                <a:r>
                  <a:rPr lang="en-US" altLang="zh-CN" sz="22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𝒁𝑪𝑹</m:t>
                        </m:r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,</a:t>
                </a:r>
                <a:r>
                  <a:rPr lang="en-US" altLang="zh-CN" sz="22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𝒁𝑪𝑹</m:t>
                        </m:r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,</a:t>
                </a:r>
                <a:r>
                  <a:rPr lang="en-US" altLang="zh-CN" sz="22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𝒁𝑪𝑹</m:t>
                        </m:r>
                        <m:r>
                          <a:rPr lang="en-US" altLang="zh-CN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) = </a:t>
                </a:r>
                <a:r>
                  <a:rPr lang="en-US" altLang="zh-CN" sz="2200" b="1" dirty="0" smtClean="0">
                    <a:solidFill>
                      <a:schemeClr val="bg1"/>
                    </a:solidFill>
                    <a:latin typeface="+mn-ea"/>
                  </a:rPr>
                  <a:t>0.175 </a:t>
                </a:r>
                <a:endParaRPr lang="zh-CN" altLang="en-US" sz="2200" b="1" dirty="0">
                  <a:solidFill>
                    <a:schemeClr val="bg1"/>
                  </a:solidFill>
                  <a:effectLst>
                    <a:outerShdw blurRad="50800" dist="254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endParaRPr>
              </a:p>
            </p:txBody>
          </p:sp>
        </mc:Choice>
        <mc:Fallback>
          <p:sp>
            <p:nvSpPr>
              <p:cNvPr id="43" name="矩形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AE7BCA-10CF-422D-B9C1-44959505F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52" y="4457366"/>
                <a:ext cx="6414621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95" t="-8451" r="-1614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306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3671464" y="252873"/>
            <a:ext cx="3995159" cy="615501"/>
            <a:chOff x="3199211" y="700854"/>
            <a:chExt cx="4139712" cy="615501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4057469" y="700854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Studio_M2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8" y="905559"/>
            <a:ext cx="11748617" cy="571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3671464" y="278631"/>
            <a:ext cx="3995159" cy="615501"/>
            <a:chOff x="3199211" y="700854"/>
            <a:chExt cx="4139712" cy="615501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4057469" y="700854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Studio_F2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" y="980670"/>
            <a:ext cx="11689234" cy="56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3671464" y="252873"/>
            <a:ext cx="3995159" cy="615501"/>
            <a:chOff x="3199211" y="700854"/>
            <a:chExt cx="4139712" cy="615501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4057469" y="700854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Phone_M2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9" y="916727"/>
            <a:ext cx="11797049" cy="57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3671464" y="252873"/>
            <a:ext cx="3995159" cy="615501"/>
            <a:chOff x="3199211" y="700854"/>
            <a:chExt cx="4139712" cy="615501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4057469" y="700854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Phone_F2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9" y="856213"/>
            <a:ext cx="11662542" cy="56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4261D8-B095-4AD3-BDC5-2B99786A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4972F1-A064-4CCF-98F6-55856D7DD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68" y="475231"/>
            <a:ext cx="3676332" cy="5598028"/>
          </a:xfrm>
          <a:prstGeom prst="rect">
            <a:avLst/>
          </a:prstGeom>
        </p:spPr>
      </p:pic>
      <p:sp>
        <p:nvSpPr>
          <p:cNvPr id="5" name="标题层">
            <a:extLst>
              <a:ext uri="{FF2B5EF4-FFF2-40B4-BE49-F238E27FC236}">
                <a16:creationId xmlns:a16="http://schemas.microsoft.com/office/drawing/2014/main" xmlns="" id="{08EAC093-D540-4BBC-9A03-57140AAD1C3A}"/>
              </a:ext>
            </a:extLst>
          </p:cNvPr>
          <p:cNvSpPr txBox="1"/>
          <p:nvPr/>
        </p:nvSpPr>
        <p:spPr bwMode="auto">
          <a:xfrm>
            <a:off x="4406815" y="4232237"/>
            <a:ext cx="3372024" cy="1405460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Nhận xét</a:t>
            </a:r>
            <a:b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Đánh giá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7" name="组合 442">
            <a:extLst>
              <a:ext uri="{FF2B5EF4-FFF2-40B4-BE49-F238E27FC236}">
                <a16:creationId xmlns:a16="http://schemas.microsoft.com/office/drawing/2014/main" xmlns="" id="{BD6C627E-368F-487F-9385-227860E328E6}"/>
              </a:ext>
            </a:extLst>
          </p:cNvPr>
          <p:cNvGrpSpPr>
            <a:grpSpLocks/>
          </p:cNvGrpSpPr>
          <p:nvPr/>
        </p:nvGrpSpPr>
        <p:grpSpPr bwMode="auto">
          <a:xfrm>
            <a:off x="497477" y="5864009"/>
            <a:ext cx="1626607" cy="855225"/>
            <a:chOff x="7394576" y="3627438"/>
            <a:chExt cx="1077913" cy="566738"/>
          </a:xfrm>
          <a:solidFill>
            <a:srgbClr val="494C5C"/>
          </a:solidFill>
        </p:grpSpPr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xmlns="" id="{B91B2CBE-D51B-4084-8E7B-A09AE09A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9" y="3681413"/>
              <a:ext cx="96837" cy="1587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xmlns="" id="{A3DA838A-A5AD-4B0A-A2E3-551F42AE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9" y="3706813"/>
              <a:ext cx="90487" cy="1587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xmlns="" id="{9CD68374-279C-40CD-A781-9C613FD29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884613"/>
              <a:ext cx="69850" cy="15875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xmlns="" id="{14871EDC-ADD5-4D85-A21F-508691456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900488"/>
              <a:ext cx="71437" cy="20637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xmlns="" id="{2C1B5F49-3F82-49E8-AE12-46B3A4FA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9" y="4073526"/>
              <a:ext cx="77787" cy="19050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xmlns="" id="{C4E23735-F571-4D4E-A7CB-3EC21B6B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4098926"/>
              <a:ext cx="80962" cy="2222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xmlns="" id="{9A9F942D-1598-4EC9-87BC-9D98B256B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xmlns="" id="{334D9E87-1BAF-487C-AE64-1042543A0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1" y="3754438"/>
              <a:ext cx="96838" cy="369888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196">
            <a:extLst>
              <a:ext uri="{FF2B5EF4-FFF2-40B4-BE49-F238E27FC236}">
                <a16:creationId xmlns:a16="http://schemas.microsoft.com/office/drawing/2014/main" xmlns="" id="{F50BA62A-504A-415F-A59C-0459F8F6FF00}"/>
              </a:ext>
            </a:extLst>
          </p:cNvPr>
          <p:cNvSpPr>
            <a:spLocks noEditPoints="1"/>
          </p:cNvSpPr>
          <p:nvPr/>
        </p:nvSpPr>
        <p:spPr bwMode="auto">
          <a:xfrm>
            <a:off x="10455225" y="4937001"/>
            <a:ext cx="1210733" cy="1782233"/>
          </a:xfrm>
          <a:custGeom>
            <a:avLst/>
            <a:gdLst>
              <a:gd name="T0" fmla="*/ 217 w 288"/>
              <a:gd name="T1" fmla="*/ 194 h 423"/>
              <a:gd name="T2" fmla="*/ 146 w 288"/>
              <a:gd name="T3" fmla="*/ 156 h 423"/>
              <a:gd name="T4" fmla="*/ 232 w 288"/>
              <a:gd name="T5" fmla="*/ 360 h 423"/>
              <a:gd name="T6" fmla="*/ 202 w 288"/>
              <a:gd name="T7" fmla="*/ 385 h 423"/>
              <a:gd name="T8" fmla="*/ 106 w 288"/>
              <a:gd name="T9" fmla="*/ 333 h 423"/>
              <a:gd name="T10" fmla="*/ 37 w 288"/>
              <a:gd name="T11" fmla="*/ 368 h 423"/>
              <a:gd name="T12" fmla="*/ 11 w 288"/>
              <a:gd name="T13" fmla="*/ 381 h 423"/>
              <a:gd name="T14" fmla="*/ 40 w 288"/>
              <a:gd name="T15" fmla="*/ 297 h 423"/>
              <a:gd name="T16" fmla="*/ 107 w 288"/>
              <a:gd name="T17" fmla="*/ 166 h 423"/>
              <a:gd name="T18" fmla="*/ 113 w 288"/>
              <a:gd name="T19" fmla="*/ 104 h 423"/>
              <a:gd name="T20" fmla="*/ 136 w 288"/>
              <a:gd name="T21" fmla="*/ 75 h 423"/>
              <a:gd name="T22" fmla="*/ 180 w 288"/>
              <a:gd name="T23" fmla="*/ 123 h 423"/>
              <a:gd name="T24" fmla="*/ 269 w 288"/>
              <a:gd name="T25" fmla="*/ 160 h 423"/>
              <a:gd name="T26" fmla="*/ 269 w 288"/>
              <a:gd name="T27" fmla="*/ 175 h 423"/>
              <a:gd name="T28" fmla="*/ 139 w 288"/>
              <a:gd name="T29" fmla="*/ 75 h 423"/>
              <a:gd name="T30" fmla="*/ 48 w 288"/>
              <a:gd name="T31" fmla="*/ 46 h 423"/>
              <a:gd name="T32" fmla="*/ 92 w 288"/>
              <a:gd name="T33" fmla="*/ 44 h 423"/>
              <a:gd name="T34" fmla="*/ 128 w 288"/>
              <a:gd name="T35" fmla="*/ 114 h 423"/>
              <a:gd name="T36" fmla="*/ 136 w 288"/>
              <a:gd name="T37" fmla="*/ 105 h 423"/>
              <a:gd name="T38" fmla="*/ 116 w 288"/>
              <a:gd name="T39" fmla="*/ 118 h 423"/>
              <a:gd name="T40" fmla="*/ 122 w 288"/>
              <a:gd name="T41" fmla="*/ 113 h 423"/>
              <a:gd name="T42" fmla="*/ 134 w 288"/>
              <a:gd name="T43" fmla="*/ 136 h 423"/>
              <a:gd name="T44" fmla="*/ 151 w 288"/>
              <a:gd name="T45" fmla="*/ 183 h 423"/>
              <a:gd name="T46" fmla="*/ 179 w 288"/>
              <a:gd name="T47" fmla="*/ 126 h 423"/>
              <a:gd name="T48" fmla="*/ 132 w 288"/>
              <a:gd name="T49" fmla="*/ 138 h 423"/>
              <a:gd name="T50" fmla="*/ 251 w 288"/>
              <a:gd name="T51" fmla="*/ 146 h 423"/>
              <a:gd name="T52" fmla="*/ 191 w 288"/>
              <a:gd name="T53" fmla="*/ 174 h 423"/>
              <a:gd name="T54" fmla="*/ 98 w 288"/>
              <a:gd name="T55" fmla="*/ 156 h 423"/>
              <a:gd name="T56" fmla="*/ 108 w 288"/>
              <a:gd name="T57" fmla="*/ 155 h 423"/>
              <a:gd name="T58" fmla="*/ 189 w 288"/>
              <a:gd name="T59" fmla="*/ 206 h 423"/>
              <a:gd name="T60" fmla="*/ 99 w 288"/>
              <a:gd name="T61" fmla="*/ 162 h 423"/>
              <a:gd name="T62" fmla="*/ 271 w 288"/>
              <a:gd name="T63" fmla="*/ 178 h 423"/>
              <a:gd name="T64" fmla="*/ 130 w 288"/>
              <a:gd name="T65" fmla="*/ 179 h 423"/>
              <a:gd name="T66" fmla="*/ 119 w 288"/>
              <a:gd name="T67" fmla="*/ 181 h 423"/>
              <a:gd name="T68" fmla="*/ 120 w 288"/>
              <a:gd name="T69" fmla="*/ 181 h 423"/>
              <a:gd name="T70" fmla="*/ 108 w 288"/>
              <a:gd name="T71" fmla="*/ 221 h 423"/>
              <a:gd name="T72" fmla="*/ 169 w 288"/>
              <a:gd name="T73" fmla="*/ 314 h 423"/>
              <a:gd name="T74" fmla="*/ 30 w 288"/>
              <a:gd name="T75" fmla="*/ 337 h 423"/>
              <a:gd name="T76" fmla="*/ 70 w 288"/>
              <a:gd name="T77" fmla="*/ 247 h 423"/>
              <a:gd name="T78" fmla="*/ 32 w 288"/>
              <a:gd name="T79" fmla="*/ 365 h 423"/>
              <a:gd name="T80" fmla="*/ 148 w 288"/>
              <a:gd name="T81" fmla="*/ 221 h 423"/>
              <a:gd name="T82" fmla="*/ 164 w 288"/>
              <a:gd name="T83" fmla="*/ 246 h 423"/>
              <a:gd name="T84" fmla="*/ 208 w 288"/>
              <a:gd name="T85" fmla="*/ 362 h 423"/>
              <a:gd name="T86" fmla="*/ 232 w 288"/>
              <a:gd name="T87" fmla="*/ 193 h 423"/>
              <a:gd name="T88" fmla="*/ 236 w 288"/>
              <a:gd name="T89" fmla="*/ 202 h 423"/>
              <a:gd name="T90" fmla="*/ 251 w 288"/>
              <a:gd name="T91" fmla="*/ 212 h 423"/>
              <a:gd name="T92" fmla="*/ 262 w 288"/>
              <a:gd name="T93" fmla="*/ 218 h 423"/>
              <a:gd name="T94" fmla="*/ 266 w 288"/>
              <a:gd name="T95" fmla="*/ 212 h 423"/>
              <a:gd name="T96" fmla="*/ 99 w 288"/>
              <a:gd name="T97" fmla="*/ 314 h 423"/>
              <a:gd name="T98" fmla="*/ 138 w 288"/>
              <a:gd name="T99" fmla="*/ 313 h 423"/>
              <a:gd name="T100" fmla="*/ 87 w 288"/>
              <a:gd name="T101" fmla="*/ 319 h 423"/>
              <a:gd name="T102" fmla="*/ 121 w 288"/>
              <a:gd name="T103" fmla="*/ 324 h 423"/>
              <a:gd name="T104" fmla="*/ 102 w 288"/>
              <a:gd name="T105" fmla="*/ 330 h 423"/>
              <a:gd name="T106" fmla="*/ 5 w 288"/>
              <a:gd name="T107" fmla="*/ 362 h 423"/>
              <a:gd name="T108" fmla="*/ 218 w 288"/>
              <a:gd name="T109" fmla="*/ 362 h 423"/>
              <a:gd name="T110" fmla="*/ 33 w 288"/>
              <a:gd name="T111" fmla="*/ 368 h 423"/>
              <a:gd name="T112" fmla="*/ 13 w 288"/>
              <a:gd name="T113" fmla="*/ 370 h 423"/>
              <a:gd name="T114" fmla="*/ 208 w 288"/>
              <a:gd name="T115" fmla="*/ 386 h 423"/>
              <a:gd name="T116" fmla="*/ 221 w 288"/>
              <a:gd name="T117" fmla="*/ 4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423">
                <a:moveTo>
                  <a:pt x="284" y="210"/>
                </a:moveTo>
                <a:cubicBezTo>
                  <a:pt x="281" y="211"/>
                  <a:pt x="279" y="211"/>
                  <a:pt x="278" y="212"/>
                </a:cubicBezTo>
                <a:cubicBezTo>
                  <a:pt x="277" y="213"/>
                  <a:pt x="276" y="215"/>
                  <a:pt x="274" y="215"/>
                </a:cubicBezTo>
                <a:cubicBezTo>
                  <a:pt x="272" y="216"/>
                  <a:pt x="270" y="215"/>
                  <a:pt x="269" y="213"/>
                </a:cubicBezTo>
                <a:cubicBezTo>
                  <a:pt x="269" y="214"/>
                  <a:pt x="268" y="214"/>
                  <a:pt x="268" y="214"/>
                </a:cubicBezTo>
                <a:cubicBezTo>
                  <a:pt x="268" y="217"/>
                  <a:pt x="265" y="220"/>
                  <a:pt x="261" y="221"/>
                </a:cubicBezTo>
                <a:cubicBezTo>
                  <a:pt x="259" y="220"/>
                  <a:pt x="258" y="219"/>
                  <a:pt x="258" y="217"/>
                </a:cubicBezTo>
                <a:cubicBezTo>
                  <a:pt x="257" y="216"/>
                  <a:pt x="255" y="216"/>
                  <a:pt x="254" y="215"/>
                </a:cubicBezTo>
                <a:cubicBezTo>
                  <a:pt x="251" y="217"/>
                  <a:pt x="247" y="215"/>
                  <a:pt x="247" y="211"/>
                </a:cubicBezTo>
                <a:cubicBezTo>
                  <a:pt x="245" y="209"/>
                  <a:pt x="243" y="207"/>
                  <a:pt x="241" y="206"/>
                </a:cubicBezTo>
                <a:cubicBezTo>
                  <a:pt x="238" y="208"/>
                  <a:pt x="235" y="205"/>
                  <a:pt x="233" y="203"/>
                </a:cubicBezTo>
                <a:cubicBezTo>
                  <a:pt x="230" y="204"/>
                  <a:pt x="225" y="205"/>
                  <a:pt x="222" y="203"/>
                </a:cubicBezTo>
                <a:cubicBezTo>
                  <a:pt x="221" y="200"/>
                  <a:pt x="218" y="198"/>
                  <a:pt x="216" y="196"/>
                </a:cubicBezTo>
                <a:cubicBezTo>
                  <a:pt x="216" y="195"/>
                  <a:pt x="216" y="194"/>
                  <a:pt x="217" y="194"/>
                </a:cubicBezTo>
                <a:cubicBezTo>
                  <a:pt x="211" y="190"/>
                  <a:pt x="205" y="185"/>
                  <a:pt x="199" y="180"/>
                </a:cubicBezTo>
                <a:cubicBezTo>
                  <a:pt x="198" y="181"/>
                  <a:pt x="196" y="183"/>
                  <a:pt x="193" y="182"/>
                </a:cubicBezTo>
                <a:cubicBezTo>
                  <a:pt x="192" y="181"/>
                  <a:pt x="191" y="179"/>
                  <a:pt x="189" y="178"/>
                </a:cubicBezTo>
                <a:cubicBezTo>
                  <a:pt x="185" y="169"/>
                  <a:pt x="173" y="164"/>
                  <a:pt x="163" y="160"/>
                </a:cubicBezTo>
                <a:cubicBezTo>
                  <a:pt x="161" y="160"/>
                  <a:pt x="159" y="158"/>
                  <a:pt x="156" y="158"/>
                </a:cubicBezTo>
                <a:cubicBezTo>
                  <a:pt x="160" y="164"/>
                  <a:pt x="167" y="171"/>
                  <a:pt x="171" y="177"/>
                </a:cubicBezTo>
                <a:cubicBezTo>
                  <a:pt x="172" y="178"/>
                  <a:pt x="172" y="178"/>
                  <a:pt x="173" y="178"/>
                </a:cubicBezTo>
                <a:cubicBezTo>
                  <a:pt x="178" y="186"/>
                  <a:pt x="184" y="194"/>
                  <a:pt x="189" y="202"/>
                </a:cubicBezTo>
                <a:cubicBezTo>
                  <a:pt x="199" y="200"/>
                  <a:pt x="205" y="209"/>
                  <a:pt x="199" y="215"/>
                </a:cubicBezTo>
                <a:cubicBezTo>
                  <a:pt x="204" y="219"/>
                  <a:pt x="196" y="226"/>
                  <a:pt x="193" y="219"/>
                </a:cubicBezTo>
                <a:cubicBezTo>
                  <a:pt x="189" y="222"/>
                  <a:pt x="182" y="221"/>
                  <a:pt x="180" y="216"/>
                </a:cubicBezTo>
                <a:cubicBezTo>
                  <a:pt x="180" y="214"/>
                  <a:pt x="182" y="213"/>
                  <a:pt x="181" y="210"/>
                </a:cubicBezTo>
                <a:cubicBezTo>
                  <a:pt x="182" y="209"/>
                  <a:pt x="184" y="207"/>
                  <a:pt x="185" y="206"/>
                </a:cubicBezTo>
                <a:cubicBezTo>
                  <a:pt x="173" y="189"/>
                  <a:pt x="160" y="172"/>
                  <a:pt x="146" y="156"/>
                </a:cubicBezTo>
                <a:cubicBezTo>
                  <a:pt x="142" y="157"/>
                  <a:pt x="137" y="156"/>
                  <a:pt x="133" y="157"/>
                </a:cubicBezTo>
                <a:cubicBezTo>
                  <a:pt x="134" y="159"/>
                  <a:pt x="134" y="161"/>
                  <a:pt x="135" y="162"/>
                </a:cubicBezTo>
                <a:cubicBezTo>
                  <a:pt x="138" y="164"/>
                  <a:pt x="142" y="165"/>
                  <a:pt x="147" y="166"/>
                </a:cubicBezTo>
                <a:cubicBezTo>
                  <a:pt x="149" y="171"/>
                  <a:pt x="151" y="177"/>
                  <a:pt x="154" y="183"/>
                </a:cubicBezTo>
                <a:cubicBezTo>
                  <a:pt x="153" y="183"/>
                  <a:pt x="153" y="184"/>
                  <a:pt x="153" y="185"/>
                </a:cubicBezTo>
                <a:cubicBezTo>
                  <a:pt x="159" y="197"/>
                  <a:pt x="163" y="211"/>
                  <a:pt x="169" y="223"/>
                </a:cubicBezTo>
                <a:cubicBezTo>
                  <a:pt x="172" y="232"/>
                  <a:pt x="174" y="241"/>
                  <a:pt x="179" y="248"/>
                </a:cubicBezTo>
                <a:cubicBezTo>
                  <a:pt x="180" y="254"/>
                  <a:pt x="182" y="259"/>
                  <a:pt x="185" y="266"/>
                </a:cubicBezTo>
                <a:cubicBezTo>
                  <a:pt x="190" y="278"/>
                  <a:pt x="193" y="291"/>
                  <a:pt x="199" y="303"/>
                </a:cubicBezTo>
                <a:cubicBezTo>
                  <a:pt x="203" y="322"/>
                  <a:pt x="210" y="340"/>
                  <a:pt x="215" y="358"/>
                </a:cubicBezTo>
                <a:cubicBezTo>
                  <a:pt x="220" y="358"/>
                  <a:pt x="222" y="364"/>
                  <a:pt x="223" y="367"/>
                </a:cubicBezTo>
                <a:cubicBezTo>
                  <a:pt x="225" y="367"/>
                  <a:pt x="225" y="366"/>
                  <a:pt x="227" y="365"/>
                </a:cubicBezTo>
                <a:cubicBezTo>
                  <a:pt x="226" y="364"/>
                  <a:pt x="226" y="362"/>
                  <a:pt x="225" y="361"/>
                </a:cubicBezTo>
                <a:cubicBezTo>
                  <a:pt x="226" y="358"/>
                  <a:pt x="230" y="359"/>
                  <a:pt x="232" y="360"/>
                </a:cubicBezTo>
                <a:cubicBezTo>
                  <a:pt x="233" y="366"/>
                  <a:pt x="236" y="371"/>
                  <a:pt x="236" y="376"/>
                </a:cubicBezTo>
                <a:cubicBezTo>
                  <a:pt x="232" y="379"/>
                  <a:pt x="229" y="375"/>
                  <a:pt x="228" y="372"/>
                </a:cubicBezTo>
                <a:cubicBezTo>
                  <a:pt x="228" y="372"/>
                  <a:pt x="226" y="372"/>
                  <a:pt x="226" y="372"/>
                </a:cubicBezTo>
                <a:cubicBezTo>
                  <a:pt x="225" y="375"/>
                  <a:pt x="227" y="375"/>
                  <a:pt x="227" y="378"/>
                </a:cubicBezTo>
                <a:cubicBezTo>
                  <a:pt x="227" y="380"/>
                  <a:pt x="224" y="379"/>
                  <a:pt x="223" y="381"/>
                </a:cubicBezTo>
                <a:cubicBezTo>
                  <a:pt x="223" y="382"/>
                  <a:pt x="225" y="385"/>
                  <a:pt x="225" y="387"/>
                </a:cubicBezTo>
                <a:cubicBezTo>
                  <a:pt x="227" y="393"/>
                  <a:pt x="231" y="400"/>
                  <a:pt x="233" y="404"/>
                </a:cubicBezTo>
                <a:cubicBezTo>
                  <a:pt x="234" y="407"/>
                  <a:pt x="235" y="410"/>
                  <a:pt x="232" y="411"/>
                </a:cubicBezTo>
                <a:cubicBezTo>
                  <a:pt x="232" y="414"/>
                  <a:pt x="232" y="415"/>
                  <a:pt x="232" y="418"/>
                </a:cubicBezTo>
                <a:cubicBezTo>
                  <a:pt x="229" y="423"/>
                  <a:pt x="225" y="418"/>
                  <a:pt x="223" y="414"/>
                </a:cubicBezTo>
                <a:cubicBezTo>
                  <a:pt x="222" y="414"/>
                  <a:pt x="221" y="415"/>
                  <a:pt x="221" y="415"/>
                </a:cubicBezTo>
                <a:cubicBezTo>
                  <a:pt x="219" y="414"/>
                  <a:pt x="218" y="412"/>
                  <a:pt x="217" y="411"/>
                </a:cubicBezTo>
                <a:cubicBezTo>
                  <a:pt x="214" y="402"/>
                  <a:pt x="209" y="394"/>
                  <a:pt x="205" y="385"/>
                </a:cubicBezTo>
                <a:cubicBezTo>
                  <a:pt x="204" y="385"/>
                  <a:pt x="203" y="385"/>
                  <a:pt x="202" y="385"/>
                </a:cubicBezTo>
                <a:cubicBezTo>
                  <a:pt x="198" y="379"/>
                  <a:pt x="196" y="371"/>
                  <a:pt x="193" y="365"/>
                </a:cubicBezTo>
                <a:cubicBezTo>
                  <a:pt x="194" y="364"/>
                  <a:pt x="194" y="363"/>
                  <a:pt x="195" y="363"/>
                </a:cubicBezTo>
                <a:cubicBezTo>
                  <a:pt x="189" y="352"/>
                  <a:pt x="187" y="341"/>
                  <a:pt x="183" y="329"/>
                </a:cubicBezTo>
                <a:cubicBezTo>
                  <a:pt x="174" y="326"/>
                  <a:pt x="164" y="323"/>
                  <a:pt x="155" y="321"/>
                </a:cubicBezTo>
                <a:cubicBezTo>
                  <a:pt x="152" y="320"/>
                  <a:pt x="149" y="319"/>
                  <a:pt x="147" y="319"/>
                </a:cubicBezTo>
                <a:cubicBezTo>
                  <a:pt x="142" y="318"/>
                  <a:pt x="136" y="319"/>
                  <a:pt x="130" y="319"/>
                </a:cubicBezTo>
                <a:cubicBezTo>
                  <a:pt x="130" y="320"/>
                  <a:pt x="130" y="321"/>
                  <a:pt x="130" y="323"/>
                </a:cubicBezTo>
                <a:cubicBezTo>
                  <a:pt x="135" y="326"/>
                  <a:pt x="134" y="338"/>
                  <a:pt x="128" y="338"/>
                </a:cubicBezTo>
                <a:cubicBezTo>
                  <a:pt x="126" y="345"/>
                  <a:pt x="130" y="355"/>
                  <a:pt x="124" y="359"/>
                </a:cubicBezTo>
                <a:cubicBezTo>
                  <a:pt x="125" y="365"/>
                  <a:pt x="113" y="368"/>
                  <a:pt x="113" y="360"/>
                </a:cubicBezTo>
                <a:cubicBezTo>
                  <a:pt x="112" y="360"/>
                  <a:pt x="111" y="359"/>
                  <a:pt x="109" y="359"/>
                </a:cubicBezTo>
                <a:cubicBezTo>
                  <a:pt x="109" y="358"/>
                  <a:pt x="108" y="357"/>
                  <a:pt x="108" y="356"/>
                </a:cubicBezTo>
                <a:cubicBezTo>
                  <a:pt x="110" y="351"/>
                  <a:pt x="109" y="342"/>
                  <a:pt x="109" y="337"/>
                </a:cubicBezTo>
                <a:cubicBezTo>
                  <a:pt x="108" y="336"/>
                  <a:pt x="106" y="335"/>
                  <a:pt x="106" y="333"/>
                </a:cubicBezTo>
                <a:cubicBezTo>
                  <a:pt x="105" y="333"/>
                  <a:pt x="103" y="333"/>
                  <a:pt x="102" y="333"/>
                </a:cubicBezTo>
                <a:cubicBezTo>
                  <a:pt x="103" y="337"/>
                  <a:pt x="101" y="339"/>
                  <a:pt x="97" y="339"/>
                </a:cubicBezTo>
                <a:cubicBezTo>
                  <a:pt x="92" y="336"/>
                  <a:pt x="96" y="328"/>
                  <a:pt x="95" y="324"/>
                </a:cubicBezTo>
                <a:cubicBezTo>
                  <a:pt x="95" y="324"/>
                  <a:pt x="95" y="323"/>
                  <a:pt x="95" y="323"/>
                </a:cubicBezTo>
                <a:cubicBezTo>
                  <a:pt x="99" y="321"/>
                  <a:pt x="103" y="324"/>
                  <a:pt x="102" y="328"/>
                </a:cubicBezTo>
                <a:cubicBezTo>
                  <a:pt x="104" y="328"/>
                  <a:pt x="104" y="327"/>
                  <a:pt x="105" y="327"/>
                </a:cubicBezTo>
                <a:cubicBezTo>
                  <a:pt x="105" y="326"/>
                  <a:pt x="105" y="325"/>
                  <a:pt x="106" y="324"/>
                </a:cubicBezTo>
                <a:cubicBezTo>
                  <a:pt x="106" y="323"/>
                  <a:pt x="107" y="323"/>
                  <a:pt x="108" y="323"/>
                </a:cubicBezTo>
                <a:cubicBezTo>
                  <a:pt x="108" y="322"/>
                  <a:pt x="108" y="320"/>
                  <a:pt x="107" y="319"/>
                </a:cubicBezTo>
                <a:cubicBezTo>
                  <a:pt x="103" y="319"/>
                  <a:pt x="100" y="319"/>
                  <a:pt x="98" y="321"/>
                </a:cubicBezTo>
                <a:cubicBezTo>
                  <a:pt x="90" y="321"/>
                  <a:pt x="81" y="323"/>
                  <a:pt x="73" y="324"/>
                </a:cubicBezTo>
                <a:cubicBezTo>
                  <a:pt x="66" y="326"/>
                  <a:pt x="56" y="327"/>
                  <a:pt x="49" y="328"/>
                </a:cubicBezTo>
                <a:cubicBezTo>
                  <a:pt x="46" y="340"/>
                  <a:pt x="38" y="354"/>
                  <a:pt x="35" y="366"/>
                </a:cubicBezTo>
                <a:cubicBezTo>
                  <a:pt x="36" y="366"/>
                  <a:pt x="36" y="367"/>
                  <a:pt x="37" y="368"/>
                </a:cubicBezTo>
                <a:cubicBezTo>
                  <a:pt x="35" y="372"/>
                  <a:pt x="33" y="378"/>
                  <a:pt x="31" y="384"/>
                </a:cubicBezTo>
                <a:cubicBezTo>
                  <a:pt x="30" y="384"/>
                  <a:pt x="30" y="385"/>
                  <a:pt x="28" y="384"/>
                </a:cubicBezTo>
                <a:cubicBezTo>
                  <a:pt x="26" y="388"/>
                  <a:pt x="25" y="393"/>
                  <a:pt x="22" y="397"/>
                </a:cubicBezTo>
                <a:cubicBezTo>
                  <a:pt x="22" y="398"/>
                  <a:pt x="21" y="399"/>
                  <a:pt x="21" y="399"/>
                </a:cubicBezTo>
                <a:cubicBezTo>
                  <a:pt x="19" y="404"/>
                  <a:pt x="19" y="409"/>
                  <a:pt x="16" y="411"/>
                </a:cubicBezTo>
                <a:cubicBezTo>
                  <a:pt x="14" y="411"/>
                  <a:pt x="14" y="412"/>
                  <a:pt x="13" y="411"/>
                </a:cubicBezTo>
                <a:cubicBezTo>
                  <a:pt x="11" y="413"/>
                  <a:pt x="10" y="417"/>
                  <a:pt x="8" y="418"/>
                </a:cubicBezTo>
                <a:cubicBezTo>
                  <a:pt x="6" y="417"/>
                  <a:pt x="4" y="416"/>
                  <a:pt x="3" y="415"/>
                </a:cubicBezTo>
                <a:cubicBezTo>
                  <a:pt x="3" y="412"/>
                  <a:pt x="5" y="411"/>
                  <a:pt x="6" y="409"/>
                </a:cubicBezTo>
                <a:cubicBezTo>
                  <a:pt x="1" y="408"/>
                  <a:pt x="3" y="404"/>
                  <a:pt x="4" y="399"/>
                </a:cubicBezTo>
                <a:cubicBezTo>
                  <a:pt x="4" y="398"/>
                  <a:pt x="4" y="397"/>
                  <a:pt x="4" y="397"/>
                </a:cubicBezTo>
                <a:cubicBezTo>
                  <a:pt x="4" y="397"/>
                  <a:pt x="5" y="396"/>
                  <a:pt x="5" y="396"/>
                </a:cubicBezTo>
                <a:cubicBezTo>
                  <a:pt x="5" y="394"/>
                  <a:pt x="6" y="392"/>
                  <a:pt x="6" y="391"/>
                </a:cubicBezTo>
                <a:cubicBezTo>
                  <a:pt x="8" y="388"/>
                  <a:pt x="11" y="384"/>
                  <a:pt x="11" y="381"/>
                </a:cubicBezTo>
                <a:cubicBezTo>
                  <a:pt x="11" y="380"/>
                  <a:pt x="9" y="380"/>
                  <a:pt x="9" y="379"/>
                </a:cubicBezTo>
                <a:cubicBezTo>
                  <a:pt x="9" y="377"/>
                  <a:pt x="11" y="376"/>
                  <a:pt x="11" y="374"/>
                </a:cubicBezTo>
                <a:cubicBezTo>
                  <a:pt x="10" y="372"/>
                  <a:pt x="9" y="372"/>
                  <a:pt x="8" y="371"/>
                </a:cubicBezTo>
                <a:cubicBezTo>
                  <a:pt x="8" y="373"/>
                  <a:pt x="7" y="374"/>
                  <a:pt x="7" y="376"/>
                </a:cubicBezTo>
                <a:cubicBezTo>
                  <a:pt x="5" y="376"/>
                  <a:pt x="2" y="377"/>
                  <a:pt x="0" y="377"/>
                </a:cubicBezTo>
                <a:cubicBezTo>
                  <a:pt x="0" y="370"/>
                  <a:pt x="3" y="363"/>
                  <a:pt x="5" y="357"/>
                </a:cubicBezTo>
                <a:cubicBezTo>
                  <a:pt x="8" y="357"/>
                  <a:pt x="11" y="358"/>
                  <a:pt x="11" y="361"/>
                </a:cubicBezTo>
                <a:cubicBezTo>
                  <a:pt x="11" y="363"/>
                  <a:pt x="9" y="364"/>
                  <a:pt x="9" y="367"/>
                </a:cubicBezTo>
                <a:cubicBezTo>
                  <a:pt x="10" y="367"/>
                  <a:pt x="12" y="367"/>
                  <a:pt x="13" y="368"/>
                </a:cubicBezTo>
                <a:cubicBezTo>
                  <a:pt x="14" y="365"/>
                  <a:pt x="14" y="363"/>
                  <a:pt x="14" y="362"/>
                </a:cubicBezTo>
                <a:cubicBezTo>
                  <a:pt x="15" y="361"/>
                  <a:pt x="17" y="361"/>
                  <a:pt x="18" y="361"/>
                </a:cubicBezTo>
                <a:cubicBezTo>
                  <a:pt x="23" y="348"/>
                  <a:pt x="29" y="334"/>
                  <a:pt x="33" y="320"/>
                </a:cubicBezTo>
                <a:cubicBezTo>
                  <a:pt x="34" y="316"/>
                  <a:pt x="36" y="312"/>
                  <a:pt x="36" y="308"/>
                </a:cubicBezTo>
                <a:cubicBezTo>
                  <a:pt x="37" y="304"/>
                  <a:pt x="39" y="300"/>
                  <a:pt x="40" y="297"/>
                </a:cubicBezTo>
                <a:cubicBezTo>
                  <a:pt x="43" y="291"/>
                  <a:pt x="44" y="286"/>
                  <a:pt x="46" y="280"/>
                </a:cubicBezTo>
                <a:cubicBezTo>
                  <a:pt x="48" y="275"/>
                  <a:pt x="51" y="268"/>
                  <a:pt x="53" y="262"/>
                </a:cubicBezTo>
                <a:cubicBezTo>
                  <a:pt x="55" y="257"/>
                  <a:pt x="57" y="252"/>
                  <a:pt x="59" y="247"/>
                </a:cubicBezTo>
                <a:cubicBezTo>
                  <a:pt x="60" y="245"/>
                  <a:pt x="61" y="243"/>
                  <a:pt x="62" y="240"/>
                </a:cubicBezTo>
                <a:cubicBezTo>
                  <a:pt x="64" y="236"/>
                  <a:pt x="65" y="232"/>
                  <a:pt x="67" y="228"/>
                </a:cubicBezTo>
                <a:cubicBezTo>
                  <a:pt x="68" y="224"/>
                  <a:pt x="69" y="220"/>
                  <a:pt x="71" y="216"/>
                </a:cubicBezTo>
                <a:cubicBezTo>
                  <a:pt x="71" y="215"/>
                  <a:pt x="72" y="214"/>
                  <a:pt x="73" y="213"/>
                </a:cubicBezTo>
                <a:cubicBezTo>
                  <a:pt x="73" y="211"/>
                  <a:pt x="73" y="209"/>
                  <a:pt x="73" y="208"/>
                </a:cubicBezTo>
                <a:cubicBezTo>
                  <a:pt x="74" y="207"/>
                  <a:pt x="75" y="206"/>
                  <a:pt x="75" y="204"/>
                </a:cubicBezTo>
                <a:cubicBezTo>
                  <a:pt x="77" y="201"/>
                  <a:pt x="78" y="197"/>
                  <a:pt x="79" y="193"/>
                </a:cubicBezTo>
                <a:cubicBezTo>
                  <a:pt x="81" y="189"/>
                  <a:pt x="82" y="186"/>
                  <a:pt x="84" y="182"/>
                </a:cubicBezTo>
                <a:cubicBezTo>
                  <a:pt x="84" y="182"/>
                  <a:pt x="84" y="182"/>
                  <a:pt x="84" y="181"/>
                </a:cubicBezTo>
                <a:cubicBezTo>
                  <a:pt x="85" y="177"/>
                  <a:pt x="87" y="174"/>
                  <a:pt x="88" y="170"/>
                </a:cubicBezTo>
                <a:cubicBezTo>
                  <a:pt x="92" y="168"/>
                  <a:pt x="101" y="167"/>
                  <a:pt x="107" y="166"/>
                </a:cubicBezTo>
                <a:cubicBezTo>
                  <a:pt x="110" y="165"/>
                  <a:pt x="111" y="162"/>
                  <a:pt x="112" y="158"/>
                </a:cubicBezTo>
                <a:cubicBezTo>
                  <a:pt x="111" y="158"/>
                  <a:pt x="108" y="158"/>
                  <a:pt x="105" y="158"/>
                </a:cubicBezTo>
                <a:cubicBezTo>
                  <a:pt x="105" y="158"/>
                  <a:pt x="105" y="160"/>
                  <a:pt x="105" y="161"/>
                </a:cubicBezTo>
                <a:cubicBezTo>
                  <a:pt x="103" y="164"/>
                  <a:pt x="98" y="166"/>
                  <a:pt x="97" y="163"/>
                </a:cubicBezTo>
                <a:cubicBezTo>
                  <a:pt x="94" y="159"/>
                  <a:pt x="97" y="152"/>
                  <a:pt x="96" y="147"/>
                </a:cubicBezTo>
                <a:cubicBezTo>
                  <a:pt x="97" y="147"/>
                  <a:pt x="97" y="147"/>
                  <a:pt x="97" y="146"/>
                </a:cubicBezTo>
                <a:cubicBezTo>
                  <a:pt x="100" y="146"/>
                  <a:pt x="102" y="146"/>
                  <a:pt x="104" y="148"/>
                </a:cubicBezTo>
                <a:cubicBezTo>
                  <a:pt x="103" y="149"/>
                  <a:pt x="104" y="150"/>
                  <a:pt x="105" y="151"/>
                </a:cubicBezTo>
                <a:cubicBezTo>
                  <a:pt x="107" y="152"/>
                  <a:pt x="110" y="151"/>
                  <a:pt x="113" y="151"/>
                </a:cubicBezTo>
                <a:cubicBezTo>
                  <a:pt x="114" y="149"/>
                  <a:pt x="113" y="148"/>
                  <a:pt x="114" y="145"/>
                </a:cubicBezTo>
                <a:cubicBezTo>
                  <a:pt x="112" y="143"/>
                  <a:pt x="109" y="140"/>
                  <a:pt x="108" y="136"/>
                </a:cubicBezTo>
                <a:cubicBezTo>
                  <a:pt x="107" y="130"/>
                  <a:pt x="111" y="124"/>
                  <a:pt x="114" y="120"/>
                </a:cubicBezTo>
                <a:cubicBezTo>
                  <a:pt x="112" y="119"/>
                  <a:pt x="110" y="117"/>
                  <a:pt x="109" y="115"/>
                </a:cubicBezTo>
                <a:cubicBezTo>
                  <a:pt x="111" y="111"/>
                  <a:pt x="112" y="108"/>
                  <a:pt x="113" y="104"/>
                </a:cubicBezTo>
                <a:cubicBezTo>
                  <a:pt x="99" y="91"/>
                  <a:pt x="83" y="80"/>
                  <a:pt x="68" y="68"/>
                </a:cubicBezTo>
                <a:cubicBezTo>
                  <a:pt x="69" y="67"/>
                  <a:pt x="68" y="68"/>
                  <a:pt x="69" y="67"/>
                </a:cubicBezTo>
                <a:cubicBezTo>
                  <a:pt x="56" y="56"/>
                  <a:pt x="44" y="44"/>
                  <a:pt x="30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27" y="33"/>
                  <a:pt x="26" y="32"/>
                  <a:pt x="24" y="31"/>
                </a:cubicBezTo>
                <a:cubicBezTo>
                  <a:pt x="25" y="30"/>
                  <a:pt x="24" y="29"/>
                  <a:pt x="24" y="29"/>
                </a:cubicBezTo>
                <a:cubicBezTo>
                  <a:pt x="27" y="18"/>
                  <a:pt x="32" y="8"/>
                  <a:pt x="42" y="3"/>
                </a:cubicBezTo>
                <a:cubicBezTo>
                  <a:pt x="44" y="2"/>
                  <a:pt x="46" y="2"/>
                  <a:pt x="47" y="0"/>
                </a:cubicBezTo>
                <a:cubicBezTo>
                  <a:pt x="50" y="1"/>
                  <a:pt x="53" y="3"/>
                  <a:pt x="53" y="6"/>
                </a:cubicBezTo>
                <a:cubicBezTo>
                  <a:pt x="66" y="17"/>
                  <a:pt x="80" y="28"/>
                  <a:pt x="91" y="41"/>
                </a:cubicBezTo>
                <a:cubicBezTo>
                  <a:pt x="92" y="41"/>
                  <a:pt x="92" y="41"/>
                  <a:pt x="93" y="41"/>
                </a:cubicBezTo>
                <a:cubicBezTo>
                  <a:pt x="108" y="52"/>
                  <a:pt x="120" y="67"/>
                  <a:pt x="136" y="78"/>
                </a:cubicBezTo>
                <a:cubicBezTo>
                  <a:pt x="137" y="80"/>
                  <a:pt x="137" y="82"/>
                  <a:pt x="139" y="82"/>
                </a:cubicBezTo>
                <a:cubicBezTo>
                  <a:pt x="140" y="79"/>
                  <a:pt x="138" y="76"/>
                  <a:pt x="136" y="75"/>
                </a:cubicBezTo>
                <a:cubicBezTo>
                  <a:pt x="136" y="74"/>
                  <a:pt x="136" y="73"/>
                  <a:pt x="136" y="73"/>
                </a:cubicBezTo>
                <a:cubicBezTo>
                  <a:pt x="142" y="67"/>
                  <a:pt x="155" y="72"/>
                  <a:pt x="152" y="80"/>
                </a:cubicBezTo>
                <a:cubicBezTo>
                  <a:pt x="150" y="81"/>
                  <a:pt x="149" y="81"/>
                  <a:pt x="146" y="81"/>
                </a:cubicBezTo>
                <a:cubicBezTo>
                  <a:pt x="144" y="82"/>
                  <a:pt x="145" y="85"/>
                  <a:pt x="143" y="86"/>
                </a:cubicBezTo>
                <a:cubicBezTo>
                  <a:pt x="145" y="88"/>
                  <a:pt x="147" y="89"/>
                  <a:pt x="148" y="92"/>
                </a:cubicBezTo>
                <a:cubicBezTo>
                  <a:pt x="152" y="98"/>
                  <a:pt x="159" y="102"/>
                  <a:pt x="164" y="107"/>
                </a:cubicBezTo>
                <a:cubicBezTo>
                  <a:pt x="167" y="110"/>
                  <a:pt x="170" y="112"/>
                  <a:pt x="173" y="114"/>
                </a:cubicBezTo>
                <a:cubicBezTo>
                  <a:pt x="174" y="109"/>
                  <a:pt x="168" y="110"/>
                  <a:pt x="169" y="105"/>
                </a:cubicBezTo>
                <a:cubicBezTo>
                  <a:pt x="173" y="100"/>
                  <a:pt x="181" y="103"/>
                  <a:pt x="185" y="107"/>
                </a:cubicBezTo>
                <a:cubicBezTo>
                  <a:pt x="185" y="109"/>
                  <a:pt x="184" y="111"/>
                  <a:pt x="184" y="112"/>
                </a:cubicBezTo>
                <a:cubicBezTo>
                  <a:pt x="183" y="113"/>
                  <a:pt x="181" y="113"/>
                  <a:pt x="179" y="113"/>
                </a:cubicBezTo>
                <a:cubicBezTo>
                  <a:pt x="178" y="114"/>
                  <a:pt x="178" y="115"/>
                  <a:pt x="177" y="116"/>
                </a:cubicBezTo>
                <a:cubicBezTo>
                  <a:pt x="177" y="118"/>
                  <a:pt x="179" y="119"/>
                  <a:pt x="180" y="121"/>
                </a:cubicBezTo>
                <a:cubicBezTo>
                  <a:pt x="180" y="122"/>
                  <a:pt x="180" y="123"/>
                  <a:pt x="180" y="123"/>
                </a:cubicBezTo>
                <a:cubicBezTo>
                  <a:pt x="181" y="125"/>
                  <a:pt x="183" y="127"/>
                  <a:pt x="185" y="129"/>
                </a:cubicBezTo>
                <a:cubicBezTo>
                  <a:pt x="197" y="142"/>
                  <a:pt x="214" y="153"/>
                  <a:pt x="225" y="167"/>
                </a:cubicBezTo>
                <a:cubicBezTo>
                  <a:pt x="230" y="170"/>
                  <a:pt x="233" y="176"/>
                  <a:pt x="239" y="179"/>
                </a:cubicBezTo>
                <a:cubicBezTo>
                  <a:pt x="245" y="176"/>
                  <a:pt x="250" y="172"/>
                  <a:pt x="257" y="169"/>
                </a:cubicBezTo>
                <a:cubicBezTo>
                  <a:pt x="256" y="168"/>
                  <a:pt x="256" y="168"/>
                  <a:pt x="255" y="167"/>
                </a:cubicBezTo>
                <a:cubicBezTo>
                  <a:pt x="255" y="166"/>
                  <a:pt x="256" y="165"/>
                  <a:pt x="256" y="164"/>
                </a:cubicBezTo>
                <a:cubicBezTo>
                  <a:pt x="254" y="162"/>
                  <a:pt x="252" y="161"/>
                  <a:pt x="250" y="159"/>
                </a:cubicBezTo>
                <a:cubicBezTo>
                  <a:pt x="248" y="160"/>
                  <a:pt x="245" y="161"/>
                  <a:pt x="242" y="160"/>
                </a:cubicBezTo>
                <a:cubicBezTo>
                  <a:pt x="242" y="158"/>
                  <a:pt x="241" y="157"/>
                  <a:pt x="241" y="156"/>
                </a:cubicBezTo>
                <a:cubicBezTo>
                  <a:pt x="241" y="151"/>
                  <a:pt x="248" y="142"/>
                  <a:pt x="252" y="142"/>
                </a:cubicBezTo>
                <a:cubicBezTo>
                  <a:pt x="255" y="142"/>
                  <a:pt x="258" y="145"/>
                  <a:pt x="259" y="147"/>
                </a:cubicBezTo>
                <a:cubicBezTo>
                  <a:pt x="259" y="148"/>
                  <a:pt x="258" y="149"/>
                  <a:pt x="258" y="150"/>
                </a:cubicBezTo>
                <a:cubicBezTo>
                  <a:pt x="259" y="152"/>
                  <a:pt x="261" y="153"/>
                  <a:pt x="263" y="155"/>
                </a:cubicBezTo>
                <a:cubicBezTo>
                  <a:pt x="266" y="153"/>
                  <a:pt x="270" y="156"/>
                  <a:pt x="269" y="160"/>
                </a:cubicBezTo>
                <a:cubicBezTo>
                  <a:pt x="270" y="161"/>
                  <a:pt x="270" y="162"/>
                  <a:pt x="271" y="163"/>
                </a:cubicBezTo>
                <a:cubicBezTo>
                  <a:pt x="272" y="162"/>
                  <a:pt x="272" y="162"/>
                  <a:pt x="273" y="162"/>
                </a:cubicBezTo>
                <a:cubicBezTo>
                  <a:pt x="272" y="159"/>
                  <a:pt x="269" y="157"/>
                  <a:pt x="270" y="153"/>
                </a:cubicBezTo>
                <a:cubicBezTo>
                  <a:pt x="276" y="151"/>
                  <a:pt x="287" y="159"/>
                  <a:pt x="284" y="164"/>
                </a:cubicBezTo>
                <a:cubicBezTo>
                  <a:pt x="282" y="166"/>
                  <a:pt x="278" y="165"/>
                  <a:pt x="276" y="163"/>
                </a:cubicBezTo>
                <a:cubicBezTo>
                  <a:pt x="274" y="163"/>
                  <a:pt x="275" y="165"/>
                  <a:pt x="274" y="165"/>
                </a:cubicBezTo>
                <a:cubicBezTo>
                  <a:pt x="274" y="165"/>
                  <a:pt x="274" y="166"/>
                  <a:pt x="275" y="166"/>
                </a:cubicBezTo>
                <a:cubicBezTo>
                  <a:pt x="276" y="165"/>
                  <a:pt x="276" y="166"/>
                  <a:pt x="277" y="165"/>
                </a:cubicBezTo>
                <a:cubicBezTo>
                  <a:pt x="280" y="165"/>
                  <a:pt x="282" y="168"/>
                  <a:pt x="281" y="171"/>
                </a:cubicBezTo>
                <a:cubicBezTo>
                  <a:pt x="282" y="174"/>
                  <a:pt x="288" y="176"/>
                  <a:pt x="288" y="179"/>
                </a:cubicBezTo>
                <a:cubicBezTo>
                  <a:pt x="288" y="181"/>
                  <a:pt x="285" y="183"/>
                  <a:pt x="283" y="185"/>
                </a:cubicBezTo>
                <a:cubicBezTo>
                  <a:pt x="278" y="186"/>
                  <a:pt x="277" y="182"/>
                  <a:pt x="275" y="179"/>
                </a:cubicBezTo>
                <a:cubicBezTo>
                  <a:pt x="272" y="180"/>
                  <a:pt x="272" y="182"/>
                  <a:pt x="270" y="182"/>
                </a:cubicBezTo>
                <a:cubicBezTo>
                  <a:pt x="266" y="181"/>
                  <a:pt x="267" y="177"/>
                  <a:pt x="269" y="175"/>
                </a:cubicBezTo>
                <a:cubicBezTo>
                  <a:pt x="267" y="174"/>
                  <a:pt x="266" y="173"/>
                  <a:pt x="265" y="172"/>
                </a:cubicBezTo>
                <a:cubicBezTo>
                  <a:pt x="257" y="176"/>
                  <a:pt x="251" y="180"/>
                  <a:pt x="243" y="185"/>
                </a:cubicBezTo>
                <a:cubicBezTo>
                  <a:pt x="243" y="189"/>
                  <a:pt x="244" y="193"/>
                  <a:pt x="248" y="195"/>
                </a:cubicBezTo>
                <a:cubicBezTo>
                  <a:pt x="248" y="198"/>
                  <a:pt x="251" y="199"/>
                  <a:pt x="252" y="201"/>
                </a:cubicBezTo>
                <a:cubicBezTo>
                  <a:pt x="256" y="201"/>
                  <a:pt x="258" y="203"/>
                  <a:pt x="259" y="207"/>
                </a:cubicBezTo>
                <a:cubicBezTo>
                  <a:pt x="260" y="204"/>
                  <a:pt x="265" y="205"/>
                  <a:pt x="267" y="206"/>
                </a:cubicBezTo>
                <a:cubicBezTo>
                  <a:pt x="269" y="206"/>
                  <a:pt x="270" y="203"/>
                  <a:pt x="272" y="202"/>
                </a:cubicBezTo>
                <a:cubicBezTo>
                  <a:pt x="274" y="202"/>
                  <a:pt x="273" y="204"/>
                  <a:pt x="275" y="204"/>
                </a:cubicBezTo>
                <a:cubicBezTo>
                  <a:pt x="277" y="204"/>
                  <a:pt x="279" y="200"/>
                  <a:pt x="282" y="202"/>
                </a:cubicBezTo>
                <a:cubicBezTo>
                  <a:pt x="284" y="203"/>
                  <a:pt x="285" y="207"/>
                  <a:pt x="284" y="210"/>
                </a:cubicBezTo>
                <a:close/>
                <a:moveTo>
                  <a:pt x="150" y="78"/>
                </a:moveTo>
                <a:cubicBezTo>
                  <a:pt x="150" y="76"/>
                  <a:pt x="150" y="76"/>
                  <a:pt x="148" y="75"/>
                </a:cubicBezTo>
                <a:cubicBezTo>
                  <a:pt x="147" y="79"/>
                  <a:pt x="142" y="76"/>
                  <a:pt x="141" y="73"/>
                </a:cubicBezTo>
                <a:cubicBezTo>
                  <a:pt x="140" y="73"/>
                  <a:pt x="139" y="74"/>
                  <a:pt x="139" y="75"/>
                </a:cubicBezTo>
                <a:cubicBezTo>
                  <a:pt x="140" y="76"/>
                  <a:pt x="145" y="80"/>
                  <a:pt x="150" y="78"/>
                </a:cubicBezTo>
                <a:close/>
                <a:moveTo>
                  <a:pt x="46" y="9"/>
                </a:moveTo>
                <a:cubicBezTo>
                  <a:pt x="42" y="18"/>
                  <a:pt x="37" y="25"/>
                  <a:pt x="29" y="29"/>
                </a:cubicBezTo>
                <a:cubicBezTo>
                  <a:pt x="30" y="30"/>
                  <a:pt x="28" y="30"/>
                  <a:pt x="28" y="31"/>
                </a:cubicBezTo>
                <a:cubicBezTo>
                  <a:pt x="29" y="32"/>
                  <a:pt x="30" y="31"/>
                  <a:pt x="31" y="31"/>
                </a:cubicBezTo>
                <a:cubicBezTo>
                  <a:pt x="40" y="26"/>
                  <a:pt x="50" y="18"/>
                  <a:pt x="50" y="6"/>
                </a:cubicBezTo>
                <a:cubicBezTo>
                  <a:pt x="50" y="6"/>
                  <a:pt x="50" y="5"/>
                  <a:pt x="50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8" y="5"/>
                  <a:pt x="45" y="7"/>
                  <a:pt x="46" y="9"/>
                </a:cubicBezTo>
                <a:close/>
                <a:moveTo>
                  <a:pt x="26" y="28"/>
                </a:moveTo>
                <a:cubicBezTo>
                  <a:pt x="35" y="23"/>
                  <a:pt x="42" y="15"/>
                  <a:pt x="44" y="5"/>
                </a:cubicBezTo>
                <a:cubicBezTo>
                  <a:pt x="34" y="8"/>
                  <a:pt x="29" y="18"/>
                  <a:pt x="26" y="28"/>
                </a:cubicBezTo>
                <a:close/>
                <a:moveTo>
                  <a:pt x="33" y="33"/>
                </a:moveTo>
                <a:cubicBezTo>
                  <a:pt x="38" y="38"/>
                  <a:pt x="43" y="41"/>
                  <a:pt x="48" y="46"/>
                </a:cubicBezTo>
                <a:cubicBezTo>
                  <a:pt x="56" y="52"/>
                  <a:pt x="63" y="60"/>
                  <a:pt x="71" y="65"/>
                </a:cubicBezTo>
                <a:cubicBezTo>
                  <a:pt x="80" y="60"/>
                  <a:pt x="88" y="54"/>
                  <a:pt x="89" y="42"/>
                </a:cubicBezTo>
                <a:cubicBezTo>
                  <a:pt x="78" y="30"/>
                  <a:pt x="66" y="18"/>
                  <a:pt x="52" y="9"/>
                </a:cubicBezTo>
                <a:cubicBezTo>
                  <a:pt x="49" y="20"/>
                  <a:pt x="42" y="28"/>
                  <a:pt x="33" y="33"/>
                </a:cubicBezTo>
                <a:close/>
                <a:moveTo>
                  <a:pt x="72" y="67"/>
                </a:moveTo>
                <a:cubicBezTo>
                  <a:pt x="87" y="81"/>
                  <a:pt x="104" y="92"/>
                  <a:pt x="119" y="105"/>
                </a:cubicBezTo>
                <a:cubicBezTo>
                  <a:pt x="121" y="104"/>
                  <a:pt x="124" y="103"/>
                  <a:pt x="125" y="102"/>
                </a:cubicBezTo>
                <a:cubicBezTo>
                  <a:pt x="127" y="100"/>
                  <a:pt x="132" y="96"/>
                  <a:pt x="132" y="94"/>
                </a:cubicBezTo>
                <a:cubicBezTo>
                  <a:pt x="133" y="93"/>
                  <a:pt x="132" y="92"/>
                  <a:pt x="132" y="92"/>
                </a:cubicBezTo>
                <a:cubicBezTo>
                  <a:pt x="133" y="90"/>
                  <a:pt x="135" y="88"/>
                  <a:pt x="136" y="85"/>
                </a:cubicBezTo>
                <a:cubicBezTo>
                  <a:pt x="134" y="80"/>
                  <a:pt x="129" y="78"/>
                  <a:pt x="126" y="73"/>
                </a:cubicBezTo>
                <a:cubicBezTo>
                  <a:pt x="124" y="72"/>
                  <a:pt x="124" y="71"/>
                  <a:pt x="122" y="70"/>
                </a:cubicBezTo>
                <a:cubicBezTo>
                  <a:pt x="118" y="67"/>
                  <a:pt x="116" y="63"/>
                  <a:pt x="112" y="61"/>
                </a:cubicBezTo>
                <a:cubicBezTo>
                  <a:pt x="106" y="54"/>
                  <a:pt x="100" y="48"/>
                  <a:pt x="92" y="44"/>
                </a:cubicBezTo>
                <a:cubicBezTo>
                  <a:pt x="89" y="55"/>
                  <a:pt x="83" y="63"/>
                  <a:pt x="72" y="67"/>
                </a:cubicBezTo>
                <a:close/>
                <a:moveTo>
                  <a:pt x="141" y="84"/>
                </a:moveTo>
                <a:cubicBezTo>
                  <a:pt x="143" y="83"/>
                  <a:pt x="142" y="82"/>
                  <a:pt x="143" y="80"/>
                </a:cubicBezTo>
                <a:cubicBezTo>
                  <a:pt x="142" y="80"/>
                  <a:pt x="142" y="79"/>
                  <a:pt x="141" y="80"/>
                </a:cubicBezTo>
                <a:cubicBezTo>
                  <a:pt x="141" y="81"/>
                  <a:pt x="141" y="83"/>
                  <a:pt x="141" y="84"/>
                </a:cubicBezTo>
                <a:close/>
                <a:moveTo>
                  <a:pt x="151" y="134"/>
                </a:moveTo>
                <a:cubicBezTo>
                  <a:pt x="155" y="134"/>
                  <a:pt x="159" y="134"/>
                  <a:pt x="161" y="132"/>
                </a:cubicBezTo>
                <a:cubicBezTo>
                  <a:pt x="163" y="131"/>
                  <a:pt x="167" y="127"/>
                  <a:pt x="168" y="124"/>
                </a:cubicBezTo>
                <a:cubicBezTo>
                  <a:pt x="169" y="123"/>
                  <a:pt x="171" y="118"/>
                  <a:pt x="170" y="115"/>
                </a:cubicBezTo>
                <a:cubicBezTo>
                  <a:pt x="169" y="113"/>
                  <a:pt x="164" y="111"/>
                  <a:pt x="162" y="108"/>
                </a:cubicBezTo>
                <a:cubicBezTo>
                  <a:pt x="161" y="108"/>
                  <a:pt x="161" y="107"/>
                  <a:pt x="160" y="106"/>
                </a:cubicBezTo>
                <a:cubicBezTo>
                  <a:pt x="159" y="106"/>
                  <a:pt x="159" y="105"/>
                  <a:pt x="158" y="105"/>
                </a:cubicBezTo>
                <a:cubicBezTo>
                  <a:pt x="155" y="102"/>
                  <a:pt x="150" y="97"/>
                  <a:pt x="147" y="95"/>
                </a:cubicBezTo>
                <a:cubicBezTo>
                  <a:pt x="144" y="104"/>
                  <a:pt x="137" y="111"/>
                  <a:pt x="128" y="114"/>
                </a:cubicBezTo>
                <a:cubicBezTo>
                  <a:pt x="136" y="121"/>
                  <a:pt x="142" y="129"/>
                  <a:pt x="151" y="134"/>
                </a:cubicBezTo>
                <a:close/>
                <a:moveTo>
                  <a:pt x="134" y="99"/>
                </a:moveTo>
                <a:cubicBezTo>
                  <a:pt x="133" y="99"/>
                  <a:pt x="133" y="100"/>
                  <a:pt x="132" y="100"/>
                </a:cubicBezTo>
                <a:cubicBezTo>
                  <a:pt x="133" y="99"/>
                  <a:pt x="134" y="99"/>
                  <a:pt x="133" y="98"/>
                </a:cubicBezTo>
                <a:cubicBezTo>
                  <a:pt x="131" y="100"/>
                  <a:pt x="129" y="102"/>
                  <a:pt x="127" y="104"/>
                </a:cubicBezTo>
                <a:cubicBezTo>
                  <a:pt x="127" y="105"/>
                  <a:pt x="127" y="105"/>
                  <a:pt x="126" y="105"/>
                </a:cubicBezTo>
                <a:cubicBezTo>
                  <a:pt x="128" y="106"/>
                  <a:pt x="128" y="105"/>
                  <a:pt x="127" y="106"/>
                </a:cubicBezTo>
                <a:cubicBezTo>
                  <a:pt x="127" y="107"/>
                  <a:pt x="128" y="105"/>
                  <a:pt x="128" y="106"/>
                </a:cubicBezTo>
                <a:cubicBezTo>
                  <a:pt x="127" y="108"/>
                  <a:pt x="130" y="108"/>
                  <a:pt x="131" y="108"/>
                </a:cubicBezTo>
                <a:cubicBezTo>
                  <a:pt x="130" y="108"/>
                  <a:pt x="131" y="109"/>
                  <a:pt x="130" y="109"/>
                </a:cubicBezTo>
                <a:cubicBezTo>
                  <a:pt x="128" y="110"/>
                  <a:pt x="128" y="110"/>
                  <a:pt x="130" y="109"/>
                </a:cubicBezTo>
                <a:cubicBezTo>
                  <a:pt x="132" y="109"/>
                  <a:pt x="134" y="108"/>
                  <a:pt x="135" y="107"/>
                </a:cubicBezTo>
                <a:cubicBezTo>
                  <a:pt x="136" y="106"/>
                  <a:pt x="137" y="105"/>
                  <a:pt x="138" y="104"/>
                </a:cubicBezTo>
                <a:cubicBezTo>
                  <a:pt x="137" y="104"/>
                  <a:pt x="137" y="105"/>
                  <a:pt x="136" y="105"/>
                </a:cubicBezTo>
                <a:cubicBezTo>
                  <a:pt x="137" y="104"/>
                  <a:pt x="136" y="104"/>
                  <a:pt x="136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2"/>
                  <a:pt x="135" y="101"/>
                  <a:pt x="136" y="101"/>
                </a:cubicBezTo>
                <a:cubicBezTo>
                  <a:pt x="135" y="101"/>
                  <a:pt x="132" y="101"/>
                  <a:pt x="132" y="100"/>
                </a:cubicBezTo>
                <a:cubicBezTo>
                  <a:pt x="133" y="100"/>
                  <a:pt x="134" y="99"/>
                  <a:pt x="134" y="99"/>
                </a:cubicBezTo>
                <a:close/>
                <a:moveTo>
                  <a:pt x="172" y="107"/>
                </a:moveTo>
                <a:cubicBezTo>
                  <a:pt x="173" y="109"/>
                  <a:pt x="176" y="111"/>
                  <a:pt x="178" y="109"/>
                </a:cubicBezTo>
                <a:cubicBezTo>
                  <a:pt x="175" y="109"/>
                  <a:pt x="174" y="107"/>
                  <a:pt x="173" y="105"/>
                </a:cubicBezTo>
                <a:cubicBezTo>
                  <a:pt x="173" y="106"/>
                  <a:pt x="172" y="106"/>
                  <a:pt x="172" y="107"/>
                </a:cubicBezTo>
                <a:close/>
                <a:moveTo>
                  <a:pt x="179" y="107"/>
                </a:moveTo>
                <a:cubicBezTo>
                  <a:pt x="179" y="105"/>
                  <a:pt x="177" y="105"/>
                  <a:pt x="176" y="105"/>
                </a:cubicBezTo>
                <a:cubicBezTo>
                  <a:pt x="177" y="106"/>
                  <a:pt x="177" y="107"/>
                  <a:pt x="179" y="107"/>
                </a:cubicBezTo>
                <a:close/>
                <a:moveTo>
                  <a:pt x="112" y="114"/>
                </a:moveTo>
                <a:cubicBezTo>
                  <a:pt x="112" y="115"/>
                  <a:pt x="114" y="117"/>
                  <a:pt x="116" y="118"/>
                </a:cubicBezTo>
                <a:cubicBezTo>
                  <a:pt x="126" y="125"/>
                  <a:pt x="136" y="135"/>
                  <a:pt x="146" y="140"/>
                </a:cubicBezTo>
                <a:cubicBezTo>
                  <a:pt x="147" y="139"/>
                  <a:pt x="148" y="138"/>
                  <a:pt x="149" y="137"/>
                </a:cubicBezTo>
                <a:cubicBezTo>
                  <a:pt x="148" y="136"/>
                  <a:pt x="148" y="135"/>
                  <a:pt x="148" y="135"/>
                </a:cubicBezTo>
                <a:cubicBezTo>
                  <a:pt x="143" y="138"/>
                  <a:pt x="141" y="134"/>
                  <a:pt x="138" y="131"/>
                </a:cubicBezTo>
                <a:cubicBezTo>
                  <a:pt x="133" y="127"/>
                  <a:pt x="127" y="123"/>
                  <a:pt x="123" y="119"/>
                </a:cubicBezTo>
                <a:cubicBezTo>
                  <a:pt x="121" y="119"/>
                  <a:pt x="118" y="116"/>
                  <a:pt x="117" y="114"/>
                </a:cubicBezTo>
                <a:cubicBezTo>
                  <a:pt x="117" y="113"/>
                  <a:pt x="119" y="113"/>
                  <a:pt x="118" y="111"/>
                </a:cubicBezTo>
                <a:cubicBezTo>
                  <a:pt x="118" y="110"/>
                  <a:pt x="116" y="108"/>
                  <a:pt x="114" y="107"/>
                </a:cubicBezTo>
                <a:cubicBezTo>
                  <a:pt x="114" y="110"/>
                  <a:pt x="111" y="111"/>
                  <a:pt x="112" y="114"/>
                </a:cubicBezTo>
                <a:close/>
                <a:moveTo>
                  <a:pt x="179" y="109"/>
                </a:moveTo>
                <a:cubicBezTo>
                  <a:pt x="179" y="111"/>
                  <a:pt x="180" y="110"/>
                  <a:pt x="182" y="110"/>
                </a:cubicBezTo>
                <a:cubicBezTo>
                  <a:pt x="182" y="109"/>
                  <a:pt x="182" y="108"/>
                  <a:pt x="181" y="108"/>
                </a:cubicBezTo>
                <a:cubicBezTo>
                  <a:pt x="181" y="109"/>
                  <a:pt x="180" y="109"/>
                  <a:pt x="179" y="109"/>
                </a:cubicBezTo>
                <a:close/>
                <a:moveTo>
                  <a:pt x="122" y="113"/>
                </a:moveTo>
                <a:cubicBezTo>
                  <a:pt x="122" y="114"/>
                  <a:pt x="121" y="114"/>
                  <a:pt x="120" y="113"/>
                </a:cubicBezTo>
                <a:cubicBezTo>
                  <a:pt x="126" y="120"/>
                  <a:pt x="135" y="125"/>
                  <a:pt x="141" y="131"/>
                </a:cubicBezTo>
                <a:cubicBezTo>
                  <a:pt x="143" y="131"/>
                  <a:pt x="144" y="134"/>
                  <a:pt x="145" y="133"/>
                </a:cubicBezTo>
                <a:cubicBezTo>
                  <a:pt x="137" y="126"/>
                  <a:pt x="131" y="119"/>
                  <a:pt x="122" y="113"/>
                </a:cubicBezTo>
                <a:close/>
                <a:moveTo>
                  <a:pt x="116" y="122"/>
                </a:moveTo>
                <a:cubicBezTo>
                  <a:pt x="112" y="124"/>
                  <a:pt x="109" y="132"/>
                  <a:pt x="111" y="137"/>
                </a:cubicBezTo>
                <a:cubicBezTo>
                  <a:pt x="111" y="130"/>
                  <a:pt x="115" y="126"/>
                  <a:pt x="118" y="123"/>
                </a:cubicBezTo>
                <a:cubicBezTo>
                  <a:pt x="117" y="122"/>
                  <a:pt x="117" y="122"/>
                  <a:pt x="116" y="122"/>
                </a:cubicBezTo>
                <a:close/>
                <a:moveTo>
                  <a:pt x="150" y="182"/>
                </a:moveTo>
                <a:cubicBezTo>
                  <a:pt x="148" y="179"/>
                  <a:pt x="148" y="173"/>
                  <a:pt x="145" y="169"/>
                </a:cubicBezTo>
                <a:cubicBezTo>
                  <a:pt x="141" y="166"/>
                  <a:pt x="135" y="168"/>
                  <a:pt x="132" y="163"/>
                </a:cubicBezTo>
                <a:cubicBezTo>
                  <a:pt x="130" y="160"/>
                  <a:pt x="130" y="153"/>
                  <a:pt x="130" y="150"/>
                </a:cubicBezTo>
                <a:cubicBezTo>
                  <a:pt x="135" y="148"/>
                  <a:pt x="140" y="144"/>
                  <a:pt x="139" y="138"/>
                </a:cubicBezTo>
                <a:cubicBezTo>
                  <a:pt x="137" y="138"/>
                  <a:pt x="136" y="136"/>
                  <a:pt x="134" y="136"/>
                </a:cubicBezTo>
                <a:cubicBezTo>
                  <a:pt x="137" y="145"/>
                  <a:pt x="124" y="147"/>
                  <a:pt x="121" y="140"/>
                </a:cubicBezTo>
                <a:cubicBezTo>
                  <a:pt x="120" y="135"/>
                  <a:pt x="123" y="132"/>
                  <a:pt x="127" y="131"/>
                </a:cubicBezTo>
                <a:cubicBezTo>
                  <a:pt x="125" y="129"/>
                  <a:pt x="122" y="127"/>
                  <a:pt x="119" y="125"/>
                </a:cubicBezTo>
                <a:cubicBezTo>
                  <a:pt x="113" y="129"/>
                  <a:pt x="111" y="140"/>
                  <a:pt x="117" y="145"/>
                </a:cubicBezTo>
                <a:cubicBezTo>
                  <a:pt x="115" y="151"/>
                  <a:pt x="115" y="164"/>
                  <a:pt x="110" y="167"/>
                </a:cubicBezTo>
                <a:cubicBezTo>
                  <a:pt x="108" y="168"/>
                  <a:pt x="104" y="168"/>
                  <a:pt x="102" y="168"/>
                </a:cubicBezTo>
                <a:cubicBezTo>
                  <a:pt x="101" y="169"/>
                  <a:pt x="100" y="169"/>
                  <a:pt x="100" y="170"/>
                </a:cubicBezTo>
                <a:cubicBezTo>
                  <a:pt x="96" y="171"/>
                  <a:pt x="93" y="170"/>
                  <a:pt x="90" y="172"/>
                </a:cubicBezTo>
                <a:cubicBezTo>
                  <a:pt x="88" y="174"/>
                  <a:pt x="87" y="177"/>
                  <a:pt x="86" y="180"/>
                </a:cubicBezTo>
                <a:cubicBezTo>
                  <a:pt x="92" y="180"/>
                  <a:pt x="98" y="184"/>
                  <a:pt x="104" y="182"/>
                </a:cubicBezTo>
                <a:cubicBezTo>
                  <a:pt x="105" y="179"/>
                  <a:pt x="107" y="176"/>
                  <a:pt x="111" y="174"/>
                </a:cubicBezTo>
                <a:cubicBezTo>
                  <a:pt x="114" y="173"/>
                  <a:pt x="122" y="173"/>
                  <a:pt x="126" y="174"/>
                </a:cubicBezTo>
                <a:cubicBezTo>
                  <a:pt x="131" y="175"/>
                  <a:pt x="132" y="179"/>
                  <a:pt x="134" y="182"/>
                </a:cubicBezTo>
                <a:cubicBezTo>
                  <a:pt x="140" y="183"/>
                  <a:pt x="146" y="182"/>
                  <a:pt x="151" y="183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1" y="182"/>
                  <a:pt x="150" y="182"/>
                  <a:pt x="150" y="182"/>
                </a:cubicBezTo>
                <a:close/>
                <a:moveTo>
                  <a:pt x="163" y="145"/>
                </a:moveTo>
                <a:cubicBezTo>
                  <a:pt x="165" y="149"/>
                  <a:pt x="170" y="152"/>
                  <a:pt x="174" y="155"/>
                </a:cubicBezTo>
                <a:cubicBezTo>
                  <a:pt x="177" y="158"/>
                  <a:pt x="180" y="160"/>
                  <a:pt x="183" y="163"/>
                </a:cubicBezTo>
                <a:cubicBezTo>
                  <a:pt x="184" y="164"/>
                  <a:pt x="185" y="165"/>
                  <a:pt x="186" y="166"/>
                </a:cubicBezTo>
                <a:cubicBezTo>
                  <a:pt x="187" y="167"/>
                  <a:pt x="189" y="167"/>
                  <a:pt x="190" y="168"/>
                </a:cubicBezTo>
                <a:cubicBezTo>
                  <a:pt x="193" y="170"/>
                  <a:pt x="195" y="173"/>
                  <a:pt x="197" y="175"/>
                </a:cubicBezTo>
                <a:cubicBezTo>
                  <a:pt x="203" y="180"/>
                  <a:pt x="207" y="183"/>
                  <a:pt x="213" y="188"/>
                </a:cubicBezTo>
                <a:cubicBezTo>
                  <a:pt x="215" y="189"/>
                  <a:pt x="219" y="193"/>
                  <a:pt x="221" y="193"/>
                </a:cubicBezTo>
                <a:cubicBezTo>
                  <a:pt x="222" y="193"/>
                  <a:pt x="223" y="192"/>
                  <a:pt x="225" y="190"/>
                </a:cubicBezTo>
                <a:cubicBezTo>
                  <a:pt x="228" y="188"/>
                  <a:pt x="231" y="185"/>
                  <a:pt x="232" y="182"/>
                </a:cubicBezTo>
                <a:cubicBezTo>
                  <a:pt x="232" y="180"/>
                  <a:pt x="232" y="179"/>
                  <a:pt x="233" y="178"/>
                </a:cubicBezTo>
                <a:cubicBezTo>
                  <a:pt x="216" y="159"/>
                  <a:pt x="196" y="144"/>
                  <a:pt x="179" y="126"/>
                </a:cubicBezTo>
                <a:cubicBezTo>
                  <a:pt x="175" y="134"/>
                  <a:pt x="171" y="141"/>
                  <a:pt x="163" y="145"/>
                </a:cubicBezTo>
                <a:close/>
                <a:moveTo>
                  <a:pt x="164" y="140"/>
                </a:moveTo>
                <a:cubicBezTo>
                  <a:pt x="164" y="140"/>
                  <a:pt x="164" y="140"/>
                  <a:pt x="164" y="140"/>
                </a:cubicBezTo>
                <a:cubicBezTo>
                  <a:pt x="166" y="139"/>
                  <a:pt x="169" y="137"/>
                  <a:pt x="170" y="134"/>
                </a:cubicBezTo>
                <a:cubicBezTo>
                  <a:pt x="169" y="133"/>
                  <a:pt x="169" y="135"/>
                  <a:pt x="168" y="135"/>
                </a:cubicBezTo>
                <a:cubicBezTo>
                  <a:pt x="167" y="134"/>
                  <a:pt x="167" y="132"/>
                  <a:pt x="167" y="131"/>
                </a:cubicBezTo>
                <a:cubicBezTo>
                  <a:pt x="165" y="134"/>
                  <a:pt x="161" y="135"/>
                  <a:pt x="157" y="136"/>
                </a:cubicBezTo>
                <a:cubicBezTo>
                  <a:pt x="159" y="136"/>
                  <a:pt x="159" y="137"/>
                  <a:pt x="160" y="137"/>
                </a:cubicBezTo>
                <a:cubicBezTo>
                  <a:pt x="160" y="137"/>
                  <a:pt x="160" y="137"/>
                  <a:pt x="160" y="138"/>
                </a:cubicBezTo>
                <a:cubicBezTo>
                  <a:pt x="161" y="137"/>
                  <a:pt x="162" y="140"/>
                  <a:pt x="163" y="139"/>
                </a:cubicBezTo>
                <a:cubicBezTo>
                  <a:pt x="164" y="140"/>
                  <a:pt x="164" y="140"/>
                  <a:pt x="164" y="140"/>
                </a:cubicBezTo>
                <a:close/>
                <a:moveTo>
                  <a:pt x="132" y="138"/>
                </a:moveTo>
                <a:cubicBezTo>
                  <a:pt x="132" y="134"/>
                  <a:pt x="126" y="131"/>
                  <a:pt x="123" y="136"/>
                </a:cubicBezTo>
                <a:cubicBezTo>
                  <a:pt x="122" y="143"/>
                  <a:pt x="132" y="144"/>
                  <a:pt x="132" y="138"/>
                </a:cubicBezTo>
                <a:close/>
                <a:moveTo>
                  <a:pt x="150" y="151"/>
                </a:moveTo>
                <a:cubicBezTo>
                  <a:pt x="158" y="151"/>
                  <a:pt x="165" y="154"/>
                  <a:pt x="170" y="154"/>
                </a:cubicBezTo>
                <a:cubicBezTo>
                  <a:pt x="166" y="152"/>
                  <a:pt x="163" y="148"/>
                  <a:pt x="159" y="146"/>
                </a:cubicBezTo>
                <a:cubicBezTo>
                  <a:pt x="157" y="146"/>
                  <a:pt x="157" y="146"/>
                  <a:pt x="154" y="146"/>
                </a:cubicBezTo>
                <a:cubicBezTo>
                  <a:pt x="153" y="144"/>
                  <a:pt x="151" y="143"/>
                  <a:pt x="149" y="141"/>
                </a:cubicBezTo>
                <a:cubicBezTo>
                  <a:pt x="147" y="144"/>
                  <a:pt x="144" y="143"/>
                  <a:pt x="142" y="141"/>
                </a:cubicBezTo>
                <a:cubicBezTo>
                  <a:pt x="145" y="144"/>
                  <a:pt x="148" y="147"/>
                  <a:pt x="150" y="151"/>
                </a:cubicBezTo>
                <a:close/>
                <a:moveTo>
                  <a:pt x="144" y="150"/>
                </a:moveTo>
                <a:cubicBezTo>
                  <a:pt x="145" y="150"/>
                  <a:pt x="147" y="151"/>
                  <a:pt x="147" y="150"/>
                </a:cubicBezTo>
                <a:cubicBezTo>
                  <a:pt x="145" y="148"/>
                  <a:pt x="144" y="145"/>
                  <a:pt x="141" y="143"/>
                </a:cubicBezTo>
                <a:cubicBezTo>
                  <a:pt x="139" y="147"/>
                  <a:pt x="145" y="148"/>
                  <a:pt x="144" y="150"/>
                </a:cubicBezTo>
                <a:close/>
                <a:moveTo>
                  <a:pt x="244" y="156"/>
                </a:moveTo>
                <a:cubicBezTo>
                  <a:pt x="246" y="157"/>
                  <a:pt x="248" y="154"/>
                  <a:pt x="248" y="152"/>
                </a:cubicBezTo>
                <a:cubicBezTo>
                  <a:pt x="250" y="150"/>
                  <a:pt x="254" y="147"/>
                  <a:pt x="251" y="146"/>
                </a:cubicBezTo>
                <a:cubicBezTo>
                  <a:pt x="248" y="148"/>
                  <a:pt x="243" y="151"/>
                  <a:pt x="244" y="156"/>
                </a:cubicBezTo>
                <a:close/>
                <a:moveTo>
                  <a:pt x="254" y="150"/>
                </a:moveTo>
                <a:cubicBezTo>
                  <a:pt x="252" y="152"/>
                  <a:pt x="251" y="154"/>
                  <a:pt x="250" y="156"/>
                </a:cubicBezTo>
                <a:cubicBezTo>
                  <a:pt x="253" y="155"/>
                  <a:pt x="254" y="151"/>
                  <a:pt x="256" y="148"/>
                </a:cubicBezTo>
                <a:cubicBezTo>
                  <a:pt x="256" y="147"/>
                  <a:pt x="256" y="146"/>
                  <a:pt x="255" y="146"/>
                </a:cubicBezTo>
                <a:cubicBezTo>
                  <a:pt x="255" y="148"/>
                  <a:pt x="254" y="148"/>
                  <a:pt x="254" y="150"/>
                </a:cubicBezTo>
                <a:close/>
                <a:moveTo>
                  <a:pt x="139" y="146"/>
                </a:moveTo>
                <a:cubicBezTo>
                  <a:pt x="138" y="148"/>
                  <a:pt x="137" y="149"/>
                  <a:pt x="136" y="150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42" y="149"/>
                  <a:pt x="141" y="147"/>
                  <a:pt x="139" y="146"/>
                </a:cubicBezTo>
                <a:close/>
                <a:moveTo>
                  <a:pt x="98" y="151"/>
                </a:moveTo>
                <a:cubicBezTo>
                  <a:pt x="98" y="152"/>
                  <a:pt x="101" y="151"/>
                  <a:pt x="102" y="151"/>
                </a:cubicBezTo>
                <a:cubicBezTo>
                  <a:pt x="102" y="147"/>
                  <a:pt x="97" y="148"/>
                  <a:pt x="98" y="151"/>
                </a:cubicBezTo>
                <a:close/>
                <a:moveTo>
                  <a:pt x="191" y="174"/>
                </a:moveTo>
                <a:cubicBezTo>
                  <a:pt x="189" y="170"/>
                  <a:pt x="185" y="168"/>
                  <a:pt x="182" y="165"/>
                </a:cubicBezTo>
                <a:cubicBezTo>
                  <a:pt x="179" y="164"/>
                  <a:pt x="177" y="162"/>
                  <a:pt x="174" y="161"/>
                </a:cubicBezTo>
                <a:cubicBezTo>
                  <a:pt x="170" y="158"/>
                  <a:pt x="164" y="155"/>
                  <a:pt x="158" y="154"/>
                </a:cubicBezTo>
                <a:cubicBezTo>
                  <a:pt x="155" y="153"/>
                  <a:pt x="152" y="154"/>
                  <a:pt x="149" y="153"/>
                </a:cubicBezTo>
                <a:cubicBezTo>
                  <a:pt x="145" y="153"/>
                  <a:pt x="142" y="152"/>
                  <a:pt x="138" y="152"/>
                </a:cubicBezTo>
                <a:cubicBezTo>
                  <a:pt x="137" y="152"/>
                  <a:pt x="133" y="152"/>
                  <a:pt x="133" y="154"/>
                </a:cubicBezTo>
                <a:cubicBezTo>
                  <a:pt x="145" y="154"/>
                  <a:pt x="160" y="155"/>
                  <a:pt x="170" y="160"/>
                </a:cubicBezTo>
                <a:cubicBezTo>
                  <a:pt x="171" y="160"/>
                  <a:pt x="171" y="161"/>
                  <a:pt x="172" y="161"/>
                </a:cubicBezTo>
                <a:cubicBezTo>
                  <a:pt x="174" y="162"/>
                  <a:pt x="176" y="163"/>
                  <a:pt x="178" y="164"/>
                </a:cubicBezTo>
                <a:cubicBezTo>
                  <a:pt x="181" y="166"/>
                  <a:pt x="183" y="168"/>
                  <a:pt x="185" y="170"/>
                </a:cubicBezTo>
                <a:cubicBezTo>
                  <a:pt x="186" y="171"/>
                  <a:pt x="188" y="171"/>
                  <a:pt x="189" y="172"/>
                </a:cubicBezTo>
                <a:cubicBezTo>
                  <a:pt x="191" y="174"/>
                  <a:pt x="192" y="179"/>
                  <a:pt x="196" y="180"/>
                </a:cubicBezTo>
                <a:cubicBezTo>
                  <a:pt x="195" y="177"/>
                  <a:pt x="194" y="175"/>
                  <a:pt x="191" y="174"/>
                </a:cubicBezTo>
                <a:close/>
                <a:moveTo>
                  <a:pt x="98" y="156"/>
                </a:moveTo>
                <a:cubicBezTo>
                  <a:pt x="99" y="157"/>
                  <a:pt x="102" y="156"/>
                  <a:pt x="102" y="156"/>
                </a:cubicBezTo>
                <a:cubicBezTo>
                  <a:pt x="103" y="153"/>
                  <a:pt x="101" y="153"/>
                  <a:pt x="98" y="153"/>
                </a:cubicBezTo>
                <a:cubicBezTo>
                  <a:pt x="98" y="154"/>
                  <a:pt x="98" y="154"/>
                  <a:pt x="98" y="156"/>
                </a:cubicBezTo>
                <a:close/>
                <a:moveTo>
                  <a:pt x="256" y="153"/>
                </a:moveTo>
                <a:cubicBezTo>
                  <a:pt x="255" y="155"/>
                  <a:pt x="254" y="156"/>
                  <a:pt x="252" y="158"/>
                </a:cubicBezTo>
                <a:cubicBezTo>
                  <a:pt x="254" y="159"/>
                  <a:pt x="256" y="162"/>
                  <a:pt x="259" y="162"/>
                </a:cubicBezTo>
                <a:cubicBezTo>
                  <a:pt x="260" y="161"/>
                  <a:pt x="261" y="159"/>
                  <a:pt x="262" y="158"/>
                </a:cubicBezTo>
                <a:cubicBezTo>
                  <a:pt x="260" y="156"/>
                  <a:pt x="259" y="154"/>
                  <a:pt x="256" y="153"/>
                </a:cubicBezTo>
                <a:close/>
                <a:moveTo>
                  <a:pt x="108" y="155"/>
                </a:moveTo>
                <a:cubicBezTo>
                  <a:pt x="110" y="156"/>
                  <a:pt x="113" y="156"/>
                  <a:pt x="113" y="154"/>
                </a:cubicBezTo>
                <a:cubicBezTo>
                  <a:pt x="110" y="153"/>
                  <a:pt x="108" y="154"/>
                  <a:pt x="105" y="154"/>
                </a:cubicBezTo>
                <a:cubicBezTo>
                  <a:pt x="105" y="155"/>
                  <a:pt x="105" y="155"/>
                  <a:pt x="105" y="156"/>
                </a:cubicBezTo>
                <a:cubicBezTo>
                  <a:pt x="106" y="156"/>
                  <a:pt x="108" y="156"/>
                  <a:pt x="107" y="155"/>
                </a:cubicBezTo>
                <a:cubicBezTo>
                  <a:pt x="108" y="155"/>
                  <a:pt x="109" y="157"/>
                  <a:pt x="108" y="155"/>
                </a:cubicBezTo>
                <a:close/>
                <a:moveTo>
                  <a:pt x="272" y="155"/>
                </a:moveTo>
                <a:cubicBezTo>
                  <a:pt x="274" y="159"/>
                  <a:pt x="276" y="162"/>
                  <a:pt x="281" y="163"/>
                </a:cubicBezTo>
                <a:cubicBezTo>
                  <a:pt x="281" y="162"/>
                  <a:pt x="281" y="161"/>
                  <a:pt x="282" y="160"/>
                </a:cubicBezTo>
                <a:cubicBezTo>
                  <a:pt x="282" y="160"/>
                  <a:pt x="281" y="160"/>
                  <a:pt x="281" y="159"/>
                </a:cubicBezTo>
                <a:cubicBezTo>
                  <a:pt x="280" y="160"/>
                  <a:pt x="280" y="161"/>
                  <a:pt x="278" y="162"/>
                </a:cubicBezTo>
                <a:cubicBezTo>
                  <a:pt x="277" y="161"/>
                  <a:pt x="276" y="159"/>
                  <a:pt x="275" y="158"/>
                </a:cubicBezTo>
                <a:cubicBezTo>
                  <a:pt x="275" y="157"/>
                  <a:pt x="276" y="157"/>
                  <a:pt x="277" y="156"/>
                </a:cubicBezTo>
                <a:cubicBezTo>
                  <a:pt x="275" y="156"/>
                  <a:pt x="273" y="154"/>
                  <a:pt x="272" y="155"/>
                </a:cubicBezTo>
                <a:close/>
                <a:moveTo>
                  <a:pt x="279" y="158"/>
                </a:moveTo>
                <a:cubicBezTo>
                  <a:pt x="278" y="158"/>
                  <a:pt x="278" y="157"/>
                  <a:pt x="277" y="157"/>
                </a:cubicBezTo>
                <a:cubicBezTo>
                  <a:pt x="277" y="157"/>
                  <a:pt x="278" y="159"/>
                  <a:pt x="279" y="158"/>
                </a:cubicBezTo>
                <a:close/>
                <a:moveTo>
                  <a:pt x="150" y="158"/>
                </a:moveTo>
                <a:cubicBezTo>
                  <a:pt x="160" y="169"/>
                  <a:pt x="169" y="181"/>
                  <a:pt x="179" y="193"/>
                </a:cubicBezTo>
                <a:cubicBezTo>
                  <a:pt x="182" y="198"/>
                  <a:pt x="185" y="204"/>
                  <a:pt x="189" y="206"/>
                </a:cubicBezTo>
                <a:cubicBezTo>
                  <a:pt x="184" y="199"/>
                  <a:pt x="179" y="192"/>
                  <a:pt x="174" y="185"/>
                </a:cubicBezTo>
                <a:cubicBezTo>
                  <a:pt x="172" y="183"/>
                  <a:pt x="170" y="181"/>
                  <a:pt x="169" y="178"/>
                </a:cubicBezTo>
                <a:cubicBezTo>
                  <a:pt x="164" y="173"/>
                  <a:pt x="160" y="167"/>
                  <a:pt x="156" y="162"/>
                </a:cubicBezTo>
                <a:cubicBezTo>
                  <a:pt x="154" y="160"/>
                  <a:pt x="152" y="158"/>
                  <a:pt x="150" y="157"/>
                </a:cubicBezTo>
                <a:cubicBezTo>
                  <a:pt x="150" y="157"/>
                  <a:pt x="150" y="157"/>
                  <a:pt x="150" y="157"/>
                </a:cubicBezTo>
                <a:cubicBezTo>
                  <a:pt x="150" y="157"/>
                  <a:pt x="150" y="158"/>
                  <a:pt x="150" y="158"/>
                </a:cubicBezTo>
                <a:close/>
                <a:moveTo>
                  <a:pt x="258" y="165"/>
                </a:moveTo>
                <a:cubicBezTo>
                  <a:pt x="258" y="166"/>
                  <a:pt x="259" y="166"/>
                  <a:pt x="258" y="167"/>
                </a:cubicBezTo>
                <a:cubicBezTo>
                  <a:pt x="262" y="166"/>
                  <a:pt x="265" y="164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8"/>
                  <a:pt x="266" y="158"/>
                  <a:pt x="266" y="157"/>
                </a:cubicBezTo>
                <a:cubicBezTo>
                  <a:pt x="264" y="160"/>
                  <a:pt x="261" y="163"/>
                  <a:pt x="258" y="165"/>
                </a:cubicBezTo>
                <a:close/>
                <a:moveTo>
                  <a:pt x="99" y="162"/>
                </a:moveTo>
                <a:cubicBezTo>
                  <a:pt x="99" y="162"/>
                  <a:pt x="99" y="162"/>
                  <a:pt x="99" y="162"/>
                </a:cubicBezTo>
                <a:cubicBezTo>
                  <a:pt x="99" y="161"/>
                  <a:pt x="100" y="162"/>
                  <a:pt x="101" y="162"/>
                </a:cubicBezTo>
                <a:cubicBezTo>
                  <a:pt x="101" y="160"/>
                  <a:pt x="102" y="160"/>
                  <a:pt x="102" y="158"/>
                </a:cubicBezTo>
                <a:cubicBezTo>
                  <a:pt x="100" y="158"/>
                  <a:pt x="99" y="158"/>
                  <a:pt x="98" y="157"/>
                </a:cubicBezTo>
                <a:cubicBezTo>
                  <a:pt x="97" y="160"/>
                  <a:pt x="100" y="161"/>
                  <a:pt x="99" y="162"/>
                </a:cubicBezTo>
                <a:close/>
                <a:moveTo>
                  <a:pt x="264" y="167"/>
                </a:moveTo>
                <a:cubicBezTo>
                  <a:pt x="266" y="170"/>
                  <a:pt x="269" y="171"/>
                  <a:pt x="272" y="173"/>
                </a:cubicBezTo>
                <a:cubicBezTo>
                  <a:pt x="272" y="172"/>
                  <a:pt x="274" y="171"/>
                  <a:pt x="274" y="169"/>
                </a:cubicBezTo>
                <a:cubicBezTo>
                  <a:pt x="272" y="166"/>
                  <a:pt x="270" y="165"/>
                  <a:pt x="267" y="163"/>
                </a:cubicBezTo>
                <a:cubicBezTo>
                  <a:pt x="266" y="164"/>
                  <a:pt x="264" y="165"/>
                  <a:pt x="264" y="167"/>
                </a:cubicBezTo>
                <a:close/>
                <a:moveTo>
                  <a:pt x="278" y="173"/>
                </a:moveTo>
                <a:cubicBezTo>
                  <a:pt x="278" y="174"/>
                  <a:pt x="279" y="172"/>
                  <a:pt x="278" y="173"/>
                </a:cubicBezTo>
                <a:cubicBezTo>
                  <a:pt x="278" y="172"/>
                  <a:pt x="280" y="169"/>
                  <a:pt x="278" y="169"/>
                </a:cubicBezTo>
                <a:cubicBezTo>
                  <a:pt x="276" y="171"/>
                  <a:pt x="274" y="173"/>
                  <a:pt x="273" y="175"/>
                </a:cubicBezTo>
                <a:cubicBezTo>
                  <a:pt x="272" y="176"/>
                  <a:pt x="270" y="177"/>
                  <a:pt x="271" y="178"/>
                </a:cubicBezTo>
                <a:cubicBezTo>
                  <a:pt x="274" y="177"/>
                  <a:pt x="275" y="175"/>
                  <a:pt x="278" y="173"/>
                </a:cubicBezTo>
                <a:close/>
                <a:moveTo>
                  <a:pt x="257" y="171"/>
                </a:moveTo>
                <a:cubicBezTo>
                  <a:pt x="251" y="174"/>
                  <a:pt x="245" y="178"/>
                  <a:pt x="241" y="181"/>
                </a:cubicBezTo>
                <a:cubicBezTo>
                  <a:pt x="241" y="181"/>
                  <a:pt x="242" y="182"/>
                  <a:pt x="242" y="182"/>
                </a:cubicBezTo>
                <a:cubicBezTo>
                  <a:pt x="249" y="179"/>
                  <a:pt x="256" y="174"/>
                  <a:pt x="263" y="170"/>
                </a:cubicBezTo>
                <a:cubicBezTo>
                  <a:pt x="261" y="168"/>
                  <a:pt x="259" y="170"/>
                  <a:pt x="257" y="171"/>
                </a:cubicBezTo>
                <a:close/>
                <a:moveTo>
                  <a:pt x="281" y="182"/>
                </a:moveTo>
                <a:cubicBezTo>
                  <a:pt x="283" y="182"/>
                  <a:pt x="285" y="180"/>
                  <a:pt x="285" y="179"/>
                </a:cubicBezTo>
                <a:cubicBezTo>
                  <a:pt x="285" y="179"/>
                  <a:pt x="280" y="174"/>
                  <a:pt x="279" y="174"/>
                </a:cubicBezTo>
                <a:cubicBezTo>
                  <a:pt x="278" y="175"/>
                  <a:pt x="277" y="176"/>
                  <a:pt x="276" y="178"/>
                </a:cubicBezTo>
                <a:cubicBezTo>
                  <a:pt x="278" y="178"/>
                  <a:pt x="279" y="182"/>
                  <a:pt x="281" y="182"/>
                </a:cubicBezTo>
                <a:close/>
                <a:moveTo>
                  <a:pt x="119" y="176"/>
                </a:moveTo>
                <a:cubicBezTo>
                  <a:pt x="116" y="176"/>
                  <a:pt x="112" y="175"/>
                  <a:pt x="110" y="177"/>
                </a:cubicBezTo>
                <a:cubicBezTo>
                  <a:pt x="117" y="178"/>
                  <a:pt x="123" y="179"/>
                  <a:pt x="130" y="179"/>
                </a:cubicBezTo>
                <a:cubicBezTo>
                  <a:pt x="128" y="175"/>
                  <a:pt x="123" y="176"/>
                  <a:pt x="119" y="176"/>
                </a:cubicBezTo>
                <a:close/>
                <a:moveTo>
                  <a:pt x="110" y="180"/>
                </a:moveTo>
                <a:cubicBezTo>
                  <a:pt x="109" y="185"/>
                  <a:pt x="110" y="191"/>
                  <a:pt x="109" y="195"/>
                </a:cubicBezTo>
                <a:cubicBezTo>
                  <a:pt x="112" y="211"/>
                  <a:pt x="109" y="230"/>
                  <a:pt x="111" y="248"/>
                </a:cubicBezTo>
                <a:cubicBezTo>
                  <a:pt x="110" y="251"/>
                  <a:pt x="110" y="254"/>
                  <a:pt x="111" y="258"/>
                </a:cubicBezTo>
                <a:cubicBezTo>
                  <a:pt x="111" y="268"/>
                  <a:pt x="112" y="279"/>
                  <a:pt x="113" y="289"/>
                </a:cubicBezTo>
                <a:cubicBezTo>
                  <a:pt x="115" y="288"/>
                  <a:pt x="118" y="289"/>
                  <a:pt x="119" y="289"/>
                </a:cubicBezTo>
                <a:cubicBezTo>
                  <a:pt x="118" y="280"/>
                  <a:pt x="119" y="269"/>
                  <a:pt x="118" y="260"/>
                </a:cubicBezTo>
                <a:cubicBezTo>
                  <a:pt x="119" y="257"/>
                  <a:pt x="118" y="251"/>
                  <a:pt x="118" y="248"/>
                </a:cubicBezTo>
                <a:cubicBezTo>
                  <a:pt x="118" y="247"/>
                  <a:pt x="119" y="246"/>
                  <a:pt x="119" y="245"/>
                </a:cubicBezTo>
                <a:cubicBezTo>
                  <a:pt x="119" y="244"/>
                  <a:pt x="118" y="243"/>
                  <a:pt x="118" y="242"/>
                </a:cubicBezTo>
                <a:cubicBezTo>
                  <a:pt x="117" y="238"/>
                  <a:pt x="117" y="233"/>
                  <a:pt x="117" y="229"/>
                </a:cubicBezTo>
                <a:cubicBezTo>
                  <a:pt x="117" y="211"/>
                  <a:pt x="118" y="196"/>
                  <a:pt x="118" y="182"/>
                </a:cubicBezTo>
                <a:cubicBezTo>
                  <a:pt x="118" y="181"/>
                  <a:pt x="119" y="181"/>
                  <a:pt x="119" y="181"/>
                </a:cubicBezTo>
                <a:cubicBezTo>
                  <a:pt x="115" y="181"/>
                  <a:pt x="113" y="179"/>
                  <a:pt x="110" y="180"/>
                </a:cubicBezTo>
                <a:close/>
                <a:moveTo>
                  <a:pt x="121" y="182"/>
                </a:moveTo>
                <a:cubicBezTo>
                  <a:pt x="121" y="187"/>
                  <a:pt x="120" y="193"/>
                  <a:pt x="120" y="198"/>
                </a:cubicBezTo>
                <a:cubicBezTo>
                  <a:pt x="119" y="203"/>
                  <a:pt x="120" y="209"/>
                  <a:pt x="120" y="214"/>
                </a:cubicBezTo>
                <a:cubicBezTo>
                  <a:pt x="120" y="221"/>
                  <a:pt x="119" y="227"/>
                  <a:pt x="120" y="234"/>
                </a:cubicBezTo>
                <a:cubicBezTo>
                  <a:pt x="120" y="245"/>
                  <a:pt x="122" y="257"/>
                  <a:pt x="122" y="270"/>
                </a:cubicBezTo>
                <a:cubicBezTo>
                  <a:pt x="122" y="273"/>
                  <a:pt x="121" y="276"/>
                  <a:pt x="121" y="280"/>
                </a:cubicBezTo>
                <a:cubicBezTo>
                  <a:pt x="121" y="283"/>
                  <a:pt x="122" y="287"/>
                  <a:pt x="121" y="290"/>
                </a:cubicBezTo>
                <a:cubicBezTo>
                  <a:pt x="123" y="290"/>
                  <a:pt x="127" y="291"/>
                  <a:pt x="128" y="290"/>
                </a:cubicBezTo>
                <a:cubicBezTo>
                  <a:pt x="127" y="280"/>
                  <a:pt x="128" y="270"/>
                  <a:pt x="128" y="261"/>
                </a:cubicBezTo>
                <a:cubicBezTo>
                  <a:pt x="128" y="257"/>
                  <a:pt x="127" y="253"/>
                  <a:pt x="127" y="249"/>
                </a:cubicBezTo>
                <a:cubicBezTo>
                  <a:pt x="128" y="241"/>
                  <a:pt x="126" y="232"/>
                  <a:pt x="126" y="223"/>
                </a:cubicBezTo>
                <a:cubicBezTo>
                  <a:pt x="127" y="210"/>
                  <a:pt x="126" y="193"/>
                  <a:pt x="126" y="181"/>
                </a:cubicBezTo>
                <a:cubicBezTo>
                  <a:pt x="124" y="181"/>
                  <a:pt x="122" y="181"/>
                  <a:pt x="120" y="181"/>
                </a:cubicBezTo>
                <a:cubicBezTo>
                  <a:pt x="120" y="181"/>
                  <a:pt x="120" y="181"/>
                  <a:pt x="121" y="182"/>
                </a:cubicBezTo>
                <a:close/>
                <a:moveTo>
                  <a:pt x="103" y="185"/>
                </a:moveTo>
                <a:cubicBezTo>
                  <a:pt x="98" y="197"/>
                  <a:pt x="92" y="209"/>
                  <a:pt x="89" y="223"/>
                </a:cubicBezTo>
                <a:cubicBezTo>
                  <a:pt x="81" y="244"/>
                  <a:pt x="72" y="264"/>
                  <a:pt x="65" y="286"/>
                </a:cubicBezTo>
                <a:cubicBezTo>
                  <a:pt x="60" y="297"/>
                  <a:pt x="57" y="307"/>
                  <a:pt x="53" y="317"/>
                </a:cubicBezTo>
                <a:cubicBezTo>
                  <a:pt x="59" y="316"/>
                  <a:pt x="64" y="315"/>
                  <a:pt x="70" y="314"/>
                </a:cubicBezTo>
                <a:cubicBezTo>
                  <a:pt x="68" y="309"/>
                  <a:pt x="71" y="304"/>
                  <a:pt x="76" y="302"/>
                </a:cubicBezTo>
                <a:cubicBezTo>
                  <a:pt x="85" y="298"/>
                  <a:pt x="98" y="294"/>
                  <a:pt x="107" y="291"/>
                </a:cubicBezTo>
                <a:cubicBezTo>
                  <a:pt x="109" y="291"/>
                  <a:pt x="109" y="289"/>
                  <a:pt x="111" y="290"/>
                </a:cubicBezTo>
                <a:cubicBezTo>
                  <a:pt x="109" y="282"/>
                  <a:pt x="110" y="274"/>
                  <a:pt x="109" y="266"/>
                </a:cubicBezTo>
                <a:cubicBezTo>
                  <a:pt x="109" y="261"/>
                  <a:pt x="108" y="255"/>
                  <a:pt x="108" y="250"/>
                </a:cubicBezTo>
                <a:cubicBezTo>
                  <a:pt x="108" y="248"/>
                  <a:pt x="109" y="246"/>
                  <a:pt x="109" y="244"/>
                </a:cubicBezTo>
                <a:cubicBezTo>
                  <a:pt x="109" y="240"/>
                  <a:pt x="108" y="237"/>
                  <a:pt x="108" y="233"/>
                </a:cubicBezTo>
                <a:cubicBezTo>
                  <a:pt x="108" y="229"/>
                  <a:pt x="108" y="225"/>
                  <a:pt x="108" y="221"/>
                </a:cubicBezTo>
                <a:cubicBezTo>
                  <a:pt x="108" y="208"/>
                  <a:pt x="107" y="195"/>
                  <a:pt x="107" y="182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3"/>
                  <a:pt x="105" y="185"/>
                  <a:pt x="103" y="185"/>
                </a:cubicBezTo>
                <a:close/>
                <a:moveTo>
                  <a:pt x="130" y="181"/>
                </a:moveTo>
                <a:cubicBezTo>
                  <a:pt x="129" y="182"/>
                  <a:pt x="129" y="183"/>
                  <a:pt x="128" y="184"/>
                </a:cubicBezTo>
                <a:cubicBezTo>
                  <a:pt x="127" y="193"/>
                  <a:pt x="128" y="203"/>
                  <a:pt x="129" y="211"/>
                </a:cubicBezTo>
                <a:cubicBezTo>
                  <a:pt x="129" y="216"/>
                  <a:pt x="129" y="221"/>
                  <a:pt x="129" y="227"/>
                </a:cubicBezTo>
                <a:cubicBezTo>
                  <a:pt x="129" y="236"/>
                  <a:pt x="131" y="246"/>
                  <a:pt x="130" y="256"/>
                </a:cubicBezTo>
                <a:cubicBezTo>
                  <a:pt x="130" y="260"/>
                  <a:pt x="130" y="262"/>
                  <a:pt x="130" y="266"/>
                </a:cubicBezTo>
                <a:cubicBezTo>
                  <a:pt x="130" y="269"/>
                  <a:pt x="130" y="273"/>
                  <a:pt x="130" y="277"/>
                </a:cubicBezTo>
                <a:cubicBezTo>
                  <a:pt x="130" y="277"/>
                  <a:pt x="131" y="278"/>
                  <a:pt x="131" y="279"/>
                </a:cubicBezTo>
                <a:cubicBezTo>
                  <a:pt x="132" y="283"/>
                  <a:pt x="130" y="288"/>
                  <a:pt x="131" y="291"/>
                </a:cubicBezTo>
                <a:cubicBezTo>
                  <a:pt x="141" y="295"/>
                  <a:pt x="156" y="300"/>
                  <a:pt x="165" y="304"/>
                </a:cubicBezTo>
                <a:cubicBezTo>
                  <a:pt x="169" y="305"/>
                  <a:pt x="170" y="310"/>
                  <a:pt x="169" y="314"/>
                </a:cubicBezTo>
                <a:cubicBezTo>
                  <a:pt x="173" y="315"/>
                  <a:pt x="177" y="316"/>
                  <a:pt x="180" y="316"/>
                </a:cubicBezTo>
                <a:cubicBezTo>
                  <a:pt x="168" y="285"/>
                  <a:pt x="157" y="252"/>
                  <a:pt x="145" y="222"/>
                </a:cubicBezTo>
                <a:cubicBezTo>
                  <a:pt x="144" y="216"/>
                  <a:pt x="142" y="213"/>
                  <a:pt x="140" y="208"/>
                </a:cubicBezTo>
                <a:cubicBezTo>
                  <a:pt x="139" y="205"/>
                  <a:pt x="138" y="202"/>
                  <a:pt x="137" y="199"/>
                </a:cubicBezTo>
                <a:cubicBezTo>
                  <a:pt x="136" y="197"/>
                  <a:pt x="135" y="195"/>
                  <a:pt x="134" y="193"/>
                </a:cubicBezTo>
                <a:cubicBezTo>
                  <a:pt x="133" y="190"/>
                  <a:pt x="133" y="186"/>
                  <a:pt x="131" y="184"/>
                </a:cubicBezTo>
                <a:cubicBezTo>
                  <a:pt x="131" y="182"/>
                  <a:pt x="132" y="181"/>
                  <a:pt x="130" y="181"/>
                </a:cubicBezTo>
                <a:close/>
                <a:moveTo>
                  <a:pt x="86" y="183"/>
                </a:moveTo>
                <a:cubicBezTo>
                  <a:pt x="84" y="189"/>
                  <a:pt x="81" y="192"/>
                  <a:pt x="80" y="199"/>
                </a:cubicBezTo>
                <a:cubicBezTo>
                  <a:pt x="77" y="204"/>
                  <a:pt x="76" y="210"/>
                  <a:pt x="74" y="216"/>
                </a:cubicBezTo>
                <a:cubicBezTo>
                  <a:pt x="70" y="227"/>
                  <a:pt x="65" y="238"/>
                  <a:pt x="61" y="249"/>
                </a:cubicBezTo>
                <a:cubicBezTo>
                  <a:pt x="53" y="266"/>
                  <a:pt x="48" y="286"/>
                  <a:pt x="40" y="302"/>
                </a:cubicBezTo>
                <a:cubicBezTo>
                  <a:pt x="40" y="308"/>
                  <a:pt x="38" y="309"/>
                  <a:pt x="38" y="314"/>
                </a:cubicBezTo>
                <a:cubicBezTo>
                  <a:pt x="34" y="321"/>
                  <a:pt x="32" y="329"/>
                  <a:pt x="30" y="337"/>
                </a:cubicBezTo>
                <a:cubicBezTo>
                  <a:pt x="27" y="341"/>
                  <a:pt x="26" y="346"/>
                  <a:pt x="24" y="350"/>
                </a:cubicBezTo>
                <a:cubicBezTo>
                  <a:pt x="23" y="354"/>
                  <a:pt x="20" y="358"/>
                  <a:pt x="19" y="362"/>
                </a:cubicBezTo>
                <a:cubicBezTo>
                  <a:pt x="21" y="363"/>
                  <a:pt x="23" y="365"/>
                  <a:pt x="25" y="364"/>
                </a:cubicBezTo>
                <a:cubicBezTo>
                  <a:pt x="25" y="360"/>
                  <a:pt x="28" y="356"/>
                  <a:pt x="29" y="352"/>
                </a:cubicBezTo>
                <a:cubicBezTo>
                  <a:pt x="30" y="349"/>
                  <a:pt x="31" y="347"/>
                  <a:pt x="32" y="344"/>
                </a:cubicBezTo>
                <a:cubicBezTo>
                  <a:pt x="36" y="333"/>
                  <a:pt x="40" y="323"/>
                  <a:pt x="43" y="311"/>
                </a:cubicBezTo>
                <a:cubicBezTo>
                  <a:pt x="51" y="292"/>
                  <a:pt x="58" y="272"/>
                  <a:pt x="65" y="253"/>
                </a:cubicBezTo>
                <a:cubicBezTo>
                  <a:pt x="74" y="230"/>
                  <a:pt x="82" y="206"/>
                  <a:pt x="92" y="184"/>
                </a:cubicBezTo>
                <a:cubicBezTo>
                  <a:pt x="90" y="183"/>
                  <a:pt x="87" y="182"/>
                  <a:pt x="86" y="183"/>
                </a:cubicBezTo>
                <a:close/>
                <a:moveTo>
                  <a:pt x="94" y="184"/>
                </a:moveTo>
                <a:cubicBezTo>
                  <a:pt x="92" y="188"/>
                  <a:pt x="91" y="192"/>
                  <a:pt x="89" y="195"/>
                </a:cubicBezTo>
                <a:cubicBezTo>
                  <a:pt x="89" y="198"/>
                  <a:pt x="87" y="200"/>
                  <a:pt x="86" y="202"/>
                </a:cubicBezTo>
                <a:cubicBezTo>
                  <a:pt x="84" y="208"/>
                  <a:pt x="82" y="215"/>
                  <a:pt x="79" y="222"/>
                </a:cubicBezTo>
                <a:cubicBezTo>
                  <a:pt x="76" y="231"/>
                  <a:pt x="73" y="238"/>
                  <a:pt x="70" y="247"/>
                </a:cubicBezTo>
                <a:cubicBezTo>
                  <a:pt x="69" y="249"/>
                  <a:pt x="69" y="251"/>
                  <a:pt x="68" y="253"/>
                </a:cubicBezTo>
                <a:cubicBezTo>
                  <a:pt x="66" y="257"/>
                  <a:pt x="64" y="261"/>
                  <a:pt x="63" y="265"/>
                </a:cubicBezTo>
                <a:cubicBezTo>
                  <a:pt x="62" y="267"/>
                  <a:pt x="62" y="270"/>
                  <a:pt x="61" y="272"/>
                </a:cubicBezTo>
                <a:cubicBezTo>
                  <a:pt x="59" y="275"/>
                  <a:pt x="58" y="277"/>
                  <a:pt x="57" y="281"/>
                </a:cubicBezTo>
                <a:cubicBezTo>
                  <a:pt x="57" y="282"/>
                  <a:pt x="55" y="284"/>
                  <a:pt x="55" y="286"/>
                </a:cubicBezTo>
                <a:cubicBezTo>
                  <a:pt x="54" y="286"/>
                  <a:pt x="55" y="287"/>
                  <a:pt x="55" y="288"/>
                </a:cubicBezTo>
                <a:cubicBezTo>
                  <a:pt x="54" y="290"/>
                  <a:pt x="53" y="292"/>
                  <a:pt x="52" y="294"/>
                </a:cubicBezTo>
                <a:cubicBezTo>
                  <a:pt x="51" y="296"/>
                  <a:pt x="51" y="298"/>
                  <a:pt x="50" y="300"/>
                </a:cubicBezTo>
                <a:cubicBezTo>
                  <a:pt x="47" y="309"/>
                  <a:pt x="43" y="319"/>
                  <a:pt x="40" y="329"/>
                </a:cubicBezTo>
                <a:cubicBezTo>
                  <a:pt x="38" y="332"/>
                  <a:pt x="37" y="336"/>
                  <a:pt x="36" y="339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6" y="343"/>
                  <a:pt x="34" y="345"/>
                  <a:pt x="34" y="347"/>
                </a:cubicBezTo>
                <a:cubicBezTo>
                  <a:pt x="32" y="354"/>
                  <a:pt x="29" y="359"/>
                  <a:pt x="27" y="365"/>
                </a:cubicBezTo>
                <a:cubicBezTo>
                  <a:pt x="29" y="364"/>
                  <a:pt x="30" y="365"/>
                  <a:pt x="32" y="365"/>
                </a:cubicBezTo>
                <a:cubicBezTo>
                  <a:pt x="33" y="362"/>
                  <a:pt x="35" y="360"/>
                  <a:pt x="36" y="357"/>
                </a:cubicBezTo>
                <a:cubicBezTo>
                  <a:pt x="38" y="351"/>
                  <a:pt x="40" y="346"/>
                  <a:pt x="42" y="341"/>
                </a:cubicBezTo>
                <a:cubicBezTo>
                  <a:pt x="43" y="338"/>
                  <a:pt x="44" y="336"/>
                  <a:pt x="45" y="333"/>
                </a:cubicBezTo>
                <a:cubicBezTo>
                  <a:pt x="46" y="328"/>
                  <a:pt x="47" y="325"/>
                  <a:pt x="49" y="321"/>
                </a:cubicBezTo>
                <a:cubicBezTo>
                  <a:pt x="51" y="315"/>
                  <a:pt x="53" y="311"/>
                  <a:pt x="55" y="305"/>
                </a:cubicBezTo>
                <a:cubicBezTo>
                  <a:pt x="57" y="300"/>
                  <a:pt x="59" y="296"/>
                  <a:pt x="60" y="291"/>
                </a:cubicBezTo>
                <a:cubicBezTo>
                  <a:pt x="63" y="284"/>
                  <a:pt x="67" y="277"/>
                  <a:pt x="68" y="269"/>
                </a:cubicBezTo>
                <a:cubicBezTo>
                  <a:pt x="77" y="249"/>
                  <a:pt x="84" y="226"/>
                  <a:pt x="92" y="205"/>
                </a:cubicBezTo>
                <a:cubicBezTo>
                  <a:pt x="95" y="198"/>
                  <a:pt x="98" y="192"/>
                  <a:pt x="100" y="185"/>
                </a:cubicBezTo>
                <a:cubicBezTo>
                  <a:pt x="98" y="185"/>
                  <a:pt x="97" y="184"/>
                  <a:pt x="94" y="184"/>
                </a:cubicBezTo>
                <a:close/>
                <a:moveTo>
                  <a:pt x="134" y="185"/>
                </a:moveTo>
                <a:cubicBezTo>
                  <a:pt x="136" y="189"/>
                  <a:pt x="137" y="195"/>
                  <a:pt x="140" y="199"/>
                </a:cubicBezTo>
                <a:cubicBezTo>
                  <a:pt x="140" y="205"/>
                  <a:pt x="144" y="211"/>
                  <a:pt x="146" y="218"/>
                </a:cubicBezTo>
                <a:cubicBezTo>
                  <a:pt x="148" y="219"/>
                  <a:pt x="147" y="221"/>
                  <a:pt x="148" y="221"/>
                </a:cubicBezTo>
                <a:cubicBezTo>
                  <a:pt x="149" y="226"/>
                  <a:pt x="150" y="231"/>
                  <a:pt x="152" y="235"/>
                </a:cubicBezTo>
                <a:cubicBezTo>
                  <a:pt x="159" y="252"/>
                  <a:pt x="166" y="270"/>
                  <a:pt x="172" y="287"/>
                </a:cubicBezTo>
                <a:cubicBezTo>
                  <a:pt x="175" y="295"/>
                  <a:pt x="177" y="303"/>
                  <a:pt x="180" y="311"/>
                </a:cubicBezTo>
                <a:cubicBezTo>
                  <a:pt x="181" y="313"/>
                  <a:pt x="182" y="315"/>
                  <a:pt x="183" y="318"/>
                </a:cubicBezTo>
                <a:cubicBezTo>
                  <a:pt x="184" y="321"/>
                  <a:pt x="184" y="324"/>
                  <a:pt x="185" y="326"/>
                </a:cubicBezTo>
                <a:cubicBezTo>
                  <a:pt x="189" y="339"/>
                  <a:pt x="193" y="352"/>
                  <a:pt x="198" y="363"/>
                </a:cubicBezTo>
                <a:cubicBezTo>
                  <a:pt x="201" y="363"/>
                  <a:pt x="203" y="363"/>
                  <a:pt x="206" y="363"/>
                </a:cubicBezTo>
                <a:cubicBezTo>
                  <a:pt x="206" y="360"/>
                  <a:pt x="203" y="357"/>
                  <a:pt x="204" y="355"/>
                </a:cubicBezTo>
                <a:cubicBezTo>
                  <a:pt x="203" y="353"/>
                  <a:pt x="202" y="351"/>
                  <a:pt x="201" y="348"/>
                </a:cubicBezTo>
                <a:cubicBezTo>
                  <a:pt x="200" y="347"/>
                  <a:pt x="200" y="345"/>
                  <a:pt x="200" y="343"/>
                </a:cubicBezTo>
                <a:cubicBezTo>
                  <a:pt x="199" y="341"/>
                  <a:pt x="198" y="339"/>
                  <a:pt x="197" y="336"/>
                </a:cubicBezTo>
                <a:cubicBezTo>
                  <a:pt x="195" y="333"/>
                  <a:pt x="195" y="330"/>
                  <a:pt x="194" y="327"/>
                </a:cubicBezTo>
                <a:cubicBezTo>
                  <a:pt x="189" y="316"/>
                  <a:pt x="182" y="305"/>
                  <a:pt x="180" y="291"/>
                </a:cubicBezTo>
                <a:cubicBezTo>
                  <a:pt x="175" y="276"/>
                  <a:pt x="170" y="261"/>
                  <a:pt x="164" y="246"/>
                </a:cubicBezTo>
                <a:cubicBezTo>
                  <a:pt x="163" y="244"/>
                  <a:pt x="162" y="242"/>
                  <a:pt x="161" y="240"/>
                </a:cubicBezTo>
                <a:cubicBezTo>
                  <a:pt x="158" y="232"/>
                  <a:pt x="156" y="222"/>
                  <a:pt x="152" y="215"/>
                </a:cubicBezTo>
                <a:cubicBezTo>
                  <a:pt x="147" y="205"/>
                  <a:pt x="144" y="195"/>
                  <a:pt x="140" y="185"/>
                </a:cubicBezTo>
                <a:cubicBezTo>
                  <a:pt x="139" y="184"/>
                  <a:pt x="136" y="183"/>
                  <a:pt x="134" y="185"/>
                </a:cubicBezTo>
                <a:close/>
                <a:moveTo>
                  <a:pt x="143" y="185"/>
                </a:moveTo>
                <a:cubicBezTo>
                  <a:pt x="146" y="194"/>
                  <a:pt x="149" y="205"/>
                  <a:pt x="154" y="213"/>
                </a:cubicBezTo>
                <a:cubicBezTo>
                  <a:pt x="157" y="222"/>
                  <a:pt x="160" y="230"/>
                  <a:pt x="163" y="238"/>
                </a:cubicBezTo>
                <a:cubicBezTo>
                  <a:pt x="168" y="248"/>
                  <a:pt x="171" y="259"/>
                  <a:pt x="175" y="270"/>
                </a:cubicBezTo>
                <a:cubicBezTo>
                  <a:pt x="179" y="281"/>
                  <a:pt x="184" y="293"/>
                  <a:pt x="187" y="305"/>
                </a:cubicBezTo>
                <a:cubicBezTo>
                  <a:pt x="190" y="313"/>
                  <a:pt x="194" y="320"/>
                  <a:pt x="197" y="327"/>
                </a:cubicBezTo>
                <a:cubicBezTo>
                  <a:pt x="198" y="330"/>
                  <a:pt x="199" y="332"/>
                  <a:pt x="200" y="335"/>
                </a:cubicBezTo>
                <a:cubicBezTo>
                  <a:pt x="200" y="336"/>
                  <a:pt x="201" y="337"/>
                  <a:pt x="202" y="339"/>
                </a:cubicBezTo>
                <a:cubicBezTo>
                  <a:pt x="204" y="346"/>
                  <a:pt x="206" y="353"/>
                  <a:pt x="209" y="360"/>
                </a:cubicBezTo>
                <a:cubicBezTo>
                  <a:pt x="209" y="361"/>
                  <a:pt x="207" y="361"/>
                  <a:pt x="208" y="362"/>
                </a:cubicBezTo>
                <a:cubicBezTo>
                  <a:pt x="211" y="362"/>
                  <a:pt x="213" y="361"/>
                  <a:pt x="214" y="359"/>
                </a:cubicBezTo>
                <a:cubicBezTo>
                  <a:pt x="213" y="355"/>
                  <a:pt x="211" y="352"/>
                  <a:pt x="210" y="349"/>
                </a:cubicBezTo>
                <a:cubicBezTo>
                  <a:pt x="209" y="347"/>
                  <a:pt x="209" y="346"/>
                  <a:pt x="209" y="344"/>
                </a:cubicBezTo>
                <a:cubicBezTo>
                  <a:pt x="205" y="334"/>
                  <a:pt x="202" y="325"/>
                  <a:pt x="199" y="315"/>
                </a:cubicBezTo>
                <a:cubicBezTo>
                  <a:pt x="196" y="302"/>
                  <a:pt x="190" y="290"/>
                  <a:pt x="186" y="278"/>
                </a:cubicBezTo>
                <a:cubicBezTo>
                  <a:pt x="181" y="262"/>
                  <a:pt x="175" y="248"/>
                  <a:pt x="170" y="234"/>
                </a:cubicBezTo>
                <a:cubicBezTo>
                  <a:pt x="169" y="232"/>
                  <a:pt x="170" y="232"/>
                  <a:pt x="170" y="231"/>
                </a:cubicBezTo>
                <a:cubicBezTo>
                  <a:pt x="166" y="221"/>
                  <a:pt x="161" y="211"/>
                  <a:pt x="157" y="202"/>
                </a:cubicBezTo>
                <a:cubicBezTo>
                  <a:pt x="156" y="196"/>
                  <a:pt x="152" y="191"/>
                  <a:pt x="150" y="185"/>
                </a:cubicBezTo>
                <a:cubicBezTo>
                  <a:pt x="147" y="186"/>
                  <a:pt x="146" y="184"/>
                  <a:pt x="143" y="185"/>
                </a:cubicBezTo>
                <a:close/>
                <a:moveTo>
                  <a:pt x="234" y="195"/>
                </a:moveTo>
                <a:cubicBezTo>
                  <a:pt x="234" y="195"/>
                  <a:pt x="235" y="195"/>
                  <a:pt x="234" y="194"/>
                </a:cubicBezTo>
                <a:cubicBezTo>
                  <a:pt x="234" y="194"/>
                  <a:pt x="233" y="194"/>
                  <a:pt x="233" y="194"/>
                </a:cubicBezTo>
                <a:cubicBezTo>
                  <a:pt x="233" y="194"/>
                  <a:pt x="231" y="195"/>
                  <a:pt x="232" y="193"/>
                </a:cubicBezTo>
                <a:cubicBezTo>
                  <a:pt x="231" y="194"/>
                  <a:pt x="231" y="193"/>
                  <a:pt x="229" y="193"/>
                </a:cubicBezTo>
                <a:cubicBezTo>
                  <a:pt x="229" y="193"/>
                  <a:pt x="229" y="191"/>
                  <a:pt x="228" y="191"/>
                </a:cubicBezTo>
                <a:cubicBezTo>
                  <a:pt x="227" y="193"/>
                  <a:pt x="225" y="193"/>
                  <a:pt x="225" y="195"/>
                </a:cubicBezTo>
                <a:cubicBezTo>
                  <a:pt x="225" y="195"/>
                  <a:pt x="225" y="194"/>
                  <a:pt x="226" y="194"/>
                </a:cubicBezTo>
                <a:cubicBezTo>
                  <a:pt x="226" y="195"/>
                  <a:pt x="227" y="195"/>
                  <a:pt x="227" y="195"/>
                </a:cubicBezTo>
                <a:cubicBezTo>
                  <a:pt x="227" y="196"/>
                  <a:pt x="226" y="196"/>
                  <a:pt x="226" y="197"/>
                </a:cubicBezTo>
                <a:cubicBezTo>
                  <a:pt x="228" y="199"/>
                  <a:pt x="232" y="197"/>
                  <a:pt x="233" y="199"/>
                </a:cubicBezTo>
                <a:cubicBezTo>
                  <a:pt x="235" y="199"/>
                  <a:pt x="236" y="197"/>
                  <a:pt x="237" y="195"/>
                </a:cubicBezTo>
                <a:cubicBezTo>
                  <a:pt x="237" y="195"/>
                  <a:pt x="236" y="195"/>
                  <a:pt x="236" y="195"/>
                </a:cubicBezTo>
                <a:cubicBezTo>
                  <a:pt x="237" y="194"/>
                  <a:pt x="238" y="194"/>
                  <a:pt x="237" y="193"/>
                </a:cubicBezTo>
                <a:cubicBezTo>
                  <a:pt x="236" y="194"/>
                  <a:pt x="236" y="195"/>
                  <a:pt x="234" y="195"/>
                </a:cubicBezTo>
                <a:close/>
                <a:moveTo>
                  <a:pt x="236" y="202"/>
                </a:moveTo>
                <a:cubicBezTo>
                  <a:pt x="242" y="207"/>
                  <a:pt x="249" y="196"/>
                  <a:pt x="242" y="193"/>
                </a:cubicBezTo>
                <a:cubicBezTo>
                  <a:pt x="240" y="196"/>
                  <a:pt x="238" y="199"/>
                  <a:pt x="236" y="202"/>
                </a:cubicBezTo>
                <a:close/>
                <a:moveTo>
                  <a:pt x="247" y="200"/>
                </a:moveTo>
                <a:cubicBezTo>
                  <a:pt x="245" y="201"/>
                  <a:pt x="244" y="203"/>
                  <a:pt x="243" y="204"/>
                </a:cubicBezTo>
                <a:cubicBezTo>
                  <a:pt x="244" y="205"/>
                  <a:pt x="246" y="207"/>
                  <a:pt x="247" y="208"/>
                </a:cubicBezTo>
                <a:cubicBezTo>
                  <a:pt x="248" y="207"/>
                  <a:pt x="251" y="205"/>
                  <a:pt x="251" y="204"/>
                </a:cubicBezTo>
                <a:cubicBezTo>
                  <a:pt x="249" y="204"/>
                  <a:pt x="249" y="200"/>
                  <a:pt x="247" y="200"/>
                </a:cubicBezTo>
                <a:close/>
                <a:moveTo>
                  <a:pt x="191" y="205"/>
                </a:moveTo>
                <a:cubicBezTo>
                  <a:pt x="191" y="206"/>
                  <a:pt x="191" y="206"/>
                  <a:pt x="191" y="207"/>
                </a:cubicBezTo>
                <a:cubicBezTo>
                  <a:pt x="190" y="209"/>
                  <a:pt x="188" y="209"/>
                  <a:pt x="186" y="208"/>
                </a:cubicBezTo>
                <a:cubicBezTo>
                  <a:pt x="186" y="209"/>
                  <a:pt x="184" y="210"/>
                  <a:pt x="184" y="212"/>
                </a:cubicBezTo>
                <a:cubicBezTo>
                  <a:pt x="189" y="214"/>
                  <a:pt x="193" y="210"/>
                  <a:pt x="196" y="207"/>
                </a:cubicBezTo>
                <a:cubicBezTo>
                  <a:pt x="196" y="206"/>
                  <a:pt x="194" y="206"/>
                  <a:pt x="195" y="205"/>
                </a:cubicBezTo>
                <a:cubicBezTo>
                  <a:pt x="193" y="204"/>
                  <a:pt x="193" y="204"/>
                  <a:pt x="191" y="205"/>
                </a:cubicBezTo>
                <a:close/>
                <a:moveTo>
                  <a:pt x="249" y="211"/>
                </a:moveTo>
                <a:cubicBezTo>
                  <a:pt x="249" y="212"/>
                  <a:pt x="251" y="213"/>
                  <a:pt x="251" y="212"/>
                </a:cubicBezTo>
                <a:cubicBezTo>
                  <a:pt x="252" y="210"/>
                  <a:pt x="255" y="207"/>
                  <a:pt x="255" y="204"/>
                </a:cubicBezTo>
                <a:cubicBezTo>
                  <a:pt x="252" y="206"/>
                  <a:pt x="250" y="209"/>
                  <a:pt x="249" y="211"/>
                </a:cubicBezTo>
                <a:close/>
                <a:moveTo>
                  <a:pt x="282" y="206"/>
                </a:moveTo>
                <a:cubicBezTo>
                  <a:pt x="281" y="206"/>
                  <a:pt x="281" y="205"/>
                  <a:pt x="281" y="205"/>
                </a:cubicBezTo>
                <a:cubicBezTo>
                  <a:pt x="280" y="205"/>
                  <a:pt x="281" y="207"/>
                  <a:pt x="282" y="206"/>
                </a:cubicBezTo>
                <a:close/>
                <a:moveTo>
                  <a:pt x="275" y="207"/>
                </a:moveTo>
                <a:cubicBezTo>
                  <a:pt x="275" y="208"/>
                  <a:pt x="276" y="210"/>
                  <a:pt x="277" y="210"/>
                </a:cubicBezTo>
                <a:cubicBezTo>
                  <a:pt x="278" y="210"/>
                  <a:pt x="279" y="208"/>
                  <a:pt x="280" y="208"/>
                </a:cubicBezTo>
                <a:cubicBezTo>
                  <a:pt x="279" y="205"/>
                  <a:pt x="277" y="206"/>
                  <a:pt x="275" y="207"/>
                </a:cubicBezTo>
                <a:close/>
                <a:moveTo>
                  <a:pt x="274" y="212"/>
                </a:moveTo>
                <a:cubicBezTo>
                  <a:pt x="274" y="210"/>
                  <a:pt x="273" y="207"/>
                  <a:pt x="272" y="206"/>
                </a:cubicBezTo>
                <a:cubicBezTo>
                  <a:pt x="271" y="208"/>
                  <a:pt x="271" y="212"/>
                  <a:pt x="274" y="212"/>
                </a:cubicBezTo>
                <a:close/>
                <a:moveTo>
                  <a:pt x="262" y="208"/>
                </a:moveTo>
                <a:cubicBezTo>
                  <a:pt x="262" y="211"/>
                  <a:pt x="259" y="216"/>
                  <a:pt x="262" y="218"/>
                </a:cubicBezTo>
                <a:cubicBezTo>
                  <a:pt x="265" y="215"/>
                  <a:pt x="263" y="212"/>
                  <a:pt x="262" y="208"/>
                </a:cubicBezTo>
                <a:close/>
                <a:moveTo>
                  <a:pt x="255" y="213"/>
                </a:moveTo>
                <a:cubicBezTo>
                  <a:pt x="256" y="214"/>
                  <a:pt x="256" y="214"/>
                  <a:pt x="258" y="214"/>
                </a:cubicBezTo>
                <a:cubicBezTo>
                  <a:pt x="258" y="213"/>
                  <a:pt x="258" y="212"/>
                  <a:pt x="259" y="210"/>
                </a:cubicBezTo>
                <a:cubicBezTo>
                  <a:pt x="258" y="210"/>
                  <a:pt x="258" y="208"/>
                  <a:pt x="257" y="208"/>
                </a:cubicBezTo>
                <a:cubicBezTo>
                  <a:pt x="256" y="210"/>
                  <a:pt x="255" y="211"/>
                  <a:pt x="255" y="213"/>
                </a:cubicBezTo>
                <a:close/>
                <a:moveTo>
                  <a:pt x="184" y="217"/>
                </a:moveTo>
                <a:cubicBezTo>
                  <a:pt x="191" y="220"/>
                  <a:pt x="196" y="215"/>
                  <a:pt x="199" y="211"/>
                </a:cubicBezTo>
                <a:cubicBezTo>
                  <a:pt x="198" y="210"/>
                  <a:pt x="199" y="209"/>
                  <a:pt x="198" y="209"/>
                </a:cubicBezTo>
                <a:cubicBezTo>
                  <a:pt x="196" y="211"/>
                  <a:pt x="194" y="212"/>
                  <a:pt x="192" y="214"/>
                </a:cubicBezTo>
                <a:cubicBezTo>
                  <a:pt x="188" y="215"/>
                  <a:pt x="185" y="216"/>
                  <a:pt x="182" y="215"/>
                </a:cubicBezTo>
                <a:cubicBezTo>
                  <a:pt x="183" y="215"/>
                  <a:pt x="183" y="216"/>
                  <a:pt x="184" y="217"/>
                </a:cubicBezTo>
                <a:close/>
                <a:moveTo>
                  <a:pt x="265" y="210"/>
                </a:moveTo>
                <a:cubicBezTo>
                  <a:pt x="265" y="210"/>
                  <a:pt x="265" y="211"/>
                  <a:pt x="266" y="212"/>
                </a:cubicBezTo>
                <a:cubicBezTo>
                  <a:pt x="267" y="212"/>
                  <a:pt x="268" y="211"/>
                  <a:pt x="270" y="211"/>
                </a:cubicBezTo>
                <a:cubicBezTo>
                  <a:pt x="270" y="210"/>
                  <a:pt x="269" y="209"/>
                  <a:pt x="269" y="209"/>
                </a:cubicBezTo>
                <a:cubicBezTo>
                  <a:pt x="267" y="209"/>
                  <a:pt x="266" y="208"/>
                  <a:pt x="265" y="210"/>
                </a:cubicBezTo>
                <a:close/>
                <a:moveTo>
                  <a:pt x="198" y="219"/>
                </a:moveTo>
                <a:cubicBezTo>
                  <a:pt x="197" y="218"/>
                  <a:pt x="198" y="217"/>
                  <a:pt x="197" y="217"/>
                </a:cubicBezTo>
                <a:cubicBezTo>
                  <a:pt x="195" y="218"/>
                  <a:pt x="196" y="221"/>
                  <a:pt x="198" y="219"/>
                </a:cubicBezTo>
                <a:close/>
                <a:moveTo>
                  <a:pt x="154" y="309"/>
                </a:moveTo>
                <a:cubicBezTo>
                  <a:pt x="154" y="309"/>
                  <a:pt x="154" y="309"/>
                  <a:pt x="154" y="309"/>
                </a:cubicBezTo>
                <a:cubicBezTo>
                  <a:pt x="153" y="308"/>
                  <a:pt x="151" y="309"/>
                  <a:pt x="148" y="309"/>
                </a:cubicBezTo>
                <a:cubicBezTo>
                  <a:pt x="144" y="310"/>
                  <a:pt x="139" y="309"/>
                  <a:pt x="136" y="309"/>
                </a:cubicBezTo>
                <a:cubicBezTo>
                  <a:pt x="122" y="310"/>
                  <a:pt x="115" y="310"/>
                  <a:pt x="102" y="310"/>
                </a:cubicBezTo>
                <a:cubicBezTo>
                  <a:pt x="93" y="311"/>
                  <a:pt x="85" y="310"/>
                  <a:pt x="78" y="310"/>
                </a:cubicBezTo>
                <a:cubicBezTo>
                  <a:pt x="79" y="312"/>
                  <a:pt x="88" y="311"/>
                  <a:pt x="86" y="312"/>
                </a:cubicBezTo>
                <a:cubicBezTo>
                  <a:pt x="90" y="312"/>
                  <a:pt x="94" y="313"/>
                  <a:pt x="99" y="314"/>
                </a:cubicBezTo>
                <a:cubicBezTo>
                  <a:pt x="97" y="315"/>
                  <a:pt x="95" y="313"/>
                  <a:pt x="94" y="314"/>
                </a:cubicBezTo>
                <a:cubicBezTo>
                  <a:pt x="95" y="314"/>
                  <a:pt x="96" y="315"/>
                  <a:pt x="97" y="315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106" y="317"/>
                  <a:pt x="112" y="316"/>
                  <a:pt x="120" y="316"/>
                </a:cubicBezTo>
                <a:cubicBezTo>
                  <a:pt x="119" y="317"/>
                  <a:pt x="121" y="317"/>
                  <a:pt x="122" y="316"/>
                </a:cubicBezTo>
                <a:cubicBezTo>
                  <a:pt x="120" y="316"/>
                  <a:pt x="125" y="315"/>
                  <a:pt x="127" y="315"/>
                </a:cubicBezTo>
                <a:cubicBezTo>
                  <a:pt x="127" y="315"/>
                  <a:pt x="126" y="316"/>
                  <a:pt x="127" y="316"/>
                </a:cubicBezTo>
                <a:cubicBezTo>
                  <a:pt x="127" y="315"/>
                  <a:pt x="128" y="316"/>
                  <a:pt x="129" y="316"/>
                </a:cubicBezTo>
                <a:cubicBezTo>
                  <a:pt x="129" y="314"/>
                  <a:pt x="134" y="315"/>
                  <a:pt x="135" y="314"/>
                </a:cubicBezTo>
                <a:cubicBezTo>
                  <a:pt x="135" y="314"/>
                  <a:pt x="134" y="314"/>
                  <a:pt x="134" y="314"/>
                </a:cubicBezTo>
                <a:cubicBezTo>
                  <a:pt x="135" y="314"/>
                  <a:pt x="136" y="313"/>
                  <a:pt x="137" y="314"/>
                </a:cubicBezTo>
                <a:cubicBezTo>
                  <a:pt x="136" y="314"/>
                  <a:pt x="135" y="314"/>
                  <a:pt x="135" y="315"/>
                </a:cubicBezTo>
                <a:cubicBezTo>
                  <a:pt x="137" y="315"/>
                  <a:pt x="138" y="314"/>
                  <a:pt x="139" y="314"/>
                </a:cubicBezTo>
                <a:cubicBezTo>
                  <a:pt x="139" y="314"/>
                  <a:pt x="138" y="314"/>
                  <a:pt x="138" y="313"/>
                </a:cubicBezTo>
                <a:cubicBezTo>
                  <a:pt x="137" y="314"/>
                  <a:pt x="136" y="313"/>
                  <a:pt x="135" y="313"/>
                </a:cubicBezTo>
                <a:cubicBezTo>
                  <a:pt x="142" y="313"/>
                  <a:pt x="148" y="311"/>
                  <a:pt x="155" y="311"/>
                </a:cubicBezTo>
                <a:cubicBezTo>
                  <a:pt x="154" y="311"/>
                  <a:pt x="153" y="311"/>
                  <a:pt x="153" y="311"/>
                </a:cubicBezTo>
                <a:cubicBezTo>
                  <a:pt x="157" y="309"/>
                  <a:pt x="162" y="310"/>
                  <a:pt x="164" y="307"/>
                </a:cubicBezTo>
                <a:cubicBezTo>
                  <a:pt x="165" y="307"/>
                  <a:pt x="166" y="308"/>
                  <a:pt x="166" y="308"/>
                </a:cubicBezTo>
                <a:cubicBezTo>
                  <a:pt x="165" y="307"/>
                  <a:pt x="165" y="306"/>
                  <a:pt x="163" y="306"/>
                </a:cubicBezTo>
                <a:cubicBezTo>
                  <a:pt x="162" y="309"/>
                  <a:pt x="157" y="309"/>
                  <a:pt x="154" y="309"/>
                </a:cubicBezTo>
                <a:close/>
                <a:moveTo>
                  <a:pt x="162" y="316"/>
                </a:moveTo>
                <a:cubicBezTo>
                  <a:pt x="160" y="318"/>
                  <a:pt x="156" y="317"/>
                  <a:pt x="153" y="318"/>
                </a:cubicBezTo>
                <a:cubicBezTo>
                  <a:pt x="163" y="321"/>
                  <a:pt x="172" y="324"/>
                  <a:pt x="182" y="325"/>
                </a:cubicBezTo>
                <a:cubicBezTo>
                  <a:pt x="182" y="323"/>
                  <a:pt x="181" y="321"/>
                  <a:pt x="181" y="319"/>
                </a:cubicBezTo>
                <a:cubicBezTo>
                  <a:pt x="175" y="318"/>
                  <a:pt x="168" y="315"/>
                  <a:pt x="162" y="316"/>
                </a:cubicBezTo>
                <a:close/>
                <a:moveTo>
                  <a:pt x="87" y="320"/>
                </a:moveTo>
                <a:cubicBezTo>
                  <a:pt x="87" y="320"/>
                  <a:pt x="88" y="320"/>
                  <a:pt x="87" y="319"/>
                </a:cubicBezTo>
                <a:cubicBezTo>
                  <a:pt x="83" y="318"/>
                  <a:pt x="76" y="318"/>
                  <a:pt x="72" y="316"/>
                </a:cubicBezTo>
                <a:cubicBezTo>
                  <a:pt x="65" y="317"/>
                  <a:pt x="58" y="318"/>
                  <a:pt x="51" y="320"/>
                </a:cubicBezTo>
                <a:cubicBezTo>
                  <a:pt x="52" y="322"/>
                  <a:pt x="50" y="323"/>
                  <a:pt x="50" y="325"/>
                </a:cubicBezTo>
                <a:cubicBezTo>
                  <a:pt x="62" y="324"/>
                  <a:pt x="75" y="322"/>
                  <a:pt x="87" y="320"/>
                </a:cubicBezTo>
                <a:close/>
                <a:moveTo>
                  <a:pt x="111" y="319"/>
                </a:moveTo>
                <a:cubicBezTo>
                  <a:pt x="111" y="320"/>
                  <a:pt x="111" y="321"/>
                  <a:pt x="111" y="323"/>
                </a:cubicBezTo>
                <a:cubicBezTo>
                  <a:pt x="113" y="324"/>
                  <a:pt x="116" y="323"/>
                  <a:pt x="118" y="324"/>
                </a:cubicBezTo>
                <a:cubicBezTo>
                  <a:pt x="118" y="322"/>
                  <a:pt x="118" y="320"/>
                  <a:pt x="117" y="319"/>
                </a:cubicBezTo>
                <a:cubicBezTo>
                  <a:pt x="116" y="319"/>
                  <a:pt x="112" y="319"/>
                  <a:pt x="111" y="319"/>
                </a:cubicBezTo>
                <a:close/>
                <a:moveTo>
                  <a:pt x="121" y="324"/>
                </a:moveTo>
                <a:cubicBezTo>
                  <a:pt x="123" y="324"/>
                  <a:pt x="125" y="325"/>
                  <a:pt x="127" y="324"/>
                </a:cubicBezTo>
                <a:cubicBezTo>
                  <a:pt x="127" y="322"/>
                  <a:pt x="128" y="321"/>
                  <a:pt x="127" y="319"/>
                </a:cubicBezTo>
                <a:cubicBezTo>
                  <a:pt x="124" y="319"/>
                  <a:pt x="124" y="319"/>
                  <a:pt x="121" y="319"/>
                </a:cubicBezTo>
                <a:cubicBezTo>
                  <a:pt x="120" y="321"/>
                  <a:pt x="121" y="322"/>
                  <a:pt x="121" y="324"/>
                </a:cubicBezTo>
                <a:close/>
                <a:moveTo>
                  <a:pt x="108" y="327"/>
                </a:moveTo>
                <a:cubicBezTo>
                  <a:pt x="108" y="329"/>
                  <a:pt x="109" y="332"/>
                  <a:pt x="110" y="335"/>
                </a:cubicBezTo>
                <a:cubicBezTo>
                  <a:pt x="115" y="337"/>
                  <a:pt x="126" y="338"/>
                  <a:pt x="130" y="334"/>
                </a:cubicBezTo>
                <a:cubicBezTo>
                  <a:pt x="130" y="331"/>
                  <a:pt x="131" y="328"/>
                  <a:pt x="130" y="326"/>
                </a:cubicBezTo>
                <a:cubicBezTo>
                  <a:pt x="123" y="328"/>
                  <a:pt x="114" y="327"/>
                  <a:pt x="108" y="327"/>
                </a:cubicBezTo>
                <a:close/>
                <a:moveTo>
                  <a:pt x="100" y="331"/>
                </a:moveTo>
                <a:cubicBezTo>
                  <a:pt x="99" y="330"/>
                  <a:pt x="100" y="329"/>
                  <a:pt x="99" y="328"/>
                </a:cubicBezTo>
                <a:cubicBezTo>
                  <a:pt x="99" y="328"/>
                  <a:pt x="98" y="329"/>
                  <a:pt x="97" y="329"/>
                </a:cubicBezTo>
                <a:cubicBezTo>
                  <a:pt x="97" y="329"/>
                  <a:pt x="97" y="330"/>
                  <a:pt x="97" y="331"/>
                </a:cubicBezTo>
                <a:cubicBezTo>
                  <a:pt x="99" y="331"/>
                  <a:pt x="100" y="331"/>
                  <a:pt x="100" y="331"/>
                </a:cubicBezTo>
                <a:close/>
                <a:moveTo>
                  <a:pt x="102" y="330"/>
                </a:moveTo>
                <a:cubicBezTo>
                  <a:pt x="102" y="330"/>
                  <a:pt x="102" y="331"/>
                  <a:pt x="102" y="331"/>
                </a:cubicBezTo>
                <a:cubicBezTo>
                  <a:pt x="103" y="331"/>
                  <a:pt x="105" y="331"/>
                  <a:pt x="105" y="330"/>
                </a:cubicBezTo>
                <a:cubicBezTo>
                  <a:pt x="105" y="330"/>
                  <a:pt x="104" y="330"/>
                  <a:pt x="102" y="330"/>
                </a:cubicBezTo>
                <a:close/>
                <a:moveTo>
                  <a:pt x="98" y="336"/>
                </a:moveTo>
                <a:cubicBezTo>
                  <a:pt x="100" y="336"/>
                  <a:pt x="99" y="335"/>
                  <a:pt x="100" y="333"/>
                </a:cubicBezTo>
                <a:cubicBezTo>
                  <a:pt x="98" y="333"/>
                  <a:pt x="98" y="333"/>
                  <a:pt x="97" y="333"/>
                </a:cubicBezTo>
                <a:cubicBezTo>
                  <a:pt x="97" y="334"/>
                  <a:pt x="97" y="336"/>
                  <a:pt x="98" y="336"/>
                </a:cubicBezTo>
                <a:close/>
                <a:moveTo>
                  <a:pt x="124" y="350"/>
                </a:moveTo>
                <a:cubicBezTo>
                  <a:pt x="124" y="345"/>
                  <a:pt x="125" y="343"/>
                  <a:pt x="124" y="339"/>
                </a:cubicBezTo>
                <a:cubicBezTo>
                  <a:pt x="120" y="339"/>
                  <a:pt x="117" y="339"/>
                  <a:pt x="113" y="338"/>
                </a:cubicBezTo>
                <a:cubicBezTo>
                  <a:pt x="113" y="343"/>
                  <a:pt x="113" y="345"/>
                  <a:pt x="112" y="350"/>
                </a:cubicBezTo>
                <a:cubicBezTo>
                  <a:pt x="117" y="352"/>
                  <a:pt x="119" y="352"/>
                  <a:pt x="124" y="350"/>
                </a:cubicBezTo>
                <a:close/>
                <a:moveTo>
                  <a:pt x="111" y="357"/>
                </a:moveTo>
                <a:cubicBezTo>
                  <a:pt x="115" y="358"/>
                  <a:pt x="125" y="359"/>
                  <a:pt x="124" y="352"/>
                </a:cubicBezTo>
                <a:cubicBezTo>
                  <a:pt x="120" y="354"/>
                  <a:pt x="116" y="354"/>
                  <a:pt x="111" y="352"/>
                </a:cubicBezTo>
                <a:cubicBezTo>
                  <a:pt x="111" y="354"/>
                  <a:pt x="111" y="355"/>
                  <a:pt x="111" y="357"/>
                </a:cubicBezTo>
                <a:close/>
                <a:moveTo>
                  <a:pt x="5" y="362"/>
                </a:moveTo>
                <a:cubicBezTo>
                  <a:pt x="7" y="361"/>
                  <a:pt x="8" y="362"/>
                  <a:pt x="9" y="362"/>
                </a:cubicBezTo>
                <a:cubicBezTo>
                  <a:pt x="8" y="361"/>
                  <a:pt x="8" y="360"/>
                  <a:pt x="7" y="359"/>
                </a:cubicBezTo>
                <a:cubicBezTo>
                  <a:pt x="6" y="360"/>
                  <a:pt x="6" y="361"/>
                  <a:pt x="5" y="362"/>
                </a:cubicBezTo>
                <a:close/>
                <a:moveTo>
                  <a:pt x="115" y="360"/>
                </a:moveTo>
                <a:cubicBezTo>
                  <a:pt x="116" y="363"/>
                  <a:pt x="120" y="362"/>
                  <a:pt x="119" y="360"/>
                </a:cubicBezTo>
                <a:cubicBezTo>
                  <a:pt x="118" y="360"/>
                  <a:pt x="117" y="360"/>
                  <a:pt x="115" y="360"/>
                </a:cubicBezTo>
                <a:close/>
                <a:moveTo>
                  <a:pt x="218" y="362"/>
                </a:moveTo>
                <a:cubicBezTo>
                  <a:pt x="217" y="363"/>
                  <a:pt x="216" y="362"/>
                  <a:pt x="214" y="362"/>
                </a:cubicBezTo>
                <a:cubicBezTo>
                  <a:pt x="211" y="366"/>
                  <a:pt x="203" y="365"/>
                  <a:pt x="198" y="367"/>
                </a:cubicBezTo>
                <a:cubicBezTo>
                  <a:pt x="198" y="366"/>
                  <a:pt x="198" y="367"/>
                  <a:pt x="197" y="366"/>
                </a:cubicBezTo>
                <a:cubicBezTo>
                  <a:pt x="200" y="372"/>
                  <a:pt x="201" y="377"/>
                  <a:pt x="204" y="382"/>
                </a:cubicBezTo>
                <a:cubicBezTo>
                  <a:pt x="210" y="383"/>
                  <a:pt x="218" y="384"/>
                  <a:pt x="221" y="379"/>
                </a:cubicBezTo>
                <a:cubicBezTo>
                  <a:pt x="221" y="379"/>
                  <a:pt x="222" y="379"/>
                  <a:pt x="223" y="379"/>
                </a:cubicBezTo>
                <a:cubicBezTo>
                  <a:pt x="224" y="374"/>
                  <a:pt x="221" y="368"/>
                  <a:pt x="218" y="362"/>
                </a:cubicBezTo>
                <a:close/>
                <a:moveTo>
                  <a:pt x="229" y="365"/>
                </a:moveTo>
                <a:cubicBezTo>
                  <a:pt x="230" y="365"/>
                  <a:pt x="230" y="365"/>
                  <a:pt x="231" y="365"/>
                </a:cubicBezTo>
                <a:cubicBezTo>
                  <a:pt x="230" y="363"/>
                  <a:pt x="230" y="362"/>
                  <a:pt x="228" y="362"/>
                </a:cubicBezTo>
                <a:cubicBezTo>
                  <a:pt x="228" y="363"/>
                  <a:pt x="229" y="364"/>
                  <a:pt x="229" y="365"/>
                </a:cubicBezTo>
                <a:close/>
                <a:moveTo>
                  <a:pt x="3" y="369"/>
                </a:moveTo>
                <a:cubicBezTo>
                  <a:pt x="4" y="369"/>
                  <a:pt x="6" y="369"/>
                  <a:pt x="7" y="369"/>
                </a:cubicBezTo>
                <a:cubicBezTo>
                  <a:pt x="6" y="367"/>
                  <a:pt x="8" y="366"/>
                  <a:pt x="8" y="364"/>
                </a:cubicBezTo>
                <a:cubicBezTo>
                  <a:pt x="7" y="364"/>
                  <a:pt x="6" y="364"/>
                  <a:pt x="5" y="363"/>
                </a:cubicBezTo>
                <a:cubicBezTo>
                  <a:pt x="4" y="365"/>
                  <a:pt x="3" y="367"/>
                  <a:pt x="3" y="369"/>
                </a:cubicBezTo>
                <a:close/>
                <a:moveTo>
                  <a:pt x="17" y="364"/>
                </a:moveTo>
                <a:cubicBezTo>
                  <a:pt x="15" y="369"/>
                  <a:pt x="14" y="373"/>
                  <a:pt x="12" y="378"/>
                </a:cubicBezTo>
                <a:cubicBezTo>
                  <a:pt x="15" y="381"/>
                  <a:pt x="20" y="382"/>
                  <a:pt x="25" y="382"/>
                </a:cubicBezTo>
                <a:cubicBezTo>
                  <a:pt x="27" y="382"/>
                  <a:pt x="27" y="381"/>
                  <a:pt x="28" y="382"/>
                </a:cubicBezTo>
                <a:cubicBezTo>
                  <a:pt x="30" y="378"/>
                  <a:pt x="33" y="374"/>
                  <a:pt x="33" y="368"/>
                </a:cubicBezTo>
                <a:cubicBezTo>
                  <a:pt x="28" y="368"/>
                  <a:pt x="22" y="366"/>
                  <a:pt x="17" y="364"/>
                </a:cubicBezTo>
                <a:close/>
                <a:moveTo>
                  <a:pt x="230" y="368"/>
                </a:moveTo>
                <a:cubicBezTo>
                  <a:pt x="230" y="368"/>
                  <a:pt x="230" y="369"/>
                  <a:pt x="230" y="369"/>
                </a:cubicBezTo>
                <a:cubicBezTo>
                  <a:pt x="231" y="369"/>
                  <a:pt x="231" y="369"/>
                  <a:pt x="232" y="369"/>
                </a:cubicBezTo>
                <a:cubicBezTo>
                  <a:pt x="233" y="368"/>
                  <a:pt x="232" y="368"/>
                  <a:pt x="232" y="367"/>
                </a:cubicBezTo>
                <a:cubicBezTo>
                  <a:pt x="231" y="367"/>
                  <a:pt x="231" y="367"/>
                  <a:pt x="230" y="368"/>
                </a:cubicBezTo>
                <a:close/>
                <a:moveTo>
                  <a:pt x="224" y="369"/>
                </a:moveTo>
                <a:cubicBezTo>
                  <a:pt x="224" y="369"/>
                  <a:pt x="224" y="370"/>
                  <a:pt x="224" y="370"/>
                </a:cubicBezTo>
                <a:cubicBezTo>
                  <a:pt x="226" y="370"/>
                  <a:pt x="227" y="370"/>
                  <a:pt x="228" y="370"/>
                </a:cubicBezTo>
                <a:cubicBezTo>
                  <a:pt x="228" y="369"/>
                  <a:pt x="228" y="368"/>
                  <a:pt x="228" y="368"/>
                </a:cubicBezTo>
                <a:cubicBezTo>
                  <a:pt x="227" y="368"/>
                  <a:pt x="225" y="368"/>
                  <a:pt x="224" y="369"/>
                </a:cubicBezTo>
                <a:close/>
                <a:moveTo>
                  <a:pt x="13" y="370"/>
                </a:moveTo>
                <a:cubicBezTo>
                  <a:pt x="11" y="370"/>
                  <a:pt x="11" y="369"/>
                  <a:pt x="9" y="369"/>
                </a:cubicBezTo>
                <a:cubicBezTo>
                  <a:pt x="9" y="370"/>
                  <a:pt x="12" y="371"/>
                  <a:pt x="13" y="370"/>
                </a:cubicBezTo>
                <a:close/>
                <a:moveTo>
                  <a:pt x="2" y="374"/>
                </a:moveTo>
                <a:cubicBezTo>
                  <a:pt x="4" y="375"/>
                  <a:pt x="5" y="373"/>
                  <a:pt x="6" y="371"/>
                </a:cubicBezTo>
                <a:cubicBezTo>
                  <a:pt x="4" y="371"/>
                  <a:pt x="4" y="370"/>
                  <a:pt x="2" y="370"/>
                </a:cubicBezTo>
                <a:cubicBezTo>
                  <a:pt x="2" y="372"/>
                  <a:pt x="2" y="373"/>
                  <a:pt x="2" y="374"/>
                </a:cubicBezTo>
                <a:close/>
                <a:moveTo>
                  <a:pt x="232" y="371"/>
                </a:moveTo>
                <a:cubicBezTo>
                  <a:pt x="232" y="373"/>
                  <a:pt x="232" y="373"/>
                  <a:pt x="233" y="373"/>
                </a:cubicBezTo>
                <a:cubicBezTo>
                  <a:pt x="233" y="372"/>
                  <a:pt x="234" y="371"/>
                  <a:pt x="233" y="371"/>
                </a:cubicBezTo>
                <a:cubicBezTo>
                  <a:pt x="233" y="371"/>
                  <a:pt x="232" y="371"/>
                  <a:pt x="232" y="371"/>
                </a:cubicBezTo>
                <a:close/>
                <a:moveTo>
                  <a:pt x="7" y="396"/>
                </a:moveTo>
                <a:cubicBezTo>
                  <a:pt x="11" y="397"/>
                  <a:pt x="15" y="400"/>
                  <a:pt x="18" y="399"/>
                </a:cubicBezTo>
                <a:cubicBezTo>
                  <a:pt x="20" y="394"/>
                  <a:pt x="23" y="390"/>
                  <a:pt x="25" y="385"/>
                </a:cubicBezTo>
                <a:cubicBezTo>
                  <a:pt x="20" y="384"/>
                  <a:pt x="16" y="384"/>
                  <a:pt x="13" y="382"/>
                </a:cubicBezTo>
                <a:cubicBezTo>
                  <a:pt x="11" y="387"/>
                  <a:pt x="9" y="392"/>
                  <a:pt x="7" y="396"/>
                </a:cubicBezTo>
                <a:close/>
                <a:moveTo>
                  <a:pt x="208" y="386"/>
                </a:moveTo>
                <a:cubicBezTo>
                  <a:pt x="211" y="390"/>
                  <a:pt x="212" y="396"/>
                  <a:pt x="215" y="401"/>
                </a:cubicBezTo>
                <a:cubicBezTo>
                  <a:pt x="218" y="399"/>
                  <a:pt x="224" y="400"/>
                  <a:pt x="227" y="397"/>
                </a:cubicBezTo>
                <a:cubicBezTo>
                  <a:pt x="225" y="393"/>
                  <a:pt x="224" y="387"/>
                  <a:pt x="221" y="383"/>
                </a:cubicBezTo>
                <a:cubicBezTo>
                  <a:pt x="218" y="386"/>
                  <a:pt x="213" y="385"/>
                  <a:pt x="208" y="386"/>
                </a:cubicBezTo>
                <a:close/>
                <a:moveTo>
                  <a:pt x="7" y="406"/>
                </a:moveTo>
                <a:cubicBezTo>
                  <a:pt x="7" y="406"/>
                  <a:pt x="8" y="405"/>
                  <a:pt x="9" y="406"/>
                </a:cubicBezTo>
                <a:cubicBezTo>
                  <a:pt x="9" y="407"/>
                  <a:pt x="9" y="407"/>
                  <a:pt x="9" y="407"/>
                </a:cubicBezTo>
                <a:cubicBezTo>
                  <a:pt x="10" y="408"/>
                  <a:pt x="12" y="409"/>
                  <a:pt x="14" y="409"/>
                </a:cubicBezTo>
                <a:cubicBezTo>
                  <a:pt x="15" y="407"/>
                  <a:pt x="17" y="404"/>
                  <a:pt x="18" y="401"/>
                </a:cubicBezTo>
                <a:cubicBezTo>
                  <a:pt x="14" y="401"/>
                  <a:pt x="10" y="399"/>
                  <a:pt x="6" y="399"/>
                </a:cubicBezTo>
                <a:cubicBezTo>
                  <a:pt x="5" y="401"/>
                  <a:pt x="4" y="406"/>
                  <a:pt x="7" y="406"/>
                </a:cubicBezTo>
                <a:close/>
                <a:moveTo>
                  <a:pt x="228" y="400"/>
                </a:moveTo>
                <a:cubicBezTo>
                  <a:pt x="225" y="402"/>
                  <a:pt x="220" y="401"/>
                  <a:pt x="217" y="403"/>
                </a:cubicBezTo>
                <a:cubicBezTo>
                  <a:pt x="218" y="406"/>
                  <a:pt x="219" y="409"/>
                  <a:pt x="221" y="412"/>
                </a:cubicBezTo>
                <a:cubicBezTo>
                  <a:pt x="224" y="411"/>
                  <a:pt x="229" y="411"/>
                  <a:pt x="231" y="408"/>
                </a:cubicBezTo>
                <a:cubicBezTo>
                  <a:pt x="230" y="405"/>
                  <a:pt x="230" y="403"/>
                  <a:pt x="228" y="400"/>
                </a:cubicBezTo>
                <a:close/>
                <a:moveTo>
                  <a:pt x="6" y="414"/>
                </a:moveTo>
                <a:cubicBezTo>
                  <a:pt x="7" y="414"/>
                  <a:pt x="7" y="415"/>
                  <a:pt x="8" y="415"/>
                </a:cubicBezTo>
                <a:cubicBezTo>
                  <a:pt x="9" y="414"/>
                  <a:pt x="9" y="412"/>
                  <a:pt x="10" y="411"/>
                </a:cubicBezTo>
                <a:cubicBezTo>
                  <a:pt x="9" y="410"/>
                  <a:pt x="9" y="410"/>
                  <a:pt x="8" y="409"/>
                </a:cubicBezTo>
                <a:cubicBezTo>
                  <a:pt x="7" y="411"/>
                  <a:pt x="6" y="412"/>
                  <a:pt x="6" y="414"/>
                </a:cubicBezTo>
                <a:close/>
                <a:moveTo>
                  <a:pt x="226" y="413"/>
                </a:moveTo>
                <a:cubicBezTo>
                  <a:pt x="226" y="415"/>
                  <a:pt x="227" y="417"/>
                  <a:pt x="228" y="418"/>
                </a:cubicBezTo>
                <a:cubicBezTo>
                  <a:pt x="229" y="416"/>
                  <a:pt x="230" y="414"/>
                  <a:pt x="229" y="413"/>
                </a:cubicBezTo>
                <a:cubicBezTo>
                  <a:pt x="228" y="413"/>
                  <a:pt x="227" y="413"/>
                  <a:pt x="226" y="413"/>
                </a:cubicBezTo>
                <a:close/>
              </a:path>
            </a:pathLst>
          </a:custGeom>
          <a:solidFill>
            <a:srgbClr val="494C5C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224AF13-E0C0-41A7-831B-0F67EBD3B6D5}"/>
              </a:ext>
            </a:extLst>
          </p:cNvPr>
          <p:cNvGrpSpPr/>
          <p:nvPr/>
        </p:nvGrpSpPr>
        <p:grpSpPr>
          <a:xfrm>
            <a:off x="2759093" y="412820"/>
            <a:ext cx="7021011" cy="1493851"/>
            <a:chOff x="1768673" y="1716257"/>
            <a:chExt cx="2724752" cy="99880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75408F4F-DE60-4492-9230-A1E0B81E2C62}"/>
                </a:ext>
              </a:extLst>
            </p:cNvPr>
            <p:cNvGrpSpPr/>
            <p:nvPr/>
          </p:nvGrpSpPr>
          <p:grpSpPr>
            <a:xfrm>
              <a:off x="1768673" y="1716257"/>
              <a:ext cx="2724752" cy="998806"/>
              <a:chOff x="2208627" y="2757268"/>
              <a:chExt cx="2098475" cy="769233"/>
            </a:xfrm>
          </p:grpSpPr>
          <p:sp>
            <p:nvSpPr>
              <p:cNvPr id="18" name="任意多边形 4">
                <a:extLst>
                  <a:ext uri="{FF2B5EF4-FFF2-40B4-BE49-F238E27FC236}">
                    <a16:creationId xmlns:a16="http://schemas.microsoft.com/office/drawing/2014/main" xmlns="" id="{62ECDCC9-1B62-4434-BCD7-75F9FBEAD394}"/>
                  </a:ext>
                </a:extLst>
              </p:cNvPr>
              <p:cNvSpPr/>
              <p:nvPr/>
            </p:nvSpPr>
            <p:spPr>
              <a:xfrm rot="428685">
                <a:off x="2267286" y="2880533"/>
                <a:ext cx="2039816" cy="645968"/>
              </a:xfrm>
              <a:custGeom>
                <a:avLst/>
                <a:gdLst>
                  <a:gd name="connsiteX0" fmla="*/ 1948193 w 2039816"/>
                  <a:gd name="connsiteY0" fmla="*/ 0 h 645968"/>
                  <a:gd name="connsiteX1" fmla="*/ 2039816 w 2039816"/>
                  <a:gd name="connsiteY1" fmla="*/ 0 h 645968"/>
                  <a:gd name="connsiteX2" fmla="*/ 2039816 w 2039816"/>
                  <a:gd name="connsiteY2" fmla="*/ 645968 h 645968"/>
                  <a:gd name="connsiteX3" fmla="*/ 0 w 2039816"/>
                  <a:gd name="connsiteY3" fmla="*/ 645968 h 645968"/>
                  <a:gd name="connsiteX4" fmla="*/ 0 w 2039816"/>
                  <a:gd name="connsiteY4" fmla="*/ 636726 h 645968"/>
                  <a:gd name="connsiteX5" fmla="*/ 1996635 w 2039816"/>
                  <a:gd name="connsiteY5" fmla="*/ 386448 h 645968"/>
                  <a:gd name="connsiteX6" fmla="*/ 0 w 2039816"/>
                  <a:gd name="connsiteY6" fmla="*/ 0 h 645968"/>
                  <a:gd name="connsiteX7" fmla="*/ 8681 w 2039816"/>
                  <a:gd name="connsiteY7" fmla="*/ 0 h 645968"/>
                  <a:gd name="connsiteX8" fmla="*/ 0 w 2039816"/>
                  <a:gd name="connsiteY8" fmla="*/ 1088 h 64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9816" h="645968">
                    <a:moveTo>
                      <a:pt x="1948193" y="0"/>
                    </a:moveTo>
                    <a:lnTo>
                      <a:pt x="2039816" y="0"/>
                    </a:lnTo>
                    <a:lnTo>
                      <a:pt x="2039816" y="645968"/>
                    </a:lnTo>
                    <a:lnTo>
                      <a:pt x="0" y="645968"/>
                    </a:lnTo>
                    <a:lnTo>
                      <a:pt x="0" y="636726"/>
                    </a:lnTo>
                    <a:lnTo>
                      <a:pt x="1996635" y="386448"/>
                    </a:lnTo>
                    <a:close/>
                    <a:moveTo>
                      <a:pt x="0" y="0"/>
                    </a:moveTo>
                    <a:lnTo>
                      <a:pt x="8681" y="0"/>
                    </a:lnTo>
                    <a:lnTo>
                      <a:pt x="0" y="108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84FAEEEB-32FD-4DEE-B306-3E130BB39FD8}"/>
                  </a:ext>
                </a:extLst>
              </p:cNvPr>
              <p:cNvSpPr/>
              <p:nvPr/>
            </p:nvSpPr>
            <p:spPr>
              <a:xfrm>
                <a:off x="2208627" y="2757268"/>
                <a:ext cx="2039816" cy="63070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5AE7BCA-10CF-422D-B9C1-44959505F88A}"/>
                </a:ext>
              </a:extLst>
            </p:cNvPr>
            <p:cNvSpPr/>
            <p:nvPr/>
          </p:nvSpPr>
          <p:spPr>
            <a:xfrm>
              <a:off x="1831909" y="1880972"/>
              <a:ext cx="2486853" cy="4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</a:rPr>
                <a:t>Thuật toán tìm ngưỡng tự động dựa vào nhãn của file huấn luyện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F2C41B9D-5AE8-4685-B6E3-2D358984C00E}"/>
              </a:ext>
            </a:extLst>
          </p:cNvPr>
          <p:cNvGrpSpPr/>
          <p:nvPr/>
        </p:nvGrpSpPr>
        <p:grpSpPr>
          <a:xfrm>
            <a:off x="2759093" y="4623794"/>
            <a:ext cx="6824752" cy="1392693"/>
            <a:chOff x="1768673" y="5107737"/>
            <a:chExt cx="2724752" cy="998806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xmlns="" id="{13725F9F-054B-4D0D-A679-DD73708E61A1}"/>
                </a:ext>
              </a:extLst>
            </p:cNvPr>
            <p:cNvGrpSpPr/>
            <p:nvPr/>
          </p:nvGrpSpPr>
          <p:grpSpPr>
            <a:xfrm>
              <a:off x="1768673" y="5107737"/>
              <a:ext cx="2724752" cy="998806"/>
              <a:chOff x="2208627" y="2757268"/>
              <a:chExt cx="2098475" cy="769233"/>
            </a:xfrm>
          </p:grpSpPr>
          <p:sp>
            <p:nvSpPr>
              <p:cNvPr id="35" name="任意多边形 14">
                <a:extLst>
                  <a:ext uri="{FF2B5EF4-FFF2-40B4-BE49-F238E27FC236}">
                    <a16:creationId xmlns:a16="http://schemas.microsoft.com/office/drawing/2014/main" xmlns="" id="{5C550BB7-189D-411F-A4B1-092B42FB6898}"/>
                  </a:ext>
                </a:extLst>
              </p:cNvPr>
              <p:cNvSpPr/>
              <p:nvPr/>
            </p:nvSpPr>
            <p:spPr>
              <a:xfrm rot="428685">
                <a:off x="2267286" y="2880533"/>
                <a:ext cx="2039816" cy="645968"/>
              </a:xfrm>
              <a:custGeom>
                <a:avLst/>
                <a:gdLst>
                  <a:gd name="connsiteX0" fmla="*/ 1948193 w 2039816"/>
                  <a:gd name="connsiteY0" fmla="*/ 0 h 645968"/>
                  <a:gd name="connsiteX1" fmla="*/ 2039816 w 2039816"/>
                  <a:gd name="connsiteY1" fmla="*/ 0 h 645968"/>
                  <a:gd name="connsiteX2" fmla="*/ 2039816 w 2039816"/>
                  <a:gd name="connsiteY2" fmla="*/ 645968 h 645968"/>
                  <a:gd name="connsiteX3" fmla="*/ 0 w 2039816"/>
                  <a:gd name="connsiteY3" fmla="*/ 645968 h 645968"/>
                  <a:gd name="connsiteX4" fmla="*/ 0 w 2039816"/>
                  <a:gd name="connsiteY4" fmla="*/ 636726 h 645968"/>
                  <a:gd name="connsiteX5" fmla="*/ 1996635 w 2039816"/>
                  <a:gd name="connsiteY5" fmla="*/ 386448 h 645968"/>
                  <a:gd name="connsiteX6" fmla="*/ 0 w 2039816"/>
                  <a:gd name="connsiteY6" fmla="*/ 0 h 645968"/>
                  <a:gd name="connsiteX7" fmla="*/ 8681 w 2039816"/>
                  <a:gd name="connsiteY7" fmla="*/ 0 h 645968"/>
                  <a:gd name="connsiteX8" fmla="*/ 0 w 2039816"/>
                  <a:gd name="connsiteY8" fmla="*/ 1088 h 64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9816" h="645968">
                    <a:moveTo>
                      <a:pt x="1948193" y="0"/>
                    </a:moveTo>
                    <a:lnTo>
                      <a:pt x="2039816" y="0"/>
                    </a:lnTo>
                    <a:lnTo>
                      <a:pt x="2039816" y="645968"/>
                    </a:lnTo>
                    <a:lnTo>
                      <a:pt x="0" y="645968"/>
                    </a:lnTo>
                    <a:lnTo>
                      <a:pt x="0" y="636726"/>
                    </a:lnTo>
                    <a:lnTo>
                      <a:pt x="1996635" y="386448"/>
                    </a:lnTo>
                    <a:close/>
                    <a:moveTo>
                      <a:pt x="0" y="0"/>
                    </a:moveTo>
                    <a:lnTo>
                      <a:pt x="8681" y="0"/>
                    </a:lnTo>
                    <a:lnTo>
                      <a:pt x="0" y="10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6D834C63-1F7D-484F-99FF-4A636A01DD10}"/>
                  </a:ext>
                </a:extLst>
              </p:cNvPr>
              <p:cNvSpPr/>
              <p:nvPr/>
            </p:nvSpPr>
            <p:spPr>
              <a:xfrm>
                <a:off x="2208627" y="2757268"/>
                <a:ext cx="2039816" cy="63070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41ADEC97-9B07-44D8-9E5F-5BEAE93B4F6D}"/>
                </a:ext>
              </a:extLst>
            </p:cNvPr>
            <p:cNvSpPr/>
            <p:nvPr/>
          </p:nvSpPr>
          <p:spPr>
            <a:xfrm>
              <a:off x="2039444" y="5343468"/>
              <a:ext cx="2093541" cy="2869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+mn-ea"/>
                </a:rPr>
                <a:t>Nâng cao khả năng lập trình bằng Python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endParaRPr>
            </a:p>
          </p:txBody>
        </p:sp>
      </p:grpSp>
      <p:grpSp>
        <p:nvGrpSpPr>
          <p:cNvPr id="66" name="组合 20">
            <a:extLst>
              <a:ext uri="{FF2B5EF4-FFF2-40B4-BE49-F238E27FC236}">
                <a16:creationId xmlns:a16="http://schemas.microsoft.com/office/drawing/2014/main" xmlns="" id="{7DFF9D7E-FE8D-487B-BBB7-3488687BB5F9}"/>
              </a:ext>
            </a:extLst>
          </p:cNvPr>
          <p:cNvGrpSpPr/>
          <p:nvPr/>
        </p:nvGrpSpPr>
        <p:grpSpPr>
          <a:xfrm>
            <a:off x="2759094" y="2456870"/>
            <a:ext cx="6824751" cy="1298579"/>
            <a:chOff x="2208627" y="2757268"/>
            <a:chExt cx="2098475" cy="769233"/>
          </a:xfrm>
        </p:grpSpPr>
        <p:sp>
          <p:nvSpPr>
            <p:cNvPr id="67" name="任意多边形 9">
              <a:extLst>
                <a:ext uri="{FF2B5EF4-FFF2-40B4-BE49-F238E27FC236}">
                  <a16:creationId xmlns:a16="http://schemas.microsoft.com/office/drawing/2014/main" xmlns="" id="{CAB4A8BB-1CC5-412D-AF7D-11744D18B78F}"/>
                </a:ext>
              </a:extLst>
            </p:cNvPr>
            <p:cNvSpPr/>
            <p:nvPr/>
          </p:nvSpPr>
          <p:spPr>
            <a:xfrm rot="428685">
              <a:off x="2267286" y="2880533"/>
              <a:ext cx="2039816" cy="645968"/>
            </a:xfrm>
            <a:custGeom>
              <a:avLst/>
              <a:gdLst>
                <a:gd name="connsiteX0" fmla="*/ 1948193 w 2039816"/>
                <a:gd name="connsiteY0" fmla="*/ 0 h 645968"/>
                <a:gd name="connsiteX1" fmla="*/ 2039816 w 2039816"/>
                <a:gd name="connsiteY1" fmla="*/ 0 h 645968"/>
                <a:gd name="connsiteX2" fmla="*/ 2039816 w 2039816"/>
                <a:gd name="connsiteY2" fmla="*/ 645968 h 645968"/>
                <a:gd name="connsiteX3" fmla="*/ 0 w 2039816"/>
                <a:gd name="connsiteY3" fmla="*/ 645968 h 645968"/>
                <a:gd name="connsiteX4" fmla="*/ 0 w 2039816"/>
                <a:gd name="connsiteY4" fmla="*/ 636726 h 645968"/>
                <a:gd name="connsiteX5" fmla="*/ 1996635 w 2039816"/>
                <a:gd name="connsiteY5" fmla="*/ 386448 h 645968"/>
                <a:gd name="connsiteX6" fmla="*/ 0 w 2039816"/>
                <a:gd name="connsiteY6" fmla="*/ 0 h 645968"/>
                <a:gd name="connsiteX7" fmla="*/ 8681 w 2039816"/>
                <a:gd name="connsiteY7" fmla="*/ 0 h 645968"/>
                <a:gd name="connsiteX8" fmla="*/ 0 w 2039816"/>
                <a:gd name="connsiteY8" fmla="*/ 1088 h 6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9816" h="645968">
                  <a:moveTo>
                    <a:pt x="1948193" y="0"/>
                  </a:moveTo>
                  <a:lnTo>
                    <a:pt x="2039816" y="0"/>
                  </a:lnTo>
                  <a:lnTo>
                    <a:pt x="2039816" y="645968"/>
                  </a:lnTo>
                  <a:lnTo>
                    <a:pt x="0" y="645968"/>
                  </a:lnTo>
                  <a:lnTo>
                    <a:pt x="0" y="636726"/>
                  </a:lnTo>
                  <a:lnTo>
                    <a:pt x="1996635" y="386448"/>
                  </a:lnTo>
                  <a:close/>
                  <a:moveTo>
                    <a:pt x="0" y="0"/>
                  </a:moveTo>
                  <a:lnTo>
                    <a:pt x="8681" y="0"/>
                  </a:lnTo>
                  <a:lnTo>
                    <a:pt x="0" y="108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矩形 30">
              <a:extLst>
                <a:ext uri="{FF2B5EF4-FFF2-40B4-BE49-F238E27FC236}">
                  <a16:creationId xmlns:a16="http://schemas.microsoft.com/office/drawing/2014/main" xmlns="" id="{86A2B0C5-C7D1-4001-A36C-EA8FF66561AE}"/>
                </a:ext>
              </a:extLst>
            </p:cNvPr>
            <p:cNvSpPr/>
            <p:nvPr/>
          </p:nvSpPr>
          <p:spPr>
            <a:xfrm>
              <a:off x="2208627" y="2757268"/>
              <a:ext cx="2039816" cy="63070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22037" y="263334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Phân biệt được khung tiếng nói 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</a:rPr>
              <a:t>hữu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thanh và vô thanh nhưng chưa quá chính xác</a:t>
            </a:r>
            <a:endParaRPr lang="zh-CN" altLang="en-US" sz="2000" b="1" dirty="0"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97951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C57DAF6-F6BB-4BA7-AAB8-B13D8DFC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8C926B2-5F23-448F-89B9-6EF9E26C8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907" y="990398"/>
            <a:ext cx="3287170" cy="505383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4839614-83D6-476D-8008-A5832DCD045E}"/>
              </a:ext>
            </a:extLst>
          </p:cNvPr>
          <p:cNvSpPr txBox="1"/>
          <p:nvPr/>
        </p:nvSpPr>
        <p:spPr>
          <a:xfrm>
            <a:off x="5135690" y="2042393"/>
            <a:ext cx="67871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rPr>
              <a:t>CẢM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rPr>
              <a:t> ƠN THẦY VÀ CÁC BẠN ĐÃ LẮNG NGHE !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4490829"/>
            <a:ext cx="2042393" cy="20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C57DAF6-F6BB-4BA7-AAB8-B13D8DFCE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8C926B2-5F23-448F-89B9-6EF9E26C8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907" y="990398"/>
            <a:ext cx="3287170" cy="5053839"/>
          </a:xfrm>
          <a:prstGeom prst="rect">
            <a:avLst/>
          </a:prstGeom>
        </p:spPr>
      </p:pic>
      <p:sp>
        <p:nvSpPr>
          <p:cNvPr id="5" name="MH_Others_2">
            <a:extLst>
              <a:ext uri="{FF2B5EF4-FFF2-40B4-BE49-F238E27FC236}">
                <a16:creationId xmlns:a16="http://schemas.microsoft.com/office/drawing/2014/main" xmlns="" id="{71B500F9-CA02-4A17-835C-FC6E3F2BB0A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12793" y="1798965"/>
            <a:ext cx="3545757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3600" b="1" spc="-3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NỘI DUNG</a:t>
            </a:r>
            <a:endParaRPr lang="zh-CN" altLang="en-US" sz="3600" b="1" spc="-3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6" name="标题层">
            <a:extLst>
              <a:ext uri="{FF2B5EF4-FFF2-40B4-BE49-F238E27FC236}">
                <a16:creationId xmlns:a16="http://schemas.microsoft.com/office/drawing/2014/main" xmlns="" id="{4F79D64C-0773-49D7-B932-BA400DE2DBC5}"/>
              </a:ext>
            </a:extLst>
          </p:cNvPr>
          <p:cNvSpPr txBox="1"/>
          <p:nvPr/>
        </p:nvSpPr>
        <p:spPr bwMode="auto">
          <a:xfrm>
            <a:off x="5571932" y="2799109"/>
            <a:ext cx="798991" cy="553945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defRPr/>
            </a:pPr>
            <a:r>
              <a:rPr lang="en-US" altLang="zh-CN" sz="2800" kern="0" dirty="0">
                <a:solidFill>
                  <a:srgbClr val="494C5C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2800" kern="0" dirty="0">
              <a:solidFill>
                <a:srgbClr val="494C5C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F5D11BC-3173-4251-94EE-7BF08F2F5977}"/>
              </a:ext>
            </a:extLst>
          </p:cNvPr>
          <p:cNvCxnSpPr>
            <a:cxnSpLocks/>
          </p:cNvCxnSpPr>
          <p:nvPr/>
        </p:nvCxnSpPr>
        <p:spPr>
          <a:xfrm>
            <a:off x="6378131" y="2871788"/>
            <a:ext cx="0" cy="423733"/>
          </a:xfrm>
          <a:prstGeom prst="line">
            <a:avLst/>
          </a:prstGeom>
          <a:noFill/>
          <a:ln w="9525" cap="flat" cmpd="sng" algn="ctr">
            <a:solidFill>
              <a:srgbClr val="494C5C"/>
            </a:solidFill>
            <a:prstDash val="solid"/>
          </a:ln>
          <a:effectLst/>
        </p:spPr>
      </p:cxnSp>
      <p:sp>
        <p:nvSpPr>
          <p:cNvPr id="8" name="标题层">
            <a:extLst>
              <a:ext uri="{FF2B5EF4-FFF2-40B4-BE49-F238E27FC236}">
                <a16:creationId xmlns:a16="http://schemas.microsoft.com/office/drawing/2014/main" xmlns="" id="{1575BC40-5578-4C83-A9F1-9104BCAC93E5}"/>
              </a:ext>
            </a:extLst>
          </p:cNvPr>
          <p:cNvSpPr txBox="1"/>
          <p:nvPr/>
        </p:nvSpPr>
        <p:spPr bwMode="auto">
          <a:xfrm>
            <a:off x="6508821" y="2830275"/>
            <a:ext cx="4345992" cy="615501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defTabSz="1218896">
              <a:defRPr/>
            </a:pPr>
            <a:r>
              <a:rPr lang="en-US" altLang="zh-CN" sz="3200" b="1" dirty="0" smtClean="0">
                <a:solidFill>
                  <a:srgbClr val="494C5C"/>
                </a:solidFill>
                <a:latin typeface="+mj-lt"/>
                <a:ea typeface="微软雅黑" pitchFamily="34" charset="-122"/>
              </a:rPr>
              <a:t>Các bước thực hiện</a:t>
            </a:r>
            <a:endParaRPr lang="zh-CN" altLang="en-US" sz="3200" b="1" dirty="0">
              <a:solidFill>
                <a:srgbClr val="494C5C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" name="标题层">
            <a:extLst>
              <a:ext uri="{FF2B5EF4-FFF2-40B4-BE49-F238E27FC236}">
                <a16:creationId xmlns:a16="http://schemas.microsoft.com/office/drawing/2014/main" xmlns="" id="{425EBDA6-1A83-49BD-A6AD-6411C2949A02}"/>
              </a:ext>
            </a:extLst>
          </p:cNvPr>
          <p:cNvSpPr txBox="1"/>
          <p:nvPr/>
        </p:nvSpPr>
        <p:spPr bwMode="auto">
          <a:xfrm>
            <a:off x="5571932" y="3701477"/>
            <a:ext cx="798991" cy="553945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defRPr/>
            </a:pPr>
            <a:r>
              <a:rPr lang="en-US" altLang="zh-CN" sz="2800" kern="0" dirty="0">
                <a:solidFill>
                  <a:srgbClr val="494C5C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2800" kern="0" dirty="0">
              <a:solidFill>
                <a:srgbClr val="494C5C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FF27589F-F660-4A52-9DF9-2691A90808FF}"/>
              </a:ext>
            </a:extLst>
          </p:cNvPr>
          <p:cNvCxnSpPr>
            <a:cxnSpLocks/>
          </p:cNvCxnSpPr>
          <p:nvPr/>
        </p:nvCxnSpPr>
        <p:spPr>
          <a:xfrm>
            <a:off x="6378131" y="3746049"/>
            <a:ext cx="0" cy="451840"/>
          </a:xfrm>
          <a:prstGeom prst="line">
            <a:avLst/>
          </a:prstGeom>
          <a:noFill/>
          <a:ln w="9525" cap="flat" cmpd="sng" algn="ctr">
            <a:solidFill>
              <a:srgbClr val="494C5C"/>
            </a:solidFill>
            <a:prstDash val="solid"/>
          </a:ln>
          <a:effectLst/>
        </p:spPr>
      </p:cxnSp>
      <p:sp>
        <p:nvSpPr>
          <p:cNvPr id="13" name="标题层">
            <a:extLst>
              <a:ext uri="{FF2B5EF4-FFF2-40B4-BE49-F238E27FC236}">
                <a16:creationId xmlns:a16="http://schemas.microsoft.com/office/drawing/2014/main" xmlns="" id="{1C555443-0455-433C-9056-7E2D3B3C251F}"/>
              </a:ext>
            </a:extLst>
          </p:cNvPr>
          <p:cNvSpPr txBox="1"/>
          <p:nvPr/>
        </p:nvSpPr>
        <p:spPr bwMode="auto">
          <a:xfrm>
            <a:off x="6508821" y="3701476"/>
            <a:ext cx="3359037" cy="584723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defTabSz="1218896">
              <a:defRPr/>
            </a:pPr>
            <a:r>
              <a:rPr lang="en-US" altLang="zh-CN" sz="3000" b="1" dirty="0" smtClean="0">
                <a:solidFill>
                  <a:srgbClr val="494C5C"/>
                </a:solidFill>
                <a:latin typeface="+mj-lt"/>
                <a:ea typeface="微软雅黑" pitchFamily="34" charset="-122"/>
              </a:rPr>
              <a:t>Mô tả thuật toán</a:t>
            </a:r>
            <a:endParaRPr lang="zh-CN" altLang="en-US" sz="3000" b="1" dirty="0">
              <a:solidFill>
                <a:srgbClr val="494C5C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xmlns="" id="{E48703B2-FB77-49F3-A8BE-E9AA6071A0E2}"/>
              </a:ext>
            </a:extLst>
          </p:cNvPr>
          <p:cNvSpPr txBox="1"/>
          <p:nvPr/>
        </p:nvSpPr>
        <p:spPr bwMode="auto">
          <a:xfrm>
            <a:off x="5571932" y="4603844"/>
            <a:ext cx="798991" cy="553945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defRPr/>
            </a:pPr>
            <a:r>
              <a:rPr lang="en-US" altLang="zh-CN" sz="2800" kern="0" dirty="0">
                <a:solidFill>
                  <a:srgbClr val="494C5C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2800" kern="0" dirty="0">
              <a:solidFill>
                <a:srgbClr val="494C5C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1936322-A68D-4432-8A87-1873788F61F1}"/>
              </a:ext>
            </a:extLst>
          </p:cNvPr>
          <p:cNvCxnSpPr>
            <a:cxnSpLocks/>
          </p:cNvCxnSpPr>
          <p:nvPr/>
        </p:nvCxnSpPr>
        <p:spPr>
          <a:xfrm>
            <a:off x="6378131" y="4667936"/>
            <a:ext cx="0" cy="432320"/>
          </a:xfrm>
          <a:prstGeom prst="line">
            <a:avLst/>
          </a:prstGeom>
          <a:noFill/>
          <a:ln w="9525" cap="flat" cmpd="sng" algn="ctr">
            <a:solidFill>
              <a:srgbClr val="494C5C"/>
            </a:solidFill>
            <a:prstDash val="solid"/>
          </a:ln>
          <a:effectLst/>
        </p:spPr>
      </p:cxnSp>
      <p:sp>
        <p:nvSpPr>
          <p:cNvPr id="18" name="标题层">
            <a:extLst>
              <a:ext uri="{FF2B5EF4-FFF2-40B4-BE49-F238E27FC236}">
                <a16:creationId xmlns:a16="http://schemas.microsoft.com/office/drawing/2014/main" xmlns="" id="{7A995F4A-3004-4CD4-9892-141BF193F76F}"/>
              </a:ext>
            </a:extLst>
          </p:cNvPr>
          <p:cNvSpPr txBox="1"/>
          <p:nvPr/>
        </p:nvSpPr>
        <p:spPr bwMode="auto">
          <a:xfrm>
            <a:off x="6469376" y="4618354"/>
            <a:ext cx="4134714" cy="584723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defTabSz="1218896">
              <a:defRPr/>
            </a:pPr>
            <a:r>
              <a:rPr lang="en-US" altLang="zh-CN" sz="3000" b="1" dirty="0" smtClean="0">
                <a:solidFill>
                  <a:srgbClr val="494C5C"/>
                </a:solidFill>
                <a:latin typeface="+mj-lt"/>
                <a:ea typeface="微软雅黑" pitchFamily="34" charset="-122"/>
              </a:rPr>
              <a:t>Kết quả thực nghiệm</a:t>
            </a:r>
            <a:endParaRPr lang="zh-CN" altLang="en-US" sz="3000" b="1" dirty="0">
              <a:solidFill>
                <a:srgbClr val="494C5C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1" name="标题层">
            <a:extLst>
              <a:ext uri="{FF2B5EF4-FFF2-40B4-BE49-F238E27FC236}">
                <a16:creationId xmlns:a16="http://schemas.microsoft.com/office/drawing/2014/main" xmlns="" id="{2AA23750-24FF-4235-8F82-C8CC3635FF1C}"/>
              </a:ext>
            </a:extLst>
          </p:cNvPr>
          <p:cNvSpPr txBox="1"/>
          <p:nvPr/>
        </p:nvSpPr>
        <p:spPr bwMode="auto">
          <a:xfrm>
            <a:off x="5571932" y="5506211"/>
            <a:ext cx="798991" cy="553945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defRPr/>
            </a:pPr>
            <a:r>
              <a:rPr lang="en-US" altLang="zh-CN" sz="2800" kern="0" dirty="0">
                <a:solidFill>
                  <a:srgbClr val="494C5C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2800" kern="0" dirty="0">
              <a:solidFill>
                <a:srgbClr val="494C5C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8BF1C8C-EFFD-4F55-99ED-994525046072}"/>
              </a:ext>
            </a:extLst>
          </p:cNvPr>
          <p:cNvCxnSpPr>
            <a:cxnSpLocks/>
          </p:cNvCxnSpPr>
          <p:nvPr/>
        </p:nvCxnSpPr>
        <p:spPr>
          <a:xfrm>
            <a:off x="6378131" y="5546960"/>
            <a:ext cx="0" cy="455663"/>
          </a:xfrm>
          <a:prstGeom prst="line">
            <a:avLst/>
          </a:prstGeom>
          <a:noFill/>
          <a:ln w="9525" cap="flat" cmpd="sng" algn="ctr">
            <a:solidFill>
              <a:srgbClr val="494C5C"/>
            </a:solidFill>
            <a:prstDash val="solid"/>
          </a:ln>
          <a:effectLst/>
        </p:spPr>
      </p:cxnSp>
      <p:sp>
        <p:nvSpPr>
          <p:cNvPr id="23" name="标题层">
            <a:extLst>
              <a:ext uri="{FF2B5EF4-FFF2-40B4-BE49-F238E27FC236}">
                <a16:creationId xmlns:a16="http://schemas.microsoft.com/office/drawing/2014/main" xmlns="" id="{FCB10636-CA9F-49F1-856F-838BA5A0B302}"/>
              </a:ext>
            </a:extLst>
          </p:cNvPr>
          <p:cNvSpPr txBox="1"/>
          <p:nvPr/>
        </p:nvSpPr>
        <p:spPr bwMode="auto">
          <a:xfrm>
            <a:off x="6469376" y="5506207"/>
            <a:ext cx="4237953" cy="584723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defTabSz="1218896">
              <a:defRPr/>
            </a:pPr>
            <a:r>
              <a:rPr lang="en-US" altLang="zh-CN" sz="3000" b="1" dirty="0" smtClean="0">
                <a:solidFill>
                  <a:srgbClr val="494C5C"/>
                </a:solidFill>
                <a:latin typeface="+mj-lt"/>
                <a:ea typeface="微软雅黑" pitchFamily="34" charset="-122"/>
              </a:rPr>
              <a:t>Nhận xét, đánh giá</a:t>
            </a:r>
            <a:endParaRPr lang="zh-CN" altLang="en-US" sz="3000" b="1" dirty="0">
              <a:solidFill>
                <a:srgbClr val="494C5C"/>
              </a:solidFill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2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0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3" grpId="0"/>
      <p:bldP spid="16" grpId="0"/>
      <p:bldP spid="18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4261D8-B095-4AD3-BDC5-2B99786A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4972F1-A064-4CCF-98F6-55856D7DD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68" y="475231"/>
            <a:ext cx="3676332" cy="5598028"/>
          </a:xfrm>
          <a:prstGeom prst="rect">
            <a:avLst/>
          </a:prstGeom>
        </p:spPr>
      </p:pic>
      <p:sp>
        <p:nvSpPr>
          <p:cNvPr id="5" name="标题层">
            <a:extLst>
              <a:ext uri="{FF2B5EF4-FFF2-40B4-BE49-F238E27FC236}">
                <a16:creationId xmlns:a16="http://schemas.microsoft.com/office/drawing/2014/main" xmlns="" id="{08EAC093-D540-4BBC-9A03-57140AAD1C3A}"/>
              </a:ext>
            </a:extLst>
          </p:cNvPr>
          <p:cNvSpPr txBox="1"/>
          <p:nvPr/>
        </p:nvSpPr>
        <p:spPr bwMode="auto">
          <a:xfrm>
            <a:off x="4406815" y="4193600"/>
            <a:ext cx="3129611" cy="1405460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Các bước thực hiện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7" name="组合 442">
            <a:extLst>
              <a:ext uri="{FF2B5EF4-FFF2-40B4-BE49-F238E27FC236}">
                <a16:creationId xmlns:a16="http://schemas.microsoft.com/office/drawing/2014/main" xmlns="" id="{BD6C627E-368F-487F-9385-227860E328E6}"/>
              </a:ext>
            </a:extLst>
          </p:cNvPr>
          <p:cNvGrpSpPr>
            <a:grpSpLocks/>
          </p:cNvGrpSpPr>
          <p:nvPr/>
        </p:nvGrpSpPr>
        <p:grpSpPr bwMode="auto">
          <a:xfrm>
            <a:off x="497477" y="5864009"/>
            <a:ext cx="1626607" cy="855225"/>
            <a:chOff x="7394576" y="3627438"/>
            <a:chExt cx="1077913" cy="566738"/>
          </a:xfrm>
          <a:solidFill>
            <a:srgbClr val="494C5C"/>
          </a:solidFill>
        </p:grpSpPr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xmlns="" id="{B91B2CBE-D51B-4084-8E7B-A09AE09A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9" y="3681413"/>
              <a:ext cx="96837" cy="1587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xmlns="" id="{A3DA838A-A5AD-4B0A-A2E3-551F42AE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9" y="3706813"/>
              <a:ext cx="90487" cy="1587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xmlns="" id="{9CD68374-279C-40CD-A781-9C613FD29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884613"/>
              <a:ext cx="69850" cy="15875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xmlns="" id="{14871EDC-ADD5-4D85-A21F-508691456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900488"/>
              <a:ext cx="71437" cy="20637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xmlns="" id="{2C1B5F49-3F82-49E8-AE12-46B3A4FA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9" y="4073526"/>
              <a:ext cx="77787" cy="19050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xmlns="" id="{C4E23735-F571-4D4E-A7CB-3EC21B6B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4098926"/>
              <a:ext cx="80962" cy="2222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xmlns="" id="{9A9F942D-1598-4EC9-87BC-9D98B256B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xmlns="" id="{334D9E87-1BAF-487C-AE64-1042543A0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1" y="3754438"/>
              <a:ext cx="96838" cy="369888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196">
            <a:extLst>
              <a:ext uri="{FF2B5EF4-FFF2-40B4-BE49-F238E27FC236}">
                <a16:creationId xmlns:a16="http://schemas.microsoft.com/office/drawing/2014/main" xmlns="" id="{F50BA62A-504A-415F-A59C-0459F8F6FF00}"/>
              </a:ext>
            </a:extLst>
          </p:cNvPr>
          <p:cNvSpPr>
            <a:spLocks noEditPoints="1"/>
          </p:cNvSpPr>
          <p:nvPr/>
        </p:nvSpPr>
        <p:spPr bwMode="auto">
          <a:xfrm>
            <a:off x="10455225" y="4937001"/>
            <a:ext cx="1210733" cy="1782233"/>
          </a:xfrm>
          <a:custGeom>
            <a:avLst/>
            <a:gdLst>
              <a:gd name="T0" fmla="*/ 217 w 288"/>
              <a:gd name="T1" fmla="*/ 194 h 423"/>
              <a:gd name="T2" fmla="*/ 146 w 288"/>
              <a:gd name="T3" fmla="*/ 156 h 423"/>
              <a:gd name="T4" fmla="*/ 232 w 288"/>
              <a:gd name="T5" fmla="*/ 360 h 423"/>
              <a:gd name="T6" fmla="*/ 202 w 288"/>
              <a:gd name="T7" fmla="*/ 385 h 423"/>
              <a:gd name="T8" fmla="*/ 106 w 288"/>
              <a:gd name="T9" fmla="*/ 333 h 423"/>
              <a:gd name="T10" fmla="*/ 37 w 288"/>
              <a:gd name="T11" fmla="*/ 368 h 423"/>
              <a:gd name="T12" fmla="*/ 11 w 288"/>
              <a:gd name="T13" fmla="*/ 381 h 423"/>
              <a:gd name="T14" fmla="*/ 40 w 288"/>
              <a:gd name="T15" fmla="*/ 297 h 423"/>
              <a:gd name="T16" fmla="*/ 107 w 288"/>
              <a:gd name="T17" fmla="*/ 166 h 423"/>
              <a:gd name="T18" fmla="*/ 113 w 288"/>
              <a:gd name="T19" fmla="*/ 104 h 423"/>
              <a:gd name="T20" fmla="*/ 136 w 288"/>
              <a:gd name="T21" fmla="*/ 75 h 423"/>
              <a:gd name="T22" fmla="*/ 180 w 288"/>
              <a:gd name="T23" fmla="*/ 123 h 423"/>
              <a:gd name="T24" fmla="*/ 269 w 288"/>
              <a:gd name="T25" fmla="*/ 160 h 423"/>
              <a:gd name="T26" fmla="*/ 269 w 288"/>
              <a:gd name="T27" fmla="*/ 175 h 423"/>
              <a:gd name="T28" fmla="*/ 139 w 288"/>
              <a:gd name="T29" fmla="*/ 75 h 423"/>
              <a:gd name="T30" fmla="*/ 48 w 288"/>
              <a:gd name="T31" fmla="*/ 46 h 423"/>
              <a:gd name="T32" fmla="*/ 92 w 288"/>
              <a:gd name="T33" fmla="*/ 44 h 423"/>
              <a:gd name="T34" fmla="*/ 128 w 288"/>
              <a:gd name="T35" fmla="*/ 114 h 423"/>
              <a:gd name="T36" fmla="*/ 136 w 288"/>
              <a:gd name="T37" fmla="*/ 105 h 423"/>
              <a:gd name="T38" fmla="*/ 116 w 288"/>
              <a:gd name="T39" fmla="*/ 118 h 423"/>
              <a:gd name="T40" fmla="*/ 122 w 288"/>
              <a:gd name="T41" fmla="*/ 113 h 423"/>
              <a:gd name="T42" fmla="*/ 134 w 288"/>
              <a:gd name="T43" fmla="*/ 136 h 423"/>
              <a:gd name="T44" fmla="*/ 151 w 288"/>
              <a:gd name="T45" fmla="*/ 183 h 423"/>
              <a:gd name="T46" fmla="*/ 179 w 288"/>
              <a:gd name="T47" fmla="*/ 126 h 423"/>
              <a:gd name="T48" fmla="*/ 132 w 288"/>
              <a:gd name="T49" fmla="*/ 138 h 423"/>
              <a:gd name="T50" fmla="*/ 251 w 288"/>
              <a:gd name="T51" fmla="*/ 146 h 423"/>
              <a:gd name="T52" fmla="*/ 191 w 288"/>
              <a:gd name="T53" fmla="*/ 174 h 423"/>
              <a:gd name="T54" fmla="*/ 98 w 288"/>
              <a:gd name="T55" fmla="*/ 156 h 423"/>
              <a:gd name="T56" fmla="*/ 108 w 288"/>
              <a:gd name="T57" fmla="*/ 155 h 423"/>
              <a:gd name="T58" fmla="*/ 189 w 288"/>
              <a:gd name="T59" fmla="*/ 206 h 423"/>
              <a:gd name="T60" fmla="*/ 99 w 288"/>
              <a:gd name="T61" fmla="*/ 162 h 423"/>
              <a:gd name="T62" fmla="*/ 271 w 288"/>
              <a:gd name="T63" fmla="*/ 178 h 423"/>
              <a:gd name="T64" fmla="*/ 130 w 288"/>
              <a:gd name="T65" fmla="*/ 179 h 423"/>
              <a:gd name="T66" fmla="*/ 119 w 288"/>
              <a:gd name="T67" fmla="*/ 181 h 423"/>
              <a:gd name="T68" fmla="*/ 120 w 288"/>
              <a:gd name="T69" fmla="*/ 181 h 423"/>
              <a:gd name="T70" fmla="*/ 108 w 288"/>
              <a:gd name="T71" fmla="*/ 221 h 423"/>
              <a:gd name="T72" fmla="*/ 169 w 288"/>
              <a:gd name="T73" fmla="*/ 314 h 423"/>
              <a:gd name="T74" fmla="*/ 30 w 288"/>
              <a:gd name="T75" fmla="*/ 337 h 423"/>
              <a:gd name="T76" fmla="*/ 70 w 288"/>
              <a:gd name="T77" fmla="*/ 247 h 423"/>
              <a:gd name="T78" fmla="*/ 32 w 288"/>
              <a:gd name="T79" fmla="*/ 365 h 423"/>
              <a:gd name="T80" fmla="*/ 148 w 288"/>
              <a:gd name="T81" fmla="*/ 221 h 423"/>
              <a:gd name="T82" fmla="*/ 164 w 288"/>
              <a:gd name="T83" fmla="*/ 246 h 423"/>
              <a:gd name="T84" fmla="*/ 208 w 288"/>
              <a:gd name="T85" fmla="*/ 362 h 423"/>
              <a:gd name="T86" fmla="*/ 232 w 288"/>
              <a:gd name="T87" fmla="*/ 193 h 423"/>
              <a:gd name="T88" fmla="*/ 236 w 288"/>
              <a:gd name="T89" fmla="*/ 202 h 423"/>
              <a:gd name="T90" fmla="*/ 251 w 288"/>
              <a:gd name="T91" fmla="*/ 212 h 423"/>
              <a:gd name="T92" fmla="*/ 262 w 288"/>
              <a:gd name="T93" fmla="*/ 218 h 423"/>
              <a:gd name="T94" fmla="*/ 266 w 288"/>
              <a:gd name="T95" fmla="*/ 212 h 423"/>
              <a:gd name="T96" fmla="*/ 99 w 288"/>
              <a:gd name="T97" fmla="*/ 314 h 423"/>
              <a:gd name="T98" fmla="*/ 138 w 288"/>
              <a:gd name="T99" fmla="*/ 313 h 423"/>
              <a:gd name="T100" fmla="*/ 87 w 288"/>
              <a:gd name="T101" fmla="*/ 319 h 423"/>
              <a:gd name="T102" fmla="*/ 121 w 288"/>
              <a:gd name="T103" fmla="*/ 324 h 423"/>
              <a:gd name="T104" fmla="*/ 102 w 288"/>
              <a:gd name="T105" fmla="*/ 330 h 423"/>
              <a:gd name="T106" fmla="*/ 5 w 288"/>
              <a:gd name="T107" fmla="*/ 362 h 423"/>
              <a:gd name="T108" fmla="*/ 218 w 288"/>
              <a:gd name="T109" fmla="*/ 362 h 423"/>
              <a:gd name="T110" fmla="*/ 33 w 288"/>
              <a:gd name="T111" fmla="*/ 368 h 423"/>
              <a:gd name="T112" fmla="*/ 13 w 288"/>
              <a:gd name="T113" fmla="*/ 370 h 423"/>
              <a:gd name="T114" fmla="*/ 208 w 288"/>
              <a:gd name="T115" fmla="*/ 386 h 423"/>
              <a:gd name="T116" fmla="*/ 221 w 288"/>
              <a:gd name="T117" fmla="*/ 4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423">
                <a:moveTo>
                  <a:pt x="284" y="210"/>
                </a:moveTo>
                <a:cubicBezTo>
                  <a:pt x="281" y="211"/>
                  <a:pt x="279" y="211"/>
                  <a:pt x="278" y="212"/>
                </a:cubicBezTo>
                <a:cubicBezTo>
                  <a:pt x="277" y="213"/>
                  <a:pt x="276" y="215"/>
                  <a:pt x="274" y="215"/>
                </a:cubicBezTo>
                <a:cubicBezTo>
                  <a:pt x="272" y="216"/>
                  <a:pt x="270" y="215"/>
                  <a:pt x="269" y="213"/>
                </a:cubicBezTo>
                <a:cubicBezTo>
                  <a:pt x="269" y="214"/>
                  <a:pt x="268" y="214"/>
                  <a:pt x="268" y="214"/>
                </a:cubicBezTo>
                <a:cubicBezTo>
                  <a:pt x="268" y="217"/>
                  <a:pt x="265" y="220"/>
                  <a:pt x="261" y="221"/>
                </a:cubicBezTo>
                <a:cubicBezTo>
                  <a:pt x="259" y="220"/>
                  <a:pt x="258" y="219"/>
                  <a:pt x="258" y="217"/>
                </a:cubicBezTo>
                <a:cubicBezTo>
                  <a:pt x="257" y="216"/>
                  <a:pt x="255" y="216"/>
                  <a:pt x="254" y="215"/>
                </a:cubicBezTo>
                <a:cubicBezTo>
                  <a:pt x="251" y="217"/>
                  <a:pt x="247" y="215"/>
                  <a:pt x="247" y="211"/>
                </a:cubicBezTo>
                <a:cubicBezTo>
                  <a:pt x="245" y="209"/>
                  <a:pt x="243" y="207"/>
                  <a:pt x="241" y="206"/>
                </a:cubicBezTo>
                <a:cubicBezTo>
                  <a:pt x="238" y="208"/>
                  <a:pt x="235" y="205"/>
                  <a:pt x="233" y="203"/>
                </a:cubicBezTo>
                <a:cubicBezTo>
                  <a:pt x="230" y="204"/>
                  <a:pt x="225" y="205"/>
                  <a:pt x="222" y="203"/>
                </a:cubicBezTo>
                <a:cubicBezTo>
                  <a:pt x="221" y="200"/>
                  <a:pt x="218" y="198"/>
                  <a:pt x="216" y="196"/>
                </a:cubicBezTo>
                <a:cubicBezTo>
                  <a:pt x="216" y="195"/>
                  <a:pt x="216" y="194"/>
                  <a:pt x="217" y="194"/>
                </a:cubicBezTo>
                <a:cubicBezTo>
                  <a:pt x="211" y="190"/>
                  <a:pt x="205" y="185"/>
                  <a:pt x="199" y="180"/>
                </a:cubicBezTo>
                <a:cubicBezTo>
                  <a:pt x="198" y="181"/>
                  <a:pt x="196" y="183"/>
                  <a:pt x="193" y="182"/>
                </a:cubicBezTo>
                <a:cubicBezTo>
                  <a:pt x="192" y="181"/>
                  <a:pt x="191" y="179"/>
                  <a:pt x="189" y="178"/>
                </a:cubicBezTo>
                <a:cubicBezTo>
                  <a:pt x="185" y="169"/>
                  <a:pt x="173" y="164"/>
                  <a:pt x="163" y="160"/>
                </a:cubicBezTo>
                <a:cubicBezTo>
                  <a:pt x="161" y="160"/>
                  <a:pt x="159" y="158"/>
                  <a:pt x="156" y="158"/>
                </a:cubicBezTo>
                <a:cubicBezTo>
                  <a:pt x="160" y="164"/>
                  <a:pt x="167" y="171"/>
                  <a:pt x="171" y="177"/>
                </a:cubicBezTo>
                <a:cubicBezTo>
                  <a:pt x="172" y="178"/>
                  <a:pt x="172" y="178"/>
                  <a:pt x="173" y="178"/>
                </a:cubicBezTo>
                <a:cubicBezTo>
                  <a:pt x="178" y="186"/>
                  <a:pt x="184" y="194"/>
                  <a:pt x="189" y="202"/>
                </a:cubicBezTo>
                <a:cubicBezTo>
                  <a:pt x="199" y="200"/>
                  <a:pt x="205" y="209"/>
                  <a:pt x="199" y="215"/>
                </a:cubicBezTo>
                <a:cubicBezTo>
                  <a:pt x="204" y="219"/>
                  <a:pt x="196" y="226"/>
                  <a:pt x="193" y="219"/>
                </a:cubicBezTo>
                <a:cubicBezTo>
                  <a:pt x="189" y="222"/>
                  <a:pt x="182" y="221"/>
                  <a:pt x="180" y="216"/>
                </a:cubicBezTo>
                <a:cubicBezTo>
                  <a:pt x="180" y="214"/>
                  <a:pt x="182" y="213"/>
                  <a:pt x="181" y="210"/>
                </a:cubicBezTo>
                <a:cubicBezTo>
                  <a:pt x="182" y="209"/>
                  <a:pt x="184" y="207"/>
                  <a:pt x="185" y="206"/>
                </a:cubicBezTo>
                <a:cubicBezTo>
                  <a:pt x="173" y="189"/>
                  <a:pt x="160" y="172"/>
                  <a:pt x="146" y="156"/>
                </a:cubicBezTo>
                <a:cubicBezTo>
                  <a:pt x="142" y="157"/>
                  <a:pt x="137" y="156"/>
                  <a:pt x="133" y="157"/>
                </a:cubicBezTo>
                <a:cubicBezTo>
                  <a:pt x="134" y="159"/>
                  <a:pt x="134" y="161"/>
                  <a:pt x="135" y="162"/>
                </a:cubicBezTo>
                <a:cubicBezTo>
                  <a:pt x="138" y="164"/>
                  <a:pt x="142" y="165"/>
                  <a:pt x="147" y="166"/>
                </a:cubicBezTo>
                <a:cubicBezTo>
                  <a:pt x="149" y="171"/>
                  <a:pt x="151" y="177"/>
                  <a:pt x="154" y="183"/>
                </a:cubicBezTo>
                <a:cubicBezTo>
                  <a:pt x="153" y="183"/>
                  <a:pt x="153" y="184"/>
                  <a:pt x="153" y="185"/>
                </a:cubicBezTo>
                <a:cubicBezTo>
                  <a:pt x="159" y="197"/>
                  <a:pt x="163" y="211"/>
                  <a:pt x="169" y="223"/>
                </a:cubicBezTo>
                <a:cubicBezTo>
                  <a:pt x="172" y="232"/>
                  <a:pt x="174" y="241"/>
                  <a:pt x="179" y="248"/>
                </a:cubicBezTo>
                <a:cubicBezTo>
                  <a:pt x="180" y="254"/>
                  <a:pt x="182" y="259"/>
                  <a:pt x="185" y="266"/>
                </a:cubicBezTo>
                <a:cubicBezTo>
                  <a:pt x="190" y="278"/>
                  <a:pt x="193" y="291"/>
                  <a:pt x="199" y="303"/>
                </a:cubicBezTo>
                <a:cubicBezTo>
                  <a:pt x="203" y="322"/>
                  <a:pt x="210" y="340"/>
                  <a:pt x="215" y="358"/>
                </a:cubicBezTo>
                <a:cubicBezTo>
                  <a:pt x="220" y="358"/>
                  <a:pt x="222" y="364"/>
                  <a:pt x="223" y="367"/>
                </a:cubicBezTo>
                <a:cubicBezTo>
                  <a:pt x="225" y="367"/>
                  <a:pt x="225" y="366"/>
                  <a:pt x="227" y="365"/>
                </a:cubicBezTo>
                <a:cubicBezTo>
                  <a:pt x="226" y="364"/>
                  <a:pt x="226" y="362"/>
                  <a:pt x="225" y="361"/>
                </a:cubicBezTo>
                <a:cubicBezTo>
                  <a:pt x="226" y="358"/>
                  <a:pt x="230" y="359"/>
                  <a:pt x="232" y="360"/>
                </a:cubicBezTo>
                <a:cubicBezTo>
                  <a:pt x="233" y="366"/>
                  <a:pt x="236" y="371"/>
                  <a:pt x="236" y="376"/>
                </a:cubicBezTo>
                <a:cubicBezTo>
                  <a:pt x="232" y="379"/>
                  <a:pt x="229" y="375"/>
                  <a:pt x="228" y="372"/>
                </a:cubicBezTo>
                <a:cubicBezTo>
                  <a:pt x="228" y="372"/>
                  <a:pt x="226" y="372"/>
                  <a:pt x="226" y="372"/>
                </a:cubicBezTo>
                <a:cubicBezTo>
                  <a:pt x="225" y="375"/>
                  <a:pt x="227" y="375"/>
                  <a:pt x="227" y="378"/>
                </a:cubicBezTo>
                <a:cubicBezTo>
                  <a:pt x="227" y="380"/>
                  <a:pt x="224" y="379"/>
                  <a:pt x="223" y="381"/>
                </a:cubicBezTo>
                <a:cubicBezTo>
                  <a:pt x="223" y="382"/>
                  <a:pt x="225" y="385"/>
                  <a:pt x="225" y="387"/>
                </a:cubicBezTo>
                <a:cubicBezTo>
                  <a:pt x="227" y="393"/>
                  <a:pt x="231" y="400"/>
                  <a:pt x="233" y="404"/>
                </a:cubicBezTo>
                <a:cubicBezTo>
                  <a:pt x="234" y="407"/>
                  <a:pt x="235" y="410"/>
                  <a:pt x="232" y="411"/>
                </a:cubicBezTo>
                <a:cubicBezTo>
                  <a:pt x="232" y="414"/>
                  <a:pt x="232" y="415"/>
                  <a:pt x="232" y="418"/>
                </a:cubicBezTo>
                <a:cubicBezTo>
                  <a:pt x="229" y="423"/>
                  <a:pt x="225" y="418"/>
                  <a:pt x="223" y="414"/>
                </a:cubicBezTo>
                <a:cubicBezTo>
                  <a:pt x="222" y="414"/>
                  <a:pt x="221" y="415"/>
                  <a:pt x="221" y="415"/>
                </a:cubicBezTo>
                <a:cubicBezTo>
                  <a:pt x="219" y="414"/>
                  <a:pt x="218" y="412"/>
                  <a:pt x="217" y="411"/>
                </a:cubicBezTo>
                <a:cubicBezTo>
                  <a:pt x="214" y="402"/>
                  <a:pt x="209" y="394"/>
                  <a:pt x="205" y="385"/>
                </a:cubicBezTo>
                <a:cubicBezTo>
                  <a:pt x="204" y="385"/>
                  <a:pt x="203" y="385"/>
                  <a:pt x="202" y="385"/>
                </a:cubicBezTo>
                <a:cubicBezTo>
                  <a:pt x="198" y="379"/>
                  <a:pt x="196" y="371"/>
                  <a:pt x="193" y="365"/>
                </a:cubicBezTo>
                <a:cubicBezTo>
                  <a:pt x="194" y="364"/>
                  <a:pt x="194" y="363"/>
                  <a:pt x="195" y="363"/>
                </a:cubicBezTo>
                <a:cubicBezTo>
                  <a:pt x="189" y="352"/>
                  <a:pt x="187" y="341"/>
                  <a:pt x="183" y="329"/>
                </a:cubicBezTo>
                <a:cubicBezTo>
                  <a:pt x="174" y="326"/>
                  <a:pt x="164" y="323"/>
                  <a:pt x="155" y="321"/>
                </a:cubicBezTo>
                <a:cubicBezTo>
                  <a:pt x="152" y="320"/>
                  <a:pt x="149" y="319"/>
                  <a:pt x="147" y="319"/>
                </a:cubicBezTo>
                <a:cubicBezTo>
                  <a:pt x="142" y="318"/>
                  <a:pt x="136" y="319"/>
                  <a:pt x="130" y="319"/>
                </a:cubicBezTo>
                <a:cubicBezTo>
                  <a:pt x="130" y="320"/>
                  <a:pt x="130" y="321"/>
                  <a:pt x="130" y="323"/>
                </a:cubicBezTo>
                <a:cubicBezTo>
                  <a:pt x="135" y="326"/>
                  <a:pt x="134" y="338"/>
                  <a:pt x="128" y="338"/>
                </a:cubicBezTo>
                <a:cubicBezTo>
                  <a:pt x="126" y="345"/>
                  <a:pt x="130" y="355"/>
                  <a:pt x="124" y="359"/>
                </a:cubicBezTo>
                <a:cubicBezTo>
                  <a:pt x="125" y="365"/>
                  <a:pt x="113" y="368"/>
                  <a:pt x="113" y="360"/>
                </a:cubicBezTo>
                <a:cubicBezTo>
                  <a:pt x="112" y="360"/>
                  <a:pt x="111" y="359"/>
                  <a:pt x="109" y="359"/>
                </a:cubicBezTo>
                <a:cubicBezTo>
                  <a:pt x="109" y="358"/>
                  <a:pt x="108" y="357"/>
                  <a:pt x="108" y="356"/>
                </a:cubicBezTo>
                <a:cubicBezTo>
                  <a:pt x="110" y="351"/>
                  <a:pt x="109" y="342"/>
                  <a:pt x="109" y="337"/>
                </a:cubicBezTo>
                <a:cubicBezTo>
                  <a:pt x="108" y="336"/>
                  <a:pt x="106" y="335"/>
                  <a:pt x="106" y="333"/>
                </a:cubicBezTo>
                <a:cubicBezTo>
                  <a:pt x="105" y="333"/>
                  <a:pt x="103" y="333"/>
                  <a:pt x="102" y="333"/>
                </a:cubicBezTo>
                <a:cubicBezTo>
                  <a:pt x="103" y="337"/>
                  <a:pt x="101" y="339"/>
                  <a:pt x="97" y="339"/>
                </a:cubicBezTo>
                <a:cubicBezTo>
                  <a:pt x="92" y="336"/>
                  <a:pt x="96" y="328"/>
                  <a:pt x="95" y="324"/>
                </a:cubicBezTo>
                <a:cubicBezTo>
                  <a:pt x="95" y="324"/>
                  <a:pt x="95" y="323"/>
                  <a:pt x="95" y="323"/>
                </a:cubicBezTo>
                <a:cubicBezTo>
                  <a:pt x="99" y="321"/>
                  <a:pt x="103" y="324"/>
                  <a:pt x="102" y="328"/>
                </a:cubicBezTo>
                <a:cubicBezTo>
                  <a:pt x="104" y="328"/>
                  <a:pt x="104" y="327"/>
                  <a:pt x="105" y="327"/>
                </a:cubicBezTo>
                <a:cubicBezTo>
                  <a:pt x="105" y="326"/>
                  <a:pt x="105" y="325"/>
                  <a:pt x="106" y="324"/>
                </a:cubicBezTo>
                <a:cubicBezTo>
                  <a:pt x="106" y="323"/>
                  <a:pt x="107" y="323"/>
                  <a:pt x="108" y="323"/>
                </a:cubicBezTo>
                <a:cubicBezTo>
                  <a:pt x="108" y="322"/>
                  <a:pt x="108" y="320"/>
                  <a:pt x="107" y="319"/>
                </a:cubicBezTo>
                <a:cubicBezTo>
                  <a:pt x="103" y="319"/>
                  <a:pt x="100" y="319"/>
                  <a:pt x="98" y="321"/>
                </a:cubicBezTo>
                <a:cubicBezTo>
                  <a:pt x="90" y="321"/>
                  <a:pt x="81" y="323"/>
                  <a:pt x="73" y="324"/>
                </a:cubicBezTo>
                <a:cubicBezTo>
                  <a:pt x="66" y="326"/>
                  <a:pt x="56" y="327"/>
                  <a:pt x="49" y="328"/>
                </a:cubicBezTo>
                <a:cubicBezTo>
                  <a:pt x="46" y="340"/>
                  <a:pt x="38" y="354"/>
                  <a:pt x="35" y="366"/>
                </a:cubicBezTo>
                <a:cubicBezTo>
                  <a:pt x="36" y="366"/>
                  <a:pt x="36" y="367"/>
                  <a:pt x="37" y="368"/>
                </a:cubicBezTo>
                <a:cubicBezTo>
                  <a:pt x="35" y="372"/>
                  <a:pt x="33" y="378"/>
                  <a:pt x="31" y="384"/>
                </a:cubicBezTo>
                <a:cubicBezTo>
                  <a:pt x="30" y="384"/>
                  <a:pt x="30" y="385"/>
                  <a:pt x="28" y="384"/>
                </a:cubicBezTo>
                <a:cubicBezTo>
                  <a:pt x="26" y="388"/>
                  <a:pt x="25" y="393"/>
                  <a:pt x="22" y="397"/>
                </a:cubicBezTo>
                <a:cubicBezTo>
                  <a:pt x="22" y="398"/>
                  <a:pt x="21" y="399"/>
                  <a:pt x="21" y="399"/>
                </a:cubicBezTo>
                <a:cubicBezTo>
                  <a:pt x="19" y="404"/>
                  <a:pt x="19" y="409"/>
                  <a:pt x="16" y="411"/>
                </a:cubicBezTo>
                <a:cubicBezTo>
                  <a:pt x="14" y="411"/>
                  <a:pt x="14" y="412"/>
                  <a:pt x="13" y="411"/>
                </a:cubicBezTo>
                <a:cubicBezTo>
                  <a:pt x="11" y="413"/>
                  <a:pt x="10" y="417"/>
                  <a:pt x="8" y="418"/>
                </a:cubicBezTo>
                <a:cubicBezTo>
                  <a:pt x="6" y="417"/>
                  <a:pt x="4" y="416"/>
                  <a:pt x="3" y="415"/>
                </a:cubicBezTo>
                <a:cubicBezTo>
                  <a:pt x="3" y="412"/>
                  <a:pt x="5" y="411"/>
                  <a:pt x="6" y="409"/>
                </a:cubicBezTo>
                <a:cubicBezTo>
                  <a:pt x="1" y="408"/>
                  <a:pt x="3" y="404"/>
                  <a:pt x="4" y="399"/>
                </a:cubicBezTo>
                <a:cubicBezTo>
                  <a:pt x="4" y="398"/>
                  <a:pt x="4" y="397"/>
                  <a:pt x="4" y="397"/>
                </a:cubicBezTo>
                <a:cubicBezTo>
                  <a:pt x="4" y="397"/>
                  <a:pt x="5" y="396"/>
                  <a:pt x="5" y="396"/>
                </a:cubicBezTo>
                <a:cubicBezTo>
                  <a:pt x="5" y="394"/>
                  <a:pt x="6" y="392"/>
                  <a:pt x="6" y="391"/>
                </a:cubicBezTo>
                <a:cubicBezTo>
                  <a:pt x="8" y="388"/>
                  <a:pt x="11" y="384"/>
                  <a:pt x="11" y="381"/>
                </a:cubicBezTo>
                <a:cubicBezTo>
                  <a:pt x="11" y="380"/>
                  <a:pt x="9" y="380"/>
                  <a:pt x="9" y="379"/>
                </a:cubicBezTo>
                <a:cubicBezTo>
                  <a:pt x="9" y="377"/>
                  <a:pt x="11" y="376"/>
                  <a:pt x="11" y="374"/>
                </a:cubicBezTo>
                <a:cubicBezTo>
                  <a:pt x="10" y="372"/>
                  <a:pt x="9" y="372"/>
                  <a:pt x="8" y="371"/>
                </a:cubicBezTo>
                <a:cubicBezTo>
                  <a:pt x="8" y="373"/>
                  <a:pt x="7" y="374"/>
                  <a:pt x="7" y="376"/>
                </a:cubicBezTo>
                <a:cubicBezTo>
                  <a:pt x="5" y="376"/>
                  <a:pt x="2" y="377"/>
                  <a:pt x="0" y="377"/>
                </a:cubicBezTo>
                <a:cubicBezTo>
                  <a:pt x="0" y="370"/>
                  <a:pt x="3" y="363"/>
                  <a:pt x="5" y="357"/>
                </a:cubicBezTo>
                <a:cubicBezTo>
                  <a:pt x="8" y="357"/>
                  <a:pt x="11" y="358"/>
                  <a:pt x="11" y="361"/>
                </a:cubicBezTo>
                <a:cubicBezTo>
                  <a:pt x="11" y="363"/>
                  <a:pt x="9" y="364"/>
                  <a:pt x="9" y="367"/>
                </a:cubicBezTo>
                <a:cubicBezTo>
                  <a:pt x="10" y="367"/>
                  <a:pt x="12" y="367"/>
                  <a:pt x="13" y="368"/>
                </a:cubicBezTo>
                <a:cubicBezTo>
                  <a:pt x="14" y="365"/>
                  <a:pt x="14" y="363"/>
                  <a:pt x="14" y="362"/>
                </a:cubicBezTo>
                <a:cubicBezTo>
                  <a:pt x="15" y="361"/>
                  <a:pt x="17" y="361"/>
                  <a:pt x="18" y="361"/>
                </a:cubicBezTo>
                <a:cubicBezTo>
                  <a:pt x="23" y="348"/>
                  <a:pt x="29" y="334"/>
                  <a:pt x="33" y="320"/>
                </a:cubicBezTo>
                <a:cubicBezTo>
                  <a:pt x="34" y="316"/>
                  <a:pt x="36" y="312"/>
                  <a:pt x="36" y="308"/>
                </a:cubicBezTo>
                <a:cubicBezTo>
                  <a:pt x="37" y="304"/>
                  <a:pt x="39" y="300"/>
                  <a:pt x="40" y="297"/>
                </a:cubicBezTo>
                <a:cubicBezTo>
                  <a:pt x="43" y="291"/>
                  <a:pt x="44" y="286"/>
                  <a:pt x="46" y="280"/>
                </a:cubicBezTo>
                <a:cubicBezTo>
                  <a:pt x="48" y="275"/>
                  <a:pt x="51" y="268"/>
                  <a:pt x="53" y="262"/>
                </a:cubicBezTo>
                <a:cubicBezTo>
                  <a:pt x="55" y="257"/>
                  <a:pt x="57" y="252"/>
                  <a:pt x="59" y="247"/>
                </a:cubicBezTo>
                <a:cubicBezTo>
                  <a:pt x="60" y="245"/>
                  <a:pt x="61" y="243"/>
                  <a:pt x="62" y="240"/>
                </a:cubicBezTo>
                <a:cubicBezTo>
                  <a:pt x="64" y="236"/>
                  <a:pt x="65" y="232"/>
                  <a:pt x="67" y="228"/>
                </a:cubicBezTo>
                <a:cubicBezTo>
                  <a:pt x="68" y="224"/>
                  <a:pt x="69" y="220"/>
                  <a:pt x="71" y="216"/>
                </a:cubicBezTo>
                <a:cubicBezTo>
                  <a:pt x="71" y="215"/>
                  <a:pt x="72" y="214"/>
                  <a:pt x="73" y="213"/>
                </a:cubicBezTo>
                <a:cubicBezTo>
                  <a:pt x="73" y="211"/>
                  <a:pt x="73" y="209"/>
                  <a:pt x="73" y="208"/>
                </a:cubicBezTo>
                <a:cubicBezTo>
                  <a:pt x="74" y="207"/>
                  <a:pt x="75" y="206"/>
                  <a:pt x="75" y="204"/>
                </a:cubicBezTo>
                <a:cubicBezTo>
                  <a:pt x="77" y="201"/>
                  <a:pt x="78" y="197"/>
                  <a:pt x="79" y="193"/>
                </a:cubicBezTo>
                <a:cubicBezTo>
                  <a:pt x="81" y="189"/>
                  <a:pt x="82" y="186"/>
                  <a:pt x="84" y="182"/>
                </a:cubicBezTo>
                <a:cubicBezTo>
                  <a:pt x="84" y="182"/>
                  <a:pt x="84" y="182"/>
                  <a:pt x="84" y="181"/>
                </a:cubicBezTo>
                <a:cubicBezTo>
                  <a:pt x="85" y="177"/>
                  <a:pt x="87" y="174"/>
                  <a:pt x="88" y="170"/>
                </a:cubicBezTo>
                <a:cubicBezTo>
                  <a:pt x="92" y="168"/>
                  <a:pt x="101" y="167"/>
                  <a:pt x="107" y="166"/>
                </a:cubicBezTo>
                <a:cubicBezTo>
                  <a:pt x="110" y="165"/>
                  <a:pt x="111" y="162"/>
                  <a:pt x="112" y="158"/>
                </a:cubicBezTo>
                <a:cubicBezTo>
                  <a:pt x="111" y="158"/>
                  <a:pt x="108" y="158"/>
                  <a:pt x="105" y="158"/>
                </a:cubicBezTo>
                <a:cubicBezTo>
                  <a:pt x="105" y="158"/>
                  <a:pt x="105" y="160"/>
                  <a:pt x="105" y="161"/>
                </a:cubicBezTo>
                <a:cubicBezTo>
                  <a:pt x="103" y="164"/>
                  <a:pt x="98" y="166"/>
                  <a:pt x="97" y="163"/>
                </a:cubicBezTo>
                <a:cubicBezTo>
                  <a:pt x="94" y="159"/>
                  <a:pt x="97" y="152"/>
                  <a:pt x="96" y="147"/>
                </a:cubicBezTo>
                <a:cubicBezTo>
                  <a:pt x="97" y="147"/>
                  <a:pt x="97" y="147"/>
                  <a:pt x="97" y="146"/>
                </a:cubicBezTo>
                <a:cubicBezTo>
                  <a:pt x="100" y="146"/>
                  <a:pt x="102" y="146"/>
                  <a:pt x="104" y="148"/>
                </a:cubicBezTo>
                <a:cubicBezTo>
                  <a:pt x="103" y="149"/>
                  <a:pt x="104" y="150"/>
                  <a:pt x="105" y="151"/>
                </a:cubicBezTo>
                <a:cubicBezTo>
                  <a:pt x="107" y="152"/>
                  <a:pt x="110" y="151"/>
                  <a:pt x="113" y="151"/>
                </a:cubicBezTo>
                <a:cubicBezTo>
                  <a:pt x="114" y="149"/>
                  <a:pt x="113" y="148"/>
                  <a:pt x="114" y="145"/>
                </a:cubicBezTo>
                <a:cubicBezTo>
                  <a:pt x="112" y="143"/>
                  <a:pt x="109" y="140"/>
                  <a:pt x="108" y="136"/>
                </a:cubicBezTo>
                <a:cubicBezTo>
                  <a:pt x="107" y="130"/>
                  <a:pt x="111" y="124"/>
                  <a:pt x="114" y="120"/>
                </a:cubicBezTo>
                <a:cubicBezTo>
                  <a:pt x="112" y="119"/>
                  <a:pt x="110" y="117"/>
                  <a:pt x="109" y="115"/>
                </a:cubicBezTo>
                <a:cubicBezTo>
                  <a:pt x="111" y="111"/>
                  <a:pt x="112" y="108"/>
                  <a:pt x="113" y="104"/>
                </a:cubicBezTo>
                <a:cubicBezTo>
                  <a:pt x="99" y="91"/>
                  <a:pt x="83" y="80"/>
                  <a:pt x="68" y="68"/>
                </a:cubicBezTo>
                <a:cubicBezTo>
                  <a:pt x="69" y="67"/>
                  <a:pt x="68" y="68"/>
                  <a:pt x="69" y="67"/>
                </a:cubicBezTo>
                <a:cubicBezTo>
                  <a:pt x="56" y="56"/>
                  <a:pt x="44" y="44"/>
                  <a:pt x="30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27" y="33"/>
                  <a:pt x="26" y="32"/>
                  <a:pt x="24" y="31"/>
                </a:cubicBezTo>
                <a:cubicBezTo>
                  <a:pt x="25" y="30"/>
                  <a:pt x="24" y="29"/>
                  <a:pt x="24" y="29"/>
                </a:cubicBezTo>
                <a:cubicBezTo>
                  <a:pt x="27" y="18"/>
                  <a:pt x="32" y="8"/>
                  <a:pt x="42" y="3"/>
                </a:cubicBezTo>
                <a:cubicBezTo>
                  <a:pt x="44" y="2"/>
                  <a:pt x="46" y="2"/>
                  <a:pt x="47" y="0"/>
                </a:cubicBezTo>
                <a:cubicBezTo>
                  <a:pt x="50" y="1"/>
                  <a:pt x="53" y="3"/>
                  <a:pt x="53" y="6"/>
                </a:cubicBezTo>
                <a:cubicBezTo>
                  <a:pt x="66" y="17"/>
                  <a:pt x="80" y="28"/>
                  <a:pt x="91" y="41"/>
                </a:cubicBezTo>
                <a:cubicBezTo>
                  <a:pt x="92" y="41"/>
                  <a:pt x="92" y="41"/>
                  <a:pt x="93" y="41"/>
                </a:cubicBezTo>
                <a:cubicBezTo>
                  <a:pt x="108" y="52"/>
                  <a:pt x="120" y="67"/>
                  <a:pt x="136" y="78"/>
                </a:cubicBezTo>
                <a:cubicBezTo>
                  <a:pt x="137" y="80"/>
                  <a:pt x="137" y="82"/>
                  <a:pt x="139" y="82"/>
                </a:cubicBezTo>
                <a:cubicBezTo>
                  <a:pt x="140" y="79"/>
                  <a:pt x="138" y="76"/>
                  <a:pt x="136" y="75"/>
                </a:cubicBezTo>
                <a:cubicBezTo>
                  <a:pt x="136" y="74"/>
                  <a:pt x="136" y="73"/>
                  <a:pt x="136" y="73"/>
                </a:cubicBezTo>
                <a:cubicBezTo>
                  <a:pt x="142" y="67"/>
                  <a:pt x="155" y="72"/>
                  <a:pt x="152" y="80"/>
                </a:cubicBezTo>
                <a:cubicBezTo>
                  <a:pt x="150" y="81"/>
                  <a:pt x="149" y="81"/>
                  <a:pt x="146" y="81"/>
                </a:cubicBezTo>
                <a:cubicBezTo>
                  <a:pt x="144" y="82"/>
                  <a:pt x="145" y="85"/>
                  <a:pt x="143" y="86"/>
                </a:cubicBezTo>
                <a:cubicBezTo>
                  <a:pt x="145" y="88"/>
                  <a:pt x="147" y="89"/>
                  <a:pt x="148" y="92"/>
                </a:cubicBezTo>
                <a:cubicBezTo>
                  <a:pt x="152" y="98"/>
                  <a:pt x="159" y="102"/>
                  <a:pt x="164" y="107"/>
                </a:cubicBezTo>
                <a:cubicBezTo>
                  <a:pt x="167" y="110"/>
                  <a:pt x="170" y="112"/>
                  <a:pt x="173" y="114"/>
                </a:cubicBezTo>
                <a:cubicBezTo>
                  <a:pt x="174" y="109"/>
                  <a:pt x="168" y="110"/>
                  <a:pt x="169" y="105"/>
                </a:cubicBezTo>
                <a:cubicBezTo>
                  <a:pt x="173" y="100"/>
                  <a:pt x="181" y="103"/>
                  <a:pt x="185" y="107"/>
                </a:cubicBezTo>
                <a:cubicBezTo>
                  <a:pt x="185" y="109"/>
                  <a:pt x="184" y="111"/>
                  <a:pt x="184" y="112"/>
                </a:cubicBezTo>
                <a:cubicBezTo>
                  <a:pt x="183" y="113"/>
                  <a:pt x="181" y="113"/>
                  <a:pt x="179" y="113"/>
                </a:cubicBezTo>
                <a:cubicBezTo>
                  <a:pt x="178" y="114"/>
                  <a:pt x="178" y="115"/>
                  <a:pt x="177" y="116"/>
                </a:cubicBezTo>
                <a:cubicBezTo>
                  <a:pt x="177" y="118"/>
                  <a:pt x="179" y="119"/>
                  <a:pt x="180" y="121"/>
                </a:cubicBezTo>
                <a:cubicBezTo>
                  <a:pt x="180" y="122"/>
                  <a:pt x="180" y="123"/>
                  <a:pt x="180" y="123"/>
                </a:cubicBezTo>
                <a:cubicBezTo>
                  <a:pt x="181" y="125"/>
                  <a:pt x="183" y="127"/>
                  <a:pt x="185" y="129"/>
                </a:cubicBezTo>
                <a:cubicBezTo>
                  <a:pt x="197" y="142"/>
                  <a:pt x="214" y="153"/>
                  <a:pt x="225" y="167"/>
                </a:cubicBezTo>
                <a:cubicBezTo>
                  <a:pt x="230" y="170"/>
                  <a:pt x="233" y="176"/>
                  <a:pt x="239" y="179"/>
                </a:cubicBezTo>
                <a:cubicBezTo>
                  <a:pt x="245" y="176"/>
                  <a:pt x="250" y="172"/>
                  <a:pt x="257" y="169"/>
                </a:cubicBezTo>
                <a:cubicBezTo>
                  <a:pt x="256" y="168"/>
                  <a:pt x="256" y="168"/>
                  <a:pt x="255" y="167"/>
                </a:cubicBezTo>
                <a:cubicBezTo>
                  <a:pt x="255" y="166"/>
                  <a:pt x="256" y="165"/>
                  <a:pt x="256" y="164"/>
                </a:cubicBezTo>
                <a:cubicBezTo>
                  <a:pt x="254" y="162"/>
                  <a:pt x="252" y="161"/>
                  <a:pt x="250" y="159"/>
                </a:cubicBezTo>
                <a:cubicBezTo>
                  <a:pt x="248" y="160"/>
                  <a:pt x="245" y="161"/>
                  <a:pt x="242" y="160"/>
                </a:cubicBezTo>
                <a:cubicBezTo>
                  <a:pt x="242" y="158"/>
                  <a:pt x="241" y="157"/>
                  <a:pt x="241" y="156"/>
                </a:cubicBezTo>
                <a:cubicBezTo>
                  <a:pt x="241" y="151"/>
                  <a:pt x="248" y="142"/>
                  <a:pt x="252" y="142"/>
                </a:cubicBezTo>
                <a:cubicBezTo>
                  <a:pt x="255" y="142"/>
                  <a:pt x="258" y="145"/>
                  <a:pt x="259" y="147"/>
                </a:cubicBezTo>
                <a:cubicBezTo>
                  <a:pt x="259" y="148"/>
                  <a:pt x="258" y="149"/>
                  <a:pt x="258" y="150"/>
                </a:cubicBezTo>
                <a:cubicBezTo>
                  <a:pt x="259" y="152"/>
                  <a:pt x="261" y="153"/>
                  <a:pt x="263" y="155"/>
                </a:cubicBezTo>
                <a:cubicBezTo>
                  <a:pt x="266" y="153"/>
                  <a:pt x="270" y="156"/>
                  <a:pt x="269" y="160"/>
                </a:cubicBezTo>
                <a:cubicBezTo>
                  <a:pt x="270" y="161"/>
                  <a:pt x="270" y="162"/>
                  <a:pt x="271" y="163"/>
                </a:cubicBezTo>
                <a:cubicBezTo>
                  <a:pt x="272" y="162"/>
                  <a:pt x="272" y="162"/>
                  <a:pt x="273" y="162"/>
                </a:cubicBezTo>
                <a:cubicBezTo>
                  <a:pt x="272" y="159"/>
                  <a:pt x="269" y="157"/>
                  <a:pt x="270" y="153"/>
                </a:cubicBezTo>
                <a:cubicBezTo>
                  <a:pt x="276" y="151"/>
                  <a:pt x="287" y="159"/>
                  <a:pt x="284" y="164"/>
                </a:cubicBezTo>
                <a:cubicBezTo>
                  <a:pt x="282" y="166"/>
                  <a:pt x="278" y="165"/>
                  <a:pt x="276" y="163"/>
                </a:cubicBezTo>
                <a:cubicBezTo>
                  <a:pt x="274" y="163"/>
                  <a:pt x="275" y="165"/>
                  <a:pt x="274" y="165"/>
                </a:cubicBezTo>
                <a:cubicBezTo>
                  <a:pt x="274" y="165"/>
                  <a:pt x="274" y="166"/>
                  <a:pt x="275" y="166"/>
                </a:cubicBezTo>
                <a:cubicBezTo>
                  <a:pt x="276" y="165"/>
                  <a:pt x="276" y="166"/>
                  <a:pt x="277" y="165"/>
                </a:cubicBezTo>
                <a:cubicBezTo>
                  <a:pt x="280" y="165"/>
                  <a:pt x="282" y="168"/>
                  <a:pt x="281" y="171"/>
                </a:cubicBezTo>
                <a:cubicBezTo>
                  <a:pt x="282" y="174"/>
                  <a:pt x="288" y="176"/>
                  <a:pt x="288" y="179"/>
                </a:cubicBezTo>
                <a:cubicBezTo>
                  <a:pt x="288" y="181"/>
                  <a:pt x="285" y="183"/>
                  <a:pt x="283" y="185"/>
                </a:cubicBezTo>
                <a:cubicBezTo>
                  <a:pt x="278" y="186"/>
                  <a:pt x="277" y="182"/>
                  <a:pt x="275" y="179"/>
                </a:cubicBezTo>
                <a:cubicBezTo>
                  <a:pt x="272" y="180"/>
                  <a:pt x="272" y="182"/>
                  <a:pt x="270" y="182"/>
                </a:cubicBezTo>
                <a:cubicBezTo>
                  <a:pt x="266" y="181"/>
                  <a:pt x="267" y="177"/>
                  <a:pt x="269" y="175"/>
                </a:cubicBezTo>
                <a:cubicBezTo>
                  <a:pt x="267" y="174"/>
                  <a:pt x="266" y="173"/>
                  <a:pt x="265" y="172"/>
                </a:cubicBezTo>
                <a:cubicBezTo>
                  <a:pt x="257" y="176"/>
                  <a:pt x="251" y="180"/>
                  <a:pt x="243" y="185"/>
                </a:cubicBezTo>
                <a:cubicBezTo>
                  <a:pt x="243" y="189"/>
                  <a:pt x="244" y="193"/>
                  <a:pt x="248" y="195"/>
                </a:cubicBezTo>
                <a:cubicBezTo>
                  <a:pt x="248" y="198"/>
                  <a:pt x="251" y="199"/>
                  <a:pt x="252" y="201"/>
                </a:cubicBezTo>
                <a:cubicBezTo>
                  <a:pt x="256" y="201"/>
                  <a:pt x="258" y="203"/>
                  <a:pt x="259" y="207"/>
                </a:cubicBezTo>
                <a:cubicBezTo>
                  <a:pt x="260" y="204"/>
                  <a:pt x="265" y="205"/>
                  <a:pt x="267" y="206"/>
                </a:cubicBezTo>
                <a:cubicBezTo>
                  <a:pt x="269" y="206"/>
                  <a:pt x="270" y="203"/>
                  <a:pt x="272" y="202"/>
                </a:cubicBezTo>
                <a:cubicBezTo>
                  <a:pt x="274" y="202"/>
                  <a:pt x="273" y="204"/>
                  <a:pt x="275" y="204"/>
                </a:cubicBezTo>
                <a:cubicBezTo>
                  <a:pt x="277" y="204"/>
                  <a:pt x="279" y="200"/>
                  <a:pt x="282" y="202"/>
                </a:cubicBezTo>
                <a:cubicBezTo>
                  <a:pt x="284" y="203"/>
                  <a:pt x="285" y="207"/>
                  <a:pt x="284" y="210"/>
                </a:cubicBezTo>
                <a:close/>
                <a:moveTo>
                  <a:pt x="150" y="78"/>
                </a:moveTo>
                <a:cubicBezTo>
                  <a:pt x="150" y="76"/>
                  <a:pt x="150" y="76"/>
                  <a:pt x="148" y="75"/>
                </a:cubicBezTo>
                <a:cubicBezTo>
                  <a:pt x="147" y="79"/>
                  <a:pt x="142" y="76"/>
                  <a:pt x="141" y="73"/>
                </a:cubicBezTo>
                <a:cubicBezTo>
                  <a:pt x="140" y="73"/>
                  <a:pt x="139" y="74"/>
                  <a:pt x="139" y="75"/>
                </a:cubicBezTo>
                <a:cubicBezTo>
                  <a:pt x="140" y="76"/>
                  <a:pt x="145" y="80"/>
                  <a:pt x="150" y="78"/>
                </a:cubicBezTo>
                <a:close/>
                <a:moveTo>
                  <a:pt x="46" y="9"/>
                </a:moveTo>
                <a:cubicBezTo>
                  <a:pt x="42" y="18"/>
                  <a:pt x="37" y="25"/>
                  <a:pt x="29" y="29"/>
                </a:cubicBezTo>
                <a:cubicBezTo>
                  <a:pt x="30" y="30"/>
                  <a:pt x="28" y="30"/>
                  <a:pt x="28" y="31"/>
                </a:cubicBezTo>
                <a:cubicBezTo>
                  <a:pt x="29" y="32"/>
                  <a:pt x="30" y="31"/>
                  <a:pt x="31" y="31"/>
                </a:cubicBezTo>
                <a:cubicBezTo>
                  <a:pt x="40" y="26"/>
                  <a:pt x="50" y="18"/>
                  <a:pt x="50" y="6"/>
                </a:cubicBezTo>
                <a:cubicBezTo>
                  <a:pt x="50" y="6"/>
                  <a:pt x="50" y="5"/>
                  <a:pt x="50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8" y="5"/>
                  <a:pt x="45" y="7"/>
                  <a:pt x="46" y="9"/>
                </a:cubicBezTo>
                <a:close/>
                <a:moveTo>
                  <a:pt x="26" y="28"/>
                </a:moveTo>
                <a:cubicBezTo>
                  <a:pt x="35" y="23"/>
                  <a:pt x="42" y="15"/>
                  <a:pt x="44" y="5"/>
                </a:cubicBezTo>
                <a:cubicBezTo>
                  <a:pt x="34" y="8"/>
                  <a:pt x="29" y="18"/>
                  <a:pt x="26" y="28"/>
                </a:cubicBezTo>
                <a:close/>
                <a:moveTo>
                  <a:pt x="33" y="33"/>
                </a:moveTo>
                <a:cubicBezTo>
                  <a:pt x="38" y="38"/>
                  <a:pt x="43" y="41"/>
                  <a:pt x="48" y="46"/>
                </a:cubicBezTo>
                <a:cubicBezTo>
                  <a:pt x="56" y="52"/>
                  <a:pt x="63" y="60"/>
                  <a:pt x="71" y="65"/>
                </a:cubicBezTo>
                <a:cubicBezTo>
                  <a:pt x="80" y="60"/>
                  <a:pt x="88" y="54"/>
                  <a:pt x="89" y="42"/>
                </a:cubicBezTo>
                <a:cubicBezTo>
                  <a:pt x="78" y="30"/>
                  <a:pt x="66" y="18"/>
                  <a:pt x="52" y="9"/>
                </a:cubicBezTo>
                <a:cubicBezTo>
                  <a:pt x="49" y="20"/>
                  <a:pt x="42" y="28"/>
                  <a:pt x="33" y="33"/>
                </a:cubicBezTo>
                <a:close/>
                <a:moveTo>
                  <a:pt x="72" y="67"/>
                </a:moveTo>
                <a:cubicBezTo>
                  <a:pt x="87" y="81"/>
                  <a:pt x="104" y="92"/>
                  <a:pt x="119" y="105"/>
                </a:cubicBezTo>
                <a:cubicBezTo>
                  <a:pt x="121" y="104"/>
                  <a:pt x="124" y="103"/>
                  <a:pt x="125" y="102"/>
                </a:cubicBezTo>
                <a:cubicBezTo>
                  <a:pt x="127" y="100"/>
                  <a:pt x="132" y="96"/>
                  <a:pt x="132" y="94"/>
                </a:cubicBezTo>
                <a:cubicBezTo>
                  <a:pt x="133" y="93"/>
                  <a:pt x="132" y="92"/>
                  <a:pt x="132" y="92"/>
                </a:cubicBezTo>
                <a:cubicBezTo>
                  <a:pt x="133" y="90"/>
                  <a:pt x="135" y="88"/>
                  <a:pt x="136" y="85"/>
                </a:cubicBezTo>
                <a:cubicBezTo>
                  <a:pt x="134" y="80"/>
                  <a:pt x="129" y="78"/>
                  <a:pt x="126" y="73"/>
                </a:cubicBezTo>
                <a:cubicBezTo>
                  <a:pt x="124" y="72"/>
                  <a:pt x="124" y="71"/>
                  <a:pt x="122" y="70"/>
                </a:cubicBezTo>
                <a:cubicBezTo>
                  <a:pt x="118" y="67"/>
                  <a:pt x="116" y="63"/>
                  <a:pt x="112" y="61"/>
                </a:cubicBezTo>
                <a:cubicBezTo>
                  <a:pt x="106" y="54"/>
                  <a:pt x="100" y="48"/>
                  <a:pt x="92" y="44"/>
                </a:cubicBezTo>
                <a:cubicBezTo>
                  <a:pt x="89" y="55"/>
                  <a:pt x="83" y="63"/>
                  <a:pt x="72" y="67"/>
                </a:cubicBezTo>
                <a:close/>
                <a:moveTo>
                  <a:pt x="141" y="84"/>
                </a:moveTo>
                <a:cubicBezTo>
                  <a:pt x="143" y="83"/>
                  <a:pt x="142" y="82"/>
                  <a:pt x="143" y="80"/>
                </a:cubicBezTo>
                <a:cubicBezTo>
                  <a:pt x="142" y="80"/>
                  <a:pt x="142" y="79"/>
                  <a:pt x="141" y="80"/>
                </a:cubicBezTo>
                <a:cubicBezTo>
                  <a:pt x="141" y="81"/>
                  <a:pt x="141" y="83"/>
                  <a:pt x="141" y="84"/>
                </a:cubicBezTo>
                <a:close/>
                <a:moveTo>
                  <a:pt x="151" y="134"/>
                </a:moveTo>
                <a:cubicBezTo>
                  <a:pt x="155" y="134"/>
                  <a:pt x="159" y="134"/>
                  <a:pt x="161" y="132"/>
                </a:cubicBezTo>
                <a:cubicBezTo>
                  <a:pt x="163" y="131"/>
                  <a:pt x="167" y="127"/>
                  <a:pt x="168" y="124"/>
                </a:cubicBezTo>
                <a:cubicBezTo>
                  <a:pt x="169" y="123"/>
                  <a:pt x="171" y="118"/>
                  <a:pt x="170" y="115"/>
                </a:cubicBezTo>
                <a:cubicBezTo>
                  <a:pt x="169" y="113"/>
                  <a:pt x="164" y="111"/>
                  <a:pt x="162" y="108"/>
                </a:cubicBezTo>
                <a:cubicBezTo>
                  <a:pt x="161" y="108"/>
                  <a:pt x="161" y="107"/>
                  <a:pt x="160" y="106"/>
                </a:cubicBezTo>
                <a:cubicBezTo>
                  <a:pt x="159" y="106"/>
                  <a:pt x="159" y="105"/>
                  <a:pt x="158" y="105"/>
                </a:cubicBezTo>
                <a:cubicBezTo>
                  <a:pt x="155" y="102"/>
                  <a:pt x="150" y="97"/>
                  <a:pt x="147" y="95"/>
                </a:cubicBezTo>
                <a:cubicBezTo>
                  <a:pt x="144" y="104"/>
                  <a:pt x="137" y="111"/>
                  <a:pt x="128" y="114"/>
                </a:cubicBezTo>
                <a:cubicBezTo>
                  <a:pt x="136" y="121"/>
                  <a:pt x="142" y="129"/>
                  <a:pt x="151" y="134"/>
                </a:cubicBezTo>
                <a:close/>
                <a:moveTo>
                  <a:pt x="134" y="99"/>
                </a:moveTo>
                <a:cubicBezTo>
                  <a:pt x="133" y="99"/>
                  <a:pt x="133" y="100"/>
                  <a:pt x="132" y="100"/>
                </a:cubicBezTo>
                <a:cubicBezTo>
                  <a:pt x="133" y="99"/>
                  <a:pt x="134" y="99"/>
                  <a:pt x="133" y="98"/>
                </a:cubicBezTo>
                <a:cubicBezTo>
                  <a:pt x="131" y="100"/>
                  <a:pt x="129" y="102"/>
                  <a:pt x="127" y="104"/>
                </a:cubicBezTo>
                <a:cubicBezTo>
                  <a:pt x="127" y="105"/>
                  <a:pt x="127" y="105"/>
                  <a:pt x="126" y="105"/>
                </a:cubicBezTo>
                <a:cubicBezTo>
                  <a:pt x="128" y="106"/>
                  <a:pt x="128" y="105"/>
                  <a:pt x="127" y="106"/>
                </a:cubicBezTo>
                <a:cubicBezTo>
                  <a:pt x="127" y="107"/>
                  <a:pt x="128" y="105"/>
                  <a:pt x="128" y="106"/>
                </a:cubicBezTo>
                <a:cubicBezTo>
                  <a:pt x="127" y="108"/>
                  <a:pt x="130" y="108"/>
                  <a:pt x="131" y="108"/>
                </a:cubicBezTo>
                <a:cubicBezTo>
                  <a:pt x="130" y="108"/>
                  <a:pt x="131" y="109"/>
                  <a:pt x="130" y="109"/>
                </a:cubicBezTo>
                <a:cubicBezTo>
                  <a:pt x="128" y="110"/>
                  <a:pt x="128" y="110"/>
                  <a:pt x="130" y="109"/>
                </a:cubicBezTo>
                <a:cubicBezTo>
                  <a:pt x="132" y="109"/>
                  <a:pt x="134" y="108"/>
                  <a:pt x="135" y="107"/>
                </a:cubicBezTo>
                <a:cubicBezTo>
                  <a:pt x="136" y="106"/>
                  <a:pt x="137" y="105"/>
                  <a:pt x="138" y="104"/>
                </a:cubicBezTo>
                <a:cubicBezTo>
                  <a:pt x="137" y="104"/>
                  <a:pt x="137" y="105"/>
                  <a:pt x="136" y="105"/>
                </a:cubicBezTo>
                <a:cubicBezTo>
                  <a:pt x="137" y="104"/>
                  <a:pt x="136" y="104"/>
                  <a:pt x="136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2"/>
                  <a:pt x="135" y="101"/>
                  <a:pt x="136" y="101"/>
                </a:cubicBezTo>
                <a:cubicBezTo>
                  <a:pt x="135" y="101"/>
                  <a:pt x="132" y="101"/>
                  <a:pt x="132" y="100"/>
                </a:cubicBezTo>
                <a:cubicBezTo>
                  <a:pt x="133" y="100"/>
                  <a:pt x="134" y="99"/>
                  <a:pt x="134" y="99"/>
                </a:cubicBezTo>
                <a:close/>
                <a:moveTo>
                  <a:pt x="172" y="107"/>
                </a:moveTo>
                <a:cubicBezTo>
                  <a:pt x="173" y="109"/>
                  <a:pt x="176" y="111"/>
                  <a:pt x="178" y="109"/>
                </a:cubicBezTo>
                <a:cubicBezTo>
                  <a:pt x="175" y="109"/>
                  <a:pt x="174" y="107"/>
                  <a:pt x="173" y="105"/>
                </a:cubicBezTo>
                <a:cubicBezTo>
                  <a:pt x="173" y="106"/>
                  <a:pt x="172" y="106"/>
                  <a:pt x="172" y="107"/>
                </a:cubicBezTo>
                <a:close/>
                <a:moveTo>
                  <a:pt x="179" y="107"/>
                </a:moveTo>
                <a:cubicBezTo>
                  <a:pt x="179" y="105"/>
                  <a:pt x="177" y="105"/>
                  <a:pt x="176" y="105"/>
                </a:cubicBezTo>
                <a:cubicBezTo>
                  <a:pt x="177" y="106"/>
                  <a:pt x="177" y="107"/>
                  <a:pt x="179" y="107"/>
                </a:cubicBezTo>
                <a:close/>
                <a:moveTo>
                  <a:pt x="112" y="114"/>
                </a:moveTo>
                <a:cubicBezTo>
                  <a:pt x="112" y="115"/>
                  <a:pt x="114" y="117"/>
                  <a:pt x="116" y="118"/>
                </a:cubicBezTo>
                <a:cubicBezTo>
                  <a:pt x="126" y="125"/>
                  <a:pt x="136" y="135"/>
                  <a:pt x="146" y="140"/>
                </a:cubicBezTo>
                <a:cubicBezTo>
                  <a:pt x="147" y="139"/>
                  <a:pt x="148" y="138"/>
                  <a:pt x="149" y="137"/>
                </a:cubicBezTo>
                <a:cubicBezTo>
                  <a:pt x="148" y="136"/>
                  <a:pt x="148" y="135"/>
                  <a:pt x="148" y="135"/>
                </a:cubicBezTo>
                <a:cubicBezTo>
                  <a:pt x="143" y="138"/>
                  <a:pt x="141" y="134"/>
                  <a:pt x="138" y="131"/>
                </a:cubicBezTo>
                <a:cubicBezTo>
                  <a:pt x="133" y="127"/>
                  <a:pt x="127" y="123"/>
                  <a:pt x="123" y="119"/>
                </a:cubicBezTo>
                <a:cubicBezTo>
                  <a:pt x="121" y="119"/>
                  <a:pt x="118" y="116"/>
                  <a:pt x="117" y="114"/>
                </a:cubicBezTo>
                <a:cubicBezTo>
                  <a:pt x="117" y="113"/>
                  <a:pt x="119" y="113"/>
                  <a:pt x="118" y="111"/>
                </a:cubicBezTo>
                <a:cubicBezTo>
                  <a:pt x="118" y="110"/>
                  <a:pt x="116" y="108"/>
                  <a:pt x="114" y="107"/>
                </a:cubicBezTo>
                <a:cubicBezTo>
                  <a:pt x="114" y="110"/>
                  <a:pt x="111" y="111"/>
                  <a:pt x="112" y="114"/>
                </a:cubicBezTo>
                <a:close/>
                <a:moveTo>
                  <a:pt x="179" y="109"/>
                </a:moveTo>
                <a:cubicBezTo>
                  <a:pt x="179" y="111"/>
                  <a:pt x="180" y="110"/>
                  <a:pt x="182" y="110"/>
                </a:cubicBezTo>
                <a:cubicBezTo>
                  <a:pt x="182" y="109"/>
                  <a:pt x="182" y="108"/>
                  <a:pt x="181" y="108"/>
                </a:cubicBezTo>
                <a:cubicBezTo>
                  <a:pt x="181" y="109"/>
                  <a:pt x="180" y="109"/>
                  <a:pt x="179" y="109"/>
                </a:cubicBezTo>
                <a:close/>
                <a:moveTo>
                  <a:pt x="122" y="113"/>
                </a:moveTo>
                <a:cubicBezTo>
                  <a:pt x="122" y="114"/>
                  <a:pt x="121" y="114"/>
                  <a:pt x="120" y="113"/>
                </a:cubicBezTo>
                <a:cubicBezTo>
                  <a:pt x="126" y="120"/>
                  <a:pt x="135" y="125"/>
                  <a:pt x="141" y="131"/>
                </a:cubicBezTo>
                <a:cubicBezTo>
                  <a:pt x="143" y="131"/>
                  <a:pt x="144" y="134"/>
                  <a:pt x="145" y="133"/>
                </a:cubicBezTo>
                <a:cubicBezTo>
                  <a:pt x="137" y="126"/>
                  <a:pt x="131" y="119"/>
                  <a:pt x="122" y="113"/>
                </a:cubicBezTo>
                <a:close/>
                <a:moveTo>
                  <a:pt x="116" y="122"/>
                </a:moveTo>
                <a:cubicBezTo>
                  <a:pt x="112" y="124"/>
                  <a:pt x="109" y="132"/>
                  <a:pt x="111" y="137"/>
                </a:cubicBezTo>
                <a:cubicBezTo>
                  <a:pt x="111" y="130"/>
                  <a:pt x="115" y="126"/>
                  <a:pt x="118" y="123"/>
                </a:cubicBezTo>
                <a:cubicBezTo>
                  <a:pt x="117" y="122"/>
                  <a:pt x="117" y="122"/>
                  <a:pt x="116" y="122"/>
                </a:cubicBezTo>
                <a:close/>
                <a:moveTo>
                  <a:pt x="150" y="182"/>
                </a:moveTo>
                <a:cubicBezTo>
                  <a:pt x="148" y="179"/>
                  <a:pt x="148" y="173"/>
                  <a:pt x="145" y="169"/>
                </a:cubicBezTo>
                <a:cubicBezTo>
                  <a:pt x="141" y="166"/>
                  <a:pt x="135" y="168"/>
                  <a:pt x="132" y="163"/>
                </a:cubicBezTo>
                <a:cubicBezTo>
                  <a:pt x="130" y="160"/>
                  <a:pt x="130" y="153"/>
                  <a:pt x="130" y="150"/>
                </a:cubicBezTo>
                <a:cubicBezTo>
                  <a:pt x="135" y="148"/>
                  <a:pt x="140" y="144"/>
                  <a:pt x="139" y="138"/>
                </a:cubicBezTo>
                <a:cubicBezTo>
                  <a:pt x="137" y="138"/>
                  <a:pt x="136" y="136"/>
                  <a:pt x="134" y="136"/>
                </a:cubicBezTo>
                <a:cubicBezTo>
                  <a:pt x="137" y="145"/>
                  <a:pt x="124" y="147"/>
                  <a:pt x="121" y="140"/>
                </a:cubicBezTo>
                <a:cubicBezTo>
                  <a:pt x="120" y="135"/>
                  <a:pt x="123" y="132"/>
                  <a:pt x="127" y="131"/>
                </a:cubicBezTo>
                <a:cubicBezTo>
                  <a:pt x="125" y="129"/>
                  <a:pt x="122" y="127"/>
                  <a:pt x="119" y="125"/>
                </a:cubicBezTo>
                <a:cubicBezTo>
                  <a:pt x="113" y="129"/>
                  <a:pt x="111" y="140"/>
                  <a:pt x="117" y="145"/>
                </a:cubicBezTo>
                <a:cubicBezTo>
                  <a:pt x="115" y="151"/>
                  <a:pt x="115" y="164"/>
                  <a:pt x="110" y="167"/>
                </a:cubicBezTo>
                <a:cubicBezTo>
                  <a:pt x="108" y="168"/>
                  <a:pt x="104" y="168"/>
                  <a:pt x="102" y="168"/>
                </a:cubicBezTo>
                <a:cubicBezTo>
                  <a:pt x="101" y="169"/>
                  <a:pt x="100" y="169"/>
                  <a:pt x="100" y="170"/>
                </a:cubicBezTo>
                <a:cubicBezTo>
                  <a:pt x="96" y="171"/>
                  <a:pt x="93" y="170"/>
                  <a:pt x="90" y="172"/>
                </a:cubicBezTo>
                <a:cubicBezTo>
                  <a:pt x="88" y="174"/>
                  <a:pt x="87" y="177"/>
                  <a:pt x="86" y="180"/>
                </a:cubicBezTo>
                <a:cubicBezTo>
                  <a:pt x="92" y="180"/>
                  <a:pt x="98" y="184"/>
                  <a:pt x="104" y="182"/>
                </a:cubicBezTo>
                <a:cubicBezTo>
                  <a:pt x="105" y="179"/>
                  <a:pt x="107" y="176"/>
                  <a:pt x="111" y="174"/>
                </a:cubicBezTo>
                <a:cubicBezTo>
                  <a:pt x="114" y="173"/>
                  <a:pt x="122" y="173"/>
                  <a:pt x="126" y="174"/>
                </a:cubicBezTo>
                <a:cubicBezTo>
                  <a:pt x="131" y="175"/>
                  <a:pt x="132" y="179"/>
                  <a:pt x="134" y="182"/>
                </a:cubicBezTo>
                <a:cubicBezTo>
                  <a:pt x="140" y="183"/>
                  <a:pt x="146" y="182"/>
                  <a:pt x="151" y="183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1" y="182"/>
                  <a:pt x="150" y="182"/>
                  <a:pt x="150" y="182"/>
                </a:cubicBezTo>
                <a:close/>
                <a:moveTo>
                  <a:pt x="163" y="145"/>
                </a:moveTo>
                <a:cubicBezTo>
                  <a:pt x="165" y="149"/>
                  <a:pt x="170" y="152"/>
                  <a:pt x="174" y="155"/>
                </a:cubicBezTo>
                <a:cubicBezTo>
                  <a:pt x="177" y="158"/>
                  <a:pt x="180" y="160"/>
                  <a:pt x="183" y="163"/>
                </a:cubicBezTo>
                <a:cubicBezTo>
                  <a:pt x="184" y="164"/>
                  <a:pt x="185" y="165"/>
                  <a:pt x="186" y="166"/>
                </a:cubicBezTo>
                <a:cubicBezTo>
                  <a:pt x="187" y="167"/>
                  <a:pt x="189" y="167"/>
                  <a:pt x="190" y="168"/>
                </a:cubicBezTo>
                <a:cubicBezTo>
                  <a:pt x="193" y="170"/>
                  <a:pt x="195" y="173"/>
                  <a:pt x="197" y="175"/>
                </a:cubicBezTo>
                <a:cubicBezTo>
                  <a:pt x="203" y="180"/>
                  <a:pt x="207" y="183"/>
                  <a:pt x="213" y="188"/>
                </a:cubicBezTo>
                <a:cubicBezTo>
                  <a:pt x="215" y="189"/>
                  <a:pt x="219" y="193"/>
                  <a:pt x="221" y="193"/>
                </a:cubicBezTo>
                <a:cubicBezTo>
                  <a:pt x="222" y="193"/>
                  <a:pt x="223" y="192"/>
                  <a:pt x="225" y="190"/>
                </a:cubicBezTo>
                <a:cubicBezTo>
                  <a:pt x="228" y="188"/>
                  <a:pt x="231" y="185"/>
                  <a:pt x="232" y="182"/>
                </a:cubicBezTo>
                <a:cubicBezTo>
                  <a:pt x="232" y="180"/>
                  <a:pt x="232" y="179"/>
                  <a:pt x="233" y="178"/>
                </a:cubicBezTo>
                <a:cubicBezTo>
                  <a:pt x="216" y="159"/>
                  <a:pt x="196" y="144"/>
                  <a:pt x="179" y="126"/>
                </a:cubicBezTo>
                <a:cubicBezTo>
                  <a:pt x="175" y="134"/>
                  <a:pt x="171" y="141"/>
                  <a:pt x="163" y="145"/>
                </a:cubicBezTo>
                <a:close/>
                <a:moveTo>
                  <a:pt x="164" y="140"/>
                </a:moveTo>
                <a:cubicBezTo>
                  <a:pt x="164" y="140"/>
                  <a:pt x="164" y="140"/>
                  <a:pt x="164" y="140"/>
                </a:cubicBezTo>
                <a:cubicBezTo>
                  <a:pt x="166" y="139"/>
                  <a:pt x="169" y="137"/>
                  <a:pt x="170" y="134"/>
                </a:cubicBezTo>
                <a:cubicBezTo>
                  <a:pt x="169" y="133"/>
                  <a:pt x="169" y="135"/>
                  <a:pt x="168" y="135"/>
                </a:cubicBezTo>
                <a:cubicBezTo>
                  <a:pt x="167" y="134"/>
                  <a:pt x="167" y="132"/>
                  <a:pt x="167" y="131"/>
                </a:cubicBezTo>
                <a:cubicBezTo>
                  <a:pt x="165" y="134"/>
                  <a:pt x="161" y="135"/>
                  <a:pt x="157" y="136"/>
                </a:cubicBezTo>
                <a:cubicBezTo>
                  <a:pt x="159" y="136"/>
                  <a:pt x="159" y="137"/>
                  <a:pt x="160" y="137"/>
                </a:cubicBezTo>
                <a:cubicBezTo>
                  <a:pt x="160" y="137"/>
                  <a:pt x="160" y="137"/>
                  <a:pt x="160" y="138"/>
                </a:cubicBezTo>
                <a:cubicBezTo>
                  <a:pt x="161" y="137"/>
                  <a:pt x="162" y="140"/>
                  <a:pt x="163" y="139"/>
                </a:cubicBezTo>
                <a:cubicBezTo>
                  <a:pt x="164" y="140"/>
                  <a:pt x="164" y="140"/>
                  <a:pt x="164" y="140"/>
                </a:cubicBezTo>
                <a:close/>
                <a:moveTo>
                  <a:pt x="132" y="138"/>
                </a:moveTo>
                <a:cubicBezTo>
                  <a:pt x="132" y="134"/>
                  <a:pt x="126" y="131"/>
                  <a:pt x="123" y="136"/>
                </a:cubicBezTo>
                <a:cubicBezTo>
                  <a:pt x="122" y="143"/>
                  <a:pt x="132" y="144"/>
                  <a:pt x="132" y="138"/>
                </a:cubicBezTo>
                <a:close/>
                <a:moveTo>
                  <a:pt x="150" y="151"/>
                </a:moveTo>
                <a:cubicBezTo>
                  <a:pt x="158" y="151"/>
                  <a:pt x="165" y="154"/>
                  <a:pt x="170" y="154"/>
                </a:cubicBezTo>
                <a:cubicBezTo>
                  <a:pt x="166" y="152"/>
                  <a:pt x="163" y="148"/>
                  <a:pt x="159" y="146"/>
                </a:cubicBezTo>
                <a:cubicBezTo>
                  <a:pt x="157" y="146"/>
                  <a:pt x="157" y="146"/>
                  <a:pt x="154" y="146"/>
                </a:cubicBezTo>
                <a:cubicBezTo>
                  <a:pt x="153" y="144"/>
                  <a:pt x="151" y="143"/>
                  <a:pt x="149" y="141"/>
                </a:cubicBezTo>
                <a:cubicBezTo>
                  <a:pt x="147" y="144"/>
                  <a:pt x="144" y="143"/>
                  <a:pt x="142" y="141"/>
                </a:cubicBezTo>
                <a:cubicBezTo>
                  <a:pt x="145" y="144"/>
                  <a:pt x="148" y="147"/>
                  <a:pt x="150" y="151"/>
                </a:cubicBezTo>
                <a:close/>
                <a:moveTo>
                  <a:pt x="144" y="150"/>
                </a:moveTo>
                <a:cubicBezTo>
                  <a:pt x="145" y="150"/>
                  <a:pt x="147" y="151"/>
                  <a:pt x="147" y="150"/>
                </a:cubicBezTo>
                <a:cubicBezTo>
                  <a:pt x="145" y="148"/>
                  <a:pt x="144" y="145"/>
                  <a:pt x="141" y="143"/>
                </a:cubicBezTo>
                <a:cubicBezTo>
                  <a:pt x="139" y="147"/>
                  <a:pt x="145" y="148"/>
                  <a:pt x="144" y="150"/>
                </a:cubicBezTo>
                <a:close/>
                <a:moveTo>
                  <a:pt x="244" y="156"/>
                </a:moveTo>
                <a:cubicBezTo>
                  <a:pt x="246" y="157"/>
                  <a:pt x="248" y="154"/>
                  <a:pt x="248" y="152"/>
                </a:cubicBezTo>
                <a:cubicBezTo>
                  <a:pt x="250" y="150"/>
                  <a:pt x="254" y="147"/>
                  <a:pt x="251" y="146"/>
                </a:cubicBezTo>
                <a:cubicBezTo>
                  <a:pt x="248" y="148"/>
                  <a:pt x="243" y="151"/>
                  <a:pt x="244" y="156"/>
                </a:cubicBezTo>
                <a:close/>
                <a:moveTo>
                  <a:pt x="254" y="150"/>
                </a:moveTo>
                <a:cubicBezTo>
                  <a:pt x="252" y="152"/>
                  <a:pt x="251" y="154"/>
                  <a:pt x="250" y="156"/>
                </a:cubicBezTo>
                <a:cubicBezTo>
                  <a:pt x="253" y="155"/>
                  <a:pt x="254" y="151"/>
                  <a:pt x="256" y="148"/>
                </a:cubicBezTo>
                <a:cubicBezTo>
                  <a:pt x="256" y="147"/>
                  <a:pt x="256" y="146"/>
                  <a:pt x="255" y="146"/>
                </a:cubicBezTo>
                <a:cubicBezTo>
                  <a:pt x="255" y="148"/>
                  <a:pt x="254" y="148"/>
                  <a:pt x="254" y="150"/>
                </a:cubicBezTo>
                <a:close/>
                <a:moveTo>
                  <a:pt x="139" y="146"/>
                </a:moveTo>
                <a:cubicBezTo>
                  <a:pt x="138" y="148"/>
                  <a:pt x="137" y="149"/>
                  <a:pt x="136" y="150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42" y="149"/>
                  <a:pt x="141" y="147"/>
                  <a:pt x="139" y="146"/>
                </a:cubicBezTo>
                <a:close/>
                <a:moveTo>
                  <a:pt x="98" y="151"/>
                </a:moveTo>
                <a:cubicBezTo>
                  <a:pt x="98" y="152"/>
                  <a:pt x="101" y="151"/>
                  <a:pt x="102" y="151"/>
                </a:cubicBezTo>
                <a:cubicBezTo>
                  <a:pt x="102" y="147"/>
                  <a:pt x="97" y="148"/>
                  <a:pt x="98" y="151"/>
                </a:cubicBezTo>
                <a:close/>
                <a:moveTo>
                  <a:pt x="191" y="174"/>
                </a:moveTo>
                <a:cubicBezTo>
                  <a:pt x="189" y="170"/>
                  <a:pt x="185" y="168"/>
                  <a:pt x="182" y="165"/>
                </a:cubicBezTo>
                <a:cubicBezTo>
                  <a:pt x="179" y="164"/>
                  <a:pt x="177" y="162"/>
                  <a:pt x="174" y="161"/>
                </a:cubicBezTo>
                <a:cubicBezTo>
                  <a:pt x="170" y="158"/>
                  <a:pt x="164" y="155"/>
                  <a:pt x="158" y="154"/>
                </a:cubicBezTo>
                <a:cubicBezTo>
                  <a:pt x="155" y="153"/>
                  <a:pt x="152" y="154"/>
                  <a:pt x="149" y="153"/>
                </a:cubicBezTo>
                <a:cubicBezTo>
                  <a:pt x="145" y="153"/>
                  <a:pt x="142" y="152"/>
                  <a:pt x="138" y="152"/>
                </a:cubicBezTo>
                <a:cubicBezTo>
                  <a:pt x="137" y="152"/>
                  <a:pt x="133" y="152"/>
                  <a:pt x="133" y="154"/>
                </a:cubicBezTo>
                <a:cubicBezTo>
                  <a:pt x="145" y="154"/>
                  <a:pt x="160" y="155"/>
                  <a:pt x="170" y="160"/>
                </a:cubicBezTo>
                <a:cubicBezTo>
                  <a:pt x="171" y="160"/>
                  <a:pt x="171" y="161"/>
                  <a:pt x="172" y="161"/>
                </a:cubicBezTo>
                <a:cubicBezTo>
                  <a:pt x="174" y="162"/>
                  <a:pt x="176" y="163"/>
                  <a:pt x="178" y="164"/>
                </a:cubicBezTo>
                <a:cubicBezTo>
                  <a:pt x="181" y="166"/>
                  <a:pt x="183" y="168"/>
                  <a:pt x="185" y="170"/>
                </a:cubicBezTo>
                <a:cubicBezTo>
                  <a:pt x="186" y="171"/>
                  <a:pt x="188" y="171"/>
                  <a:pt x="189" y="172"/>
                </a:cubicBezTo>
                <a:cubicBezTo>
                  <a:pt x="191" y="174"/>
                  <a:pt x="192" y="179"/>
                  <a:pt x="196" y="180"/>
                </a:cubicBezTo>
                <a:cubicBezTo>
                  <a:pt x="195" y="177"/>
                  <a:pt x="194" y="175"/>
                  <a:pt x="191" y="174"/>
                </a:cubicBezTo>
                <a:close/>
                <a:moveTo>
                  <a:pt x="98" y="156"/>
                </a:moveTo>
                <a:cubicBezTo>
                  <a:pt x="99" y="157"/>
                  <a:pt x="102" y="156"/>
                  <a:pt x="102" y="156"/>
                </a:cubicBezTo>
                <a:cubicBezTo>
                  <a:pt x="103" y="153"/>
                  <a:pt x="101" y="153"/>
                  <a:pt x="98" y="153"/>
                </a:cubicBezTo>
                <a:cubicBezTo>
                  <a:pt x="98" y="154"/>
                  <a:pt x="98" y="154"/>
                  <a:pt x="98" y="156"/>
                </a:cubicBezTo>
                <a:close/>
                <a:moveTo>
                  <a:pt x="256" y="153"/>
                </a:moveTo>
                <a:cubicBezTo>
                  <a:pt x="255" y="155"/>
                  <a:pt x="254" y="156"/>
                  <a:pt x="252" y="158"/>
                </a:cubicBezTo>
                <a:cubicBezTo>
                  <a:pt x="254" y="159"/>
                  <a:pt x="256" y="162"/>
                  <a:pt x="259" y="162"/>
                </a:cubicBezTo>
                <a:cubicBezTo>
                  <a:pt x="260" y="161"/>
                  <a:pt x="261" y="159"/>
                  <a:pt x="262" y="158"/>
                </a:cubicBezTo>
                <a:cubicBezTo>
                  <a:pt x="260" y="156"/>
                  <a:pt x="259" y="154"/>
                  <a:pt x="256" y="153"/>
                </a:cubicBezTo>
                <a:close/>
                <a:moveTo>
                  <a:pt x="108" y="155"/>
                </a:moveTo>
                <a:cubicBezTo>
                  <a:pt x="110" y="156"/>
                  <a:pt x="113" y="156"/>
                  <a:pt x="113" y="154"/>
                </a:cubicBezTo>
                <a:cubicBezTo>
                  <a:pt x="110" y="153"/>
                  <a:pt x="108" y="154"/>
                  <a:pt x="105" y="154"/>
                </a:cubicBezTo>
                <a:cubicBezTo>
                  <a:pt x="105" y="155"/>
                  <a:pt x="105" y="155"/>
                  <a:pt x="105" y="156"/>
                </a:cubicBezTo>
                <a:cubicBezTo>
                  <a:pt x="106" y="156"/>
                  <a:pt x="108" y="156"/>
                  <a:pt x="107" y="155"/>
                </a:cubicBezTo>
                <a:cubicBezTo>
                  <a:pt x="108" y="155"/>
                  <a:pt x="109" y="157"/>
                  <a:pt x="108" y="155"/>
                </a:cubicBezTo>
                <a:close/>
                <a:moveTo>
                  <a:pt x="272" y="155"/>
                </a:moveTo>
                <a:cubicBezTo>
                  <a:pt x="274" y="159"/>
                  <a:pt x="276" y="162"/>
                  <a:pt x="281" y="163"/>
                </a:cubicBezTo>
                <a:cubicBezTo>
                  <a:pt x="281" y="162"/>
                  <a:pt x="281" y="161"/>
                  <a:pt x="282" y="160"/>
                </a:cubicBezTo>
                <a:cubicBezTo>
                  <a:pt x="282" y="160"/>
                  <a:pt x="281" y="160"/>
                  <a:pt x="281" y="159"/>
                </a:cubicBezTo>
                <a:cubicBezTo>
                  <a:pt x="280" y="160"/>
                  <a:pt x="280" y="161"/>
                  <a:pt x="278" y="162"/>
                </a:cubicBezTo>
                <a:cubicBezTo>
                  <a:pt x="277" y="161"/>
                  <a:pt x="276" y="159"/>
                  <a:pt x="275" y="158"/>
                </a:cubicBezTo>
                <a:cubicBezTo>
                  <a:pt x="275" y="157"/>
                  <a:pt x="276" y="157"/>
                  <a:pt x="277" y="156"/>
                </a:cubicBezTo>
                <a:cubicBezTo>
                  <a:pt x="275" y="156"/>
                  <a:pt x="273" y="154"/>
                  <a:pt x="272" y="155"/>
                </a:cubicBezTo>
                <a:close/>
                <a:moveTo>
                  <a:pt x="279" y="158"/>
                </a:moveTo>
                <a:cubicBezTo>
                  <a:pt x="278" y="158"/>
                  <a:pt x="278" y="157"/>
                  <a:pt x="277" y="157"/>
                </a:cubicBezTo>
                <a:cubicBezTo>
                  <a:pt x="277" y="157"/>
                  <a:pt x="278" y="159"/>
                  <a:pt x="279" y="158"/>
                </a:cubicBezTo>
                <a:close/>
                <a:moveTo>
                  <a:pt x="150" y="158"/>
                </a:moveTo>
                <a:cubicBezTo>
                  <a:pt x="160" y="169"/>
                  <a:pt x="169" y="181"/>
                  <a:pt x="179" y="193"/>
                </a:cubicBezTo>
                <a:cubicBezTo>
                  <a:pt x="182" y="198"/>
                  <a:pt x="185" y="204"/>
                  <a:pt x="189" y="206"/>
                </a:cubicBezTo>
                <a:cubicBezTo>
                  <a:pt x="184" y="199"/>
                  <a:pt x="179" y="192"/>
                  <a:pt x="174" y="185"/>
                </a:cubicBezTo>
                <a:cubicBezTo>
                  <a:pt x="172" y="183"/>
                  <a:pt x="170" y="181"/>
                  <a:pt x="169" y="178"/>
                </a:cubicBezTo>
                <a:cubicBezTo>
                  <a:pt x="164" y="173"/>
                  <a:pt x="160" y="167"/>
                  <a:pt x="156" y="162"/>
                </a:cubicBezTo>
                <a:cubicBezTo>
                  <a:pt x="154" y="160"/>
                  <a:pt x="152" y="158"/>
                  <a:pt x="150" y="157"/>
                </a:cubicBezTo>
                <a:cubicBezTo>
                  <a:pt x="150" y="157"/>
                  <a:pt x="150" y="157"/>
                  <a:pt x="150" y="157"/>
                </a:cubicBezTo>
                <a:cubicBezTo>
                  <a:pt x="150" y="157"/>
                  <a:pt x="150" y="158"/>
                  <a:pt x="150" y="158"/>
                </a:cubicBezTo>
                <a:close/>
                <a:moveTo>
                  <a:pt x="258" y="165"/>
                </a:moveTo>
                <a:cubicBezTo>
                  <a:pt x="258" y="166"/>
                  <a:pt x="259" y="166"/>
                  <a:pt x="258" y="167"/>
                </a:cubicBezTo>
                <a:cubicBezTo>
                  <a:pt x="262" y="166"/>
                  <a:pt x="265" y="164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8"/>
                  <a:pt x="266" y="158"/>
                  <a:pt x="266" y="157"/>
                </a:cubicBezTo>
                <a:cubicBezTo>
                  <a:pt x="264" y="160"/>
                  <a:pt x="261" y="163"/>
                  <a:pt x="258" y="165"/>
                </a:cubicBezTo>
                <a:close/>
                <a:moveTo>
                  <a:pt x="99" y="162"/>
                </a:moveTo>
                <a:cubicBezTo>
                  <a:pt x="99" y="162"/>
                  <a:pt x="99" y="162"/>
                  <a:pt x="99" y="162"/>
                </a:cubicBezTo>
                <a:cubicBezTo>
                  <a:pt x="99" y="161"/>
                  <a:pt x="100" y="162"/>
                  <a:pt x="101" y="162"/>
                </a:cubicBezTo>
                <a:cubicBezTo>
                  <a:pt x="101" y="160"/>
                  <a:pt x="102" y="160"/>
                  <a:pt x="102" y="158"/>
                </a:cubicBezTo>
                <a:cubicBezTo>
                  <a:pt x="100" y="158"/>
                  <a:pt x="99" y="158"/>
                  <a:pt x="98" y="157"/>
                </a:cubicBezTo>
                <a:cubicBezTo>
                  <a:pt x="97" y="160"/>
                  <a:pt x="100" y="161"/>
                  <a:pt x="99" y="162"/>
                </a:cubicBezTo>
                <a:close/>
                <a:moveTo>
                  <a:pt x="264" y="167"/>
                </a:moveTo>
                <a:cubicBezTo>
                  <a:pt x="266" y="170"/>
                  <a:pt x="269" y="171"/>
                  <a:pt x="272" y="173"/>
                </a:cubicBezTo>
                <a:cubicBezTo>
                  <a:pt x="272" y="172"/>
                  <a:pt x="274" y="171"/>
                  <a:pt x="274" y="169"/>
                </a:cubicBezTo>
                <a:cubicBezTo>
                  <a:pt x="272" y="166"/>
                  <a:pt x="270" y="165"/>
                  <a:pt x="267" y="163"/>
                </a:cubicBezTo>
                <a:cubicBezTo>
                  <a:pt x="266" y="164"/>
                  <a:pt x="264" y="165"/>
                  <a:pt x="264" y="167"/>
                </a:cubicBezTo>
                <a:close/>
                <a:moveTo>
                  <a:pt x="278" y="173"/>
                </a:moveTo>
                <a:cubicBezTo>
                  <a:pt x="278" y="174"/>
                  <a:pt x="279" y="172"/>
                  <a:pt x="278" y="173"/>
                </a:cubicBezTo>
                <a:cubicBezTo>
                  <a:pt x="278" y="172"/>
                  <a:pt x="280" y="169"/>
                  <a:pt x="278" y="169"/>
                </a:cubicBezTo>
                <a:cubicBezTo>
                  <a:pt x="276" y="171"/>
                  <a:pt x="274" y="173"/>
                  <a:pt x="273" y="175"/>
                </a:cubicBezTo>
                <a:cubicBezTo>
                  <a:pt x="272" y="176"/>
                  <a:pt x="270" y="177"/>
                  <a:pt x="271" y="178"/>
                </a:cubicBezTo>
                <a:cubicBezTo>
                  <a:pt x="274" y="177"/>
                  <a:pt x="275" y="175"/>
                  <a:pt x="278" y="173"/>
                </a:cubicBezTo>
                <a:close/>
                <a:moveTo>
                  <a:pt x="257" y="171"/>
                </a:moveTo>
                <a:cubicBezTo>
                  <a:pt x="251" y="174"/>
                  <a:pt x="245" y="178"/>
                  <a:pt x="241" y="181"/>
                </a:cubicBezTo>
                <a:cubicBezTo>
                  <a:pt x="241" y="181"/>
                  <a:pt x="242" y="182"/>
                  <a:pt x="242" y="182"/>
                </a:cubicBezTo>
                <a:cubicBezTo>
                  <a:pt x="249" y="179"/>
                  <a:pt x="256" y="174"/>
                  <a:pt x="263" y="170"/>
                </a:cubicBezTo>
                <a:cubicBezTo>
                  <a:pt x="261" y="168"/>
                  <a:pt x="259" y="170"/>
                  <a:pt x="257" y="171"/>
                </a:cubicBezTo>
                <a:close/>
                <a:moveTo>
                  <a:pt x="281" y="182"/>
                </a:moveTo>
                <a:cubicBezTo>
                  <a:pt x="283" y="182"/>
                  <a:pt x="285" y="180"/>
                  <a:pt x="285" y="179"/>
                </a:cubicBezTo>
                <a:cubicBezTo>
                  <a:pt x="285" y="179"/>
                  <a:pt x="280" y="174"/>
                  <a:pt x="279" y="174"/>
                </a:cubicBezTo>
                <a:cubicBezTo>
                  <a:pt x="278" y="175"/>
                  <a:pt x="277" y="176"/>
                  <a:pt x="276" y="178"/>
                </a:cubicBezTo>
                <a:cubicBezTo>
                  <a:pt x="278" y="178"/>
                  <a:pt x="279" y="182"/>
                  <a:pt x="281" y="182"/>
                </a:cubicBezTo>
                <a:close/>
                <a:moveTo>
                  <a:pt x="119" y="176"/>
                </a:moveTo>
                <a:cubicBezTo>
                  <a:pt x="116" y="176"/>
                  <a:pt x="112" y="175"/>
                  <a:pt x="110" y="177"/>
                </a:cubicBezTo>
                <a:cubicBezTo>
                  <a:pt x="117" y="178"/>
                  <a:pt x="123" y="179"/>
                  <a:pt x="130" y="179"/>
                </a:cubicBezTo>
                <a:cubicBezTo>
                  <a:pt x="128" y="175"/>
                  <a:pt x="123" y="176"/>
                  <a:pt x="119" y="176"/>
                </a:cubicBezTo>
                <a:close/>
                <a:moveTo>
                  <a:pt x="110" y="180"/>
                </a:moveTo>
                <a:cubicBezTo>
                  <a:pt x="109" y="185"/>
                  <a:pt x="110" y="191"/>
                  <a:pt x="109" y="195"/>
                </a:cubicBezTo>
                <a:cubicBezTo>
                  <a:pt x="112" y="211"/>
                  <a:pt x="109" y="230"/>
                  <a:pt x="111" y="248"/>
                </a:cubicBezTo>
                <a:cubicBezTo>
                  <a:pt x="110" y="251"/>
                  <a:pt x="110" y="254"/>
                  <a:pt x="111" y="258"/>
                </a:cubicBezTo>
                <a:cubicBezTo>
                  <a:pt x="111" y="268"/>
                  <a:pt x="112" y="279"/>
                  <a:pt x="113" y="289"/>
                </a:cubicBezTo>
                <a:cubicBezTo>
                  <a:pt x="115" y="288"/>
                  <a:pt x="118" y="289"/>
                  <a:pt x="119" y="289"/>
                </a:cubicBezTo>
                <a:cubicBezTo>
                  <a:pt x="118" y="280"/>
                  <a:pt x="119" y="269"/>
                  <a:pt x="118" y="260"/>
                </a:cubicBezTo>
                <a:cubicBezTo>
                  <a:pt x="119" y="257"/>
                  <a:pt x="118" y="251"/>
                  <a:pt x="118" y="248"/>
                </a:cubicBezTo>
                <a:cubicBezTo>
                  <a:pt x="118" y="247"/>
                  <a:pt x="119" y="246"/>
                  <a:pt x="119" y="245"/>
                </a:cubicBezTo>
                <a:cubicBezTo>
                  <a:pt x="119" y="244"/>
                  <a:pt x="118" y="243"/>
                  <a:pt x="118" y="242"/>
                </a:cubicBezTo>
                <a:cubicBezTo>
                  <a:pt x="117" y="238"/>
                  <a:pt x="117" y="233"/>
                  <a:pt x="117" y="229"/>
                </a:cubicBezTo>
                <a:cubicBezTo>
                  <a:pt x="117" y="211"/>
                  <a:pt x="118" y="196"/>
                  <a:pt x="118" y="182"/>
                </a:cubicBezTo>
                <a:cubicBezTo>
                  <a:pt x="118" y="181"/>
                  <a:pt x="119" y="181"/>
                  <a:pt x="119" y="181"/>
                </a:cubicBezTo>
                <a:cubicBezTo>
                  <a:pt x="115" y="181"/>
                  <a:pt x="113" y="179"/>
                  <a:pt x="110" y="180"/>
                </a:cubicBezTo>
                <a:close/>
                <a:moveTo>
                  <a:pt x="121" y="182"/>
                </a:moveTo>
                <a:cubicBezTo>
                  <a:pt x="121" y="187"/>
                  <a:pt x="120" y="193"/>
                  <a:pt x="120" y="198"/>
                </a:cubicBezTo>
                <a:cubicBezTo>
                  <a:pt x="119" y="203"/>
                  <a:pt x="120" y="209"/>
                  <a:pt x="120" y="214"/>
                </a:cubicBezTo>
                <a:cubicBezTo>
                  <a:pt x="120" y="221"/>
                  <a:pt x="119" y="227"/>
                  <a:pt x="120" y="234"/>
                </a:cubicBezTo>
                <a:cubicBezTo>
                  <a:pt x="120" y="245"/>
                  <a:pt x="122" y="257"/>
                  <a:pt x="122" y="270"/>
                </a:cubicBezTo>
                <a:cubicBezTo>
                  <a:pt x="122" y="273"/>
                  <a:pt x="121" y="276"/>
                  <a:pt x="121" y="280"/>
                </a:cubicBezTo>
                <a:cubicBezTo>
                  <a:pt x="121" y="283"/>
                  <a:pt x="122" y="287"/>
                  <a:pt x="121" y="290"/>
                </a:cubicBezTo>
                <a:cubicBezTo>
                  <a:pt x="123" y="290"/>
                  <a:pt x="127" y="291"/>
                  <a:pt x="128" y="290"/>
                </a:cubicBezTo>
                <a:cubicBezTo>
                  <a:pt x="127" y="280"/>
                  <a:pt x="128" y="270"/>
                  <a:pt x="128" y="261"/>
                </a:cubicBezTo>
                <a:cubicBezTo>
                  <a:pt x="128" y="257"/>
                  <a:pt x="127" y="253"/>
                  <a:pt x="127" y="249"/>
                </a:cubicBezTo>
                <a:cubicBezTo>
                  <a:pt x="128" y="241"/>
                  <a:pt x="126" y="232"/>
                  <a:pt x="126" y="223"/>
                </a:cubicBezTo>
                <a:cubicBezTo>
                  <a:pt x="127" y="210"/>
                  <a:pt x="126" y="193"/>
                  <a:pt x="126" y="181"/>
                </a:cubicBezTo>
                <a:cubicBezTo>
                  <a:pt x="124" y="181"/>
                  <a:pt x="122" y="181"/>
                  <a:pt x="120" y="181"/>
                </a:cubicBezTo>
                <a:cubicBezTo>
                  <a:pt x="120" y="181"/>
                  <a:pt x="120" y="181"/>
                  <a:pt x="121" y="182"/>
                </a:cubicBezTo>
                <a:close/>
                <a:moveTo>
                  <a:pt x="103" y="185"/>
                </a:moveTo>
                <a:cubicBezTo>
                  <a:pt x="98" y="197"/>
                  <a:pt x="92" y="209"/>
                  <a:pt x="89" y="223"/>
                </a:cubicBezTo>
                <a:cubicBezTo>
                  <a:pt x="81" y="244"/>
                  <a:pt x="72" y="264"/>
                  <a:pt x="65" y="286"/>
                </a:cubicBezTo>
                <a:cubicBezTo>
                  <a:pt x="60" y="297"/>
                  <a:pt x="57" y="307"/>
                  <a:pt x="53" y="317"/>
                </a:cubicBezTo>
                <a:cubicBezTo>
                  <a:pt x="59" y="316"/>
                  <a:pt x="64" y="315"/>
                  <a:pt x="70" y="314"/>
                </a:cubicBezTo>
                <a:cubicBezTo>
                  <a:pt x="68" y="309"/>
                  <a:pt x="71" y="304"/>
                  <a:pt x="76" y="302"/>
                </a:cubicBezTo>
                <a:cubicBezTo>
                  <a:pt x="85" y="298"/>
                  <a:pt x="98" y="294"/>
                  <a:pt x="107" y="291"/>
                </a:cubicBezTo>
                <a:cubicBezTo>
                  <a:pt x="109" y="291"/>
                  <a:pt x="109" y="289"/>
                  <a:pt x="111" y="290"/>
                </a:cubicBezTo>
                <a:cubicBezTo>
                  <a:pt x="109" y="282"/>
                  <a:pt x="110" y="274"/>
                  <a:pt x="109" y="266"/>
                </a:cubicBezTo>
                <a:cubicBezTo>
                  <a:pt x="109" y="261"/>
                  <a:pt x="108" y="255"/>
                  <a:pt x="108" y="250"/>
                </a:cubicBezTo>
                <a:cubicBezTo>
                  <a:pt x="108" y="248"/>
                  <a:pt x="109" y="246"/>
                  <a:pt x="109" y="244"/>
                </a:cubicBezTo>
                <a:cubicBezTo>
                  <a:pt x="109" y="240"/>
                  <a:pt x="108" y="237"/>
                  <a:pt x="108" y="233"/>
                </a:cubicBezTo>
                <a:cubicBezTo>
                  <a:pt x="108" y="229"/>
                  <a:pt x="108" y="225"/>
                  <a:pt x="108" y="221"/>
                </a:cubicBezTo>
                <a:cubicBezTo>
                  <a:pt x="108" y="208"/>
                  <a:pt x="107" y="195"/>
                  <a:pt x="107" y="182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3"/>
                  <a:pt x="105" y="185"/>
                  <a:pt x="103" y="185"/>
                </a:cubicBezTo>
                <a:close/>
                <a:moveTo>
                  <a:pt x="130" y="181"/>
                </a:moveTo>
                <a:cubicBezTo>
                  <a:pt x="129" y="182"/>
                  <a:pt x="129" y="183"/>
                  <a:pt x="128" y="184"/>
                </a:cubicBezTo>
                <a:cubicBezTo>
                  <a:pt x="127" y="193"/>
                  <a:pt x="128" y="203"/>
                  <a:pt x="129" y="211"/>
                </a:cubicBezTo>
                <a:cubicBezTo>
                  <a:pt x="129" y="216"/>
                  <a:pt x="129" y="221"/>
                  <a:pt x="129" y="227"/>
                </a:cubicBezTo>
                <a:cubicBezTo>
                  <a:pt x="129" y="236"/>
                  <a:pt x="131" y="246"/>
                  <a:pt x="130" y="256"/>
                </a:cubicBezTo>
                <a:cubicBezTo>
                  <a:pt x="130" y="260"/>
                  <a:pt x="130" y="262"/>
                  <a:pt x="130" y="266"/>
                </a:cubicBezTo>
                <a:cubicBezTo>
                  <a:pt x="130" y="269"/>
                  <a:pt x="130" y="273"/>
                  <a:pt x="130" y="277"/>
                </a:cubicBezTo>
                <a:cubicBezTo>
                  <a:pt x="130" y="277"/>
                  <a:pt x="131" y="278"/>
                  <a:pt x="131" y="279"/>
                </a:cubicBezTo>
                <a:cubicBezTo>
                  <a:pt x="132" y="283"/>
                  <a:pt x="130" y="288"/>
                  <a:pt x="131" y="291"/>
                </a:cubicBezTo>
                <a:cubicBezTo>
                  <a:pt x="141" y="295"/>
                  <a:pt x="156" y="300"/>
                  <a:pt x="165" y="304"/>
                </a:cubicBezTo>
                <a:cubicBezTo>
                  <a:pt x="169" y="305"/>
                  <a:pt x="170" y="310"/>
                  <a:pt x="169" y="314"/>
                </a:cubicBezTo>
                <a:cubicBezTo>
                  <a:pt x="173" y="315"/>
                  <a:pt x="177" y="316"/>
                  <a:pt x="180" y="316"/>
                </a:cubicBezTo>
                <a:cubicBezTo>
                  <a:pt x="168" y="285"/>
                  <a:pt x="157" y="252"/>
                  <a:pt x="145" y="222"/>
                </a:cubicBezTo>
                <a:cubicBezTo>
                  <a:pt x="144" y="216"/>
                  <a:pt x="142" y="213"/>
                  <a:pt x="140" y="208"/>
                </a:cubicBezTo>
                <a:cubicBezTo>
                  <a:pt x="139" y="205"/>
                  <a:pt x="138" y="202"/>
                  <a:pt x="137" y="199"/>
                </a:cubicBezTo>
                <a:cubicBezTo>
                  <a:pt x="136" y="197"/>
                  <a:pt x="135" y="195"/>
                  <a:pt x="134" y="193"/>
                </a:cubicBezTo>
                <a:cubicBezTo>
                  <a:pt x="133" y="190"/>
                  <a:pt x="133" y="186"/>
                  <a:pt x="131" y="184"/>
                </a:cubicBezTo>
                <a:cubicBezTo>
                  <a:pt x="131" y="182"/>
                  <a:pt x="132" y="181"/>
                  <a:pt x="130" y="181"/>
                </a:cubicBezTo>
                <a:close/>
                <a:moveTo>
                  <a:pt x="86" y="183"/>
                </a:moveTo>
                <a:cubicBezTo>
                  <a:pt x="84" y="189"/>
                  <a:pt x="81" y="192"/>
                  <a:pt x="80" y="199"/>
                </a:cubicBezTo>
                <a:cubicBezTo>
                  <a:pt x="77" y="204"/>
                  <a:pt x="76" y="210"/>
                  <a:pt x="74" y="216"/>
                </a:cubicBezTo>
                <a:cubicBezTo>
                  <a:pt x="70" y="227"/>
                  <a:pt x="65" y="238"/>
                  <a:pt x="61" y="249"/>
                </a:cubicBezTo>
                <a:cubicBezTo>
                  <a:pt x="53" y="266"/>
                  <a:pt x="48" y="286"/>
                  <a:pt x="40" y="302"/>
                </a:cubicBezTo>
                <a:cubicBezTo>
                  <a:pt x="40" y="308"/>
                  <a:pt x="38" y="309"/>
                  <a:pt x="38" y="314"/>
                </a:cubicBezTo>
                <a:cubicBezTo>
                  <a:pt x="34" y="321"/>
                  <a:pt x="32" y="329"/>
                  <a:pt x="30" y="337"/>
                </a:cubicBezTo>
                <a:cubicBezTo>
                  <a:pt x="27" y="341"/>
                  <a:pt x="26" y="346"/>
                  <a:pt x="24" y="350"/>
                </a:cubicBezTo>
                <a:cubicBezTo>
                  <a:pt x="23" y="354"/>
                  <a:pt x="20" y="358"/>
                  <a:pt x="19" y="362"/>
                </a:cubicBezTo>
                <a:cubicBezTo>
                  <a:pt x="21" y="363"/>
                  <a:pt x="23" y="365"/>
                  <a:pt x="25" y="364"/>
                </a:cubicBezTo>
                <a:cubicBezTo>
                  <a:pt x="25" y="360"/>
                  <a:pt x="28" y="356"/>
                  <a:pt x="29" y="352"/>
                </a:cubicBezTo>
                <a:cubicBezTo>
                  <a:pt x="30" y="349"/>
                  <a:pt x="31" y="347"/>
                  <a:pt x="32" y="344"/>
                </a:cubicBezTo>
                <a:cubicBezTo>
                  <a:pt x="36" y="333"/>
                  <a:pt x="40" y="323"/>
                  <a:pt x="43" y="311"/>
                </a:cubicBezTo>
                <a:cubicBezTo>
                  <a:pt x="51" y="292"/>
                  <a:pt x="58" y="272"/>
                  <a:pt x="65" y="253"/>
                </a:cubicBezTo>
                <a:cubicBezTo>
                  <a:pt x="74" y="230"/>
                  <a:pt x="82" y="206"/>
                  <a:pt x="92" y="184"/>
                </a:cubicBezTo>
                <a:cubicBezTo>
                  <a:pt x="90" y="183"/>
                  <a:pt x="87" y="182"/>
                  <a:pt x="86" y="183"/>
                </a:cubicBezTo>
                <a:close/>
                <a:moveTo>
                  <a:pt x="94" y="184"/>
                </a:moveTo>
                <a:cubicBezTo>
                  <a:pt x="92" y="188"/>
                  <a:pt x="91" y="192"/>
                  <a:pt x="89" y="195"/>
                </a:cubicBezTo>
                <a:cubicBezTo>
                  <a:pt x="89" y="198"/>
                  <a:pt x="87" y="200"/>
                  <a:pt x="86" y="202"/>
                </a:cubicBezTo>
                <a:cubicBezTo>
                  <a:pt x="84" y="208"/>
                  <a:pt x="82" y="215"/>
                  <a:pt x="79" y="222"/>
                </a:cubicBezTo>
                <a:cubicBezTo>
                  <a:pt x="76" y="231"/>
                  <a:pt x="73" y="238"/>
                  <a:pt x="70" y="247"/>
                </a:cubicBezTo>
                <a:cubicBezTo>
                  <a:pt x="69" y="249"/>
                  <a:pt x="69" y="251"/>
                  <a:pt x="68" y="253"/>
                </a:cubicBezTo>
                <a:cubicBezTo>
                  <a:pt x="66" y="257"/>
                  <a:pt x="64" y="261"/>
                  <a:pt x="63" y="265"/>
                </a:cubicBezTo>
                <a:cubicBezTo>
                  <a:pt x="62" y="267"/>
                  <a:pt x="62" y="270"/>
                  <a:pt x="61" y="272"/>
                </a:cubicBezTo>
                <a:cubicBezTo>
                  <a:pt x="59" y="275"/>
                  <a:pt x="58" y="277"/>
                  <a:pt x="57" y="281"/>
                </a:cubicBezTo>
                <a:cubicBezTo>
                  <a:pt x="57" y="282"/>
                  <a:pt x="55" y="284"/>
                  <a:pt x="55" y="286"/>
                </a:cubicBezTo>
                <a:cubicBezTo>
                  <a:pt x="54" y="286"/>
                  <a:pt x="55" y="287"/>
                  <a:pt x="55" y="288"/>
                </a:cubicBezTo>
                <a:cubicBezTo>
                  <a:pt x="54" y="290"/>
                  <a:pt x="53" y="292"/>
                  <a:pt x="52" y="294"/>
                </a:cubicBezTo>
                <a:cubicBezTo>
                  <a:pt x="51" y="296"/>
                  <a:pt x="51" y="298"/>
                  <a:pt x="50" y="300"/>
                </a:cubicBezTo>
                <a:cubicBezTo>
                  <a:pt x="47" y="309"/>
                  <a:pt x="43" y="319"/>
                  <a:pt x="40" y="329"/>
                </a:cubicBezTo>
                <a:cubicBezTo>
                  <a:pt x="38" y="332"/>
                  <a:pt x="37" y="336"/>
                  <a:pt x="36" y="339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6" y="343"/>
                  <a:pt x="34" y="345"/>
                  <a:pt x="34" y="347"/>
                </a:cubicBezTo>
                <a:cubicBezTo>
                  <a:pt x="32" y="354"/>
                  <a:pt x="29" y="359"/>
                  <a:pt x="27" y="365"/>
                </a:cubicBezTo>
                <a:cubicBezTo>
                  <a:pt x="29" y="364"/>
                  <a:pt x="30" y="365"/>
                  <a:pt x="32" y="365"/>
                </a:cubicBezTo>
                <a:cubicBezTo>
                  <a:pt x="33" y="362"/>
                  <a:pt x="35" y="360"/>
                  <a:pt x="36" y="357"/>
                </a:cubicBezTo>
                <a:cubicBezTo>
                  <a:pt x="38" y="351"/>
                  <a:pt x="40" y="346"/>
                  <a:pt x="42" y="341"/>
                </a:cubicBezTo>
                <a:cubicBezTo>
                  <a:pt x="43" y="338"/>
                  <a:pt x="44" y="336"/>
                  <a:pt x="45" y="333"/>
                </a:cubicBezTo>
                <a:cubicBezTo>
                  <a:pt x="46" y="328"/>
                  <a:pt x="47" y="325"/>
                  <a:pt x="49" y="321"/>
                </a:cubicBezTo>
                <a:cubicBezTo>
                  <a:pt x="51" y="315"/>
                  <a:pt x="53" y="311"/>
                  <a:pt x="55" y="305"/>
                </a:cubicBezTo>
                <a:cubicBezTo>
                  <a:pt x="57" y="300"/>
                  <a:pt x="59" y="296"/>
                  <a:pt x="60" y="291"/>
                </a:cubicBezTo>
                <a:cubicBezTo>
                  <a:pt x="63" y="284"/>
                  <a:pt x="67" y="277"/>
                  <a:pt x="68" y="269"/>
                </a:cubicBezTo>
                <a:cubicBezTo>
                  <a:pt x="77" y="249"/>
                  <a:pt x="84" y="226"/>
                  <a:pt x="92" y="205"/>
                </a:cubicBezTo>
                <a:cubicBezTo>
                  <a:pt x="95" y="198"/>
                  <a:pt x="98" y="192"/>
                  <a:pt x="100" y="185"/>
                </a:cubicBezTo>
                <a:cubicBezTo>
                  <a:pt x="98" y="185"/>
                  <a:pt x="97" y="184"/>
                  <a:pt x="94" y="184"/>
                </a:cubicBezTo>
                <a:close/>
                <a:moveTo>
                  <a:pt x="134" y="185"/>
                </a:moveTo>
                <a:cubicBezTo>
                  <a:pt x="136" y="189"/>
                  <a:pt x="137" y="195"/>
                  <a:pt x="140" y="199"/>
                </a:cubicBezTo>
                <a:cubicBezTo>
                  <a:pt x="140" y="205"/>
                  <a:pt x="144" y="211"/>
                  <a:pt x="146" y="218"/>
                </a:cubicBezTo>
                <a:cubicBezTo>
                  <a:pt x="148" y="219"/>
                  <a:pt x="147" y="221"/>
                  <a:pt x="148" y="221"/>
                </a:cubicBezTo>
                <a:cubicBezTo>
                  <a:pt x="149" y="226"/>
                  <a:pt x="150" y="231"/>
                  <a:pt x="152" y="235"/>
                </a:cubicBezTo>
                <a:cubicBezTo>
                  <a:pt x="159" y="252"/>
                  <a:pt x="166" y="270"/>
                  <a:pt x="172" y="287"/>
                </a:cubicBezTo>
                <a:cubicBezTo>
                  <a:pt x="175" y="295"/>
                  <a:pt x="177" y="303"/>
                  <a:pt x="180" y="311"/>
                </a:cubicBezTo>
                <a:cubicBezTo>
                  <a:pt x="181" y="313"/>
                  <a:pt x="182" y="315"/>
                  <a:pt x="183" y="318"/>
                </a:cubicBezTo>
                <a:cubicBezTo>
                  <a:pt x="184" y="321"/>
                  <a:pt x="184" y="324"/>
                  <a:pt x="185" y="326"/>
                </a:cubicBezTo>
                <a:cubicBezTo>
                  <a:pt x="189" y="339"/>
                  <a:pt x="193" y="352"/>
                  <a:pt x="198" y="363"/>
                </a:cubicBezTo>
                <a:cubicBezTo>
                  <a:pt x="201" y="363"/>
                  <a:pt x="203" y="363"/>
                  <a:pt x="206" y="363"/>
                </a:cubicBezTo>
                <a:cubicBezTo>
                  <a:pt x="206" y="360"/>
                  <a:pt x="203" y="357"/>
                  <a:pt x="204" y="355"/>
                </a:cubicBezTo>
                <a:cubicBezTo>
                  <a:pt x="203" y="353"/>
                  <a:pt x="202" y="351"/>
                  <a:pt x="201" y="348"/>
                </a:cubicBezTo>
                <a:cubicBezTo>
                  <a:pt x="200" y="347"/>
                  <a:pt x="200" y="345"/>
                  <a:pt x="200" y="343"/>
                </a:cubicBezTo>
                <a:cubicBezTo>
                  <a:pt x="199" y="341"/>
                  <a:pt x="198" y="339"/>
                  <a:pt x="197" y="336"/>
                </a:cubicBezTo>
                <a:cubicBezTo>
                  <a:pt x="195" y="333"/>
                  <a:pt x="195" y="330"/>
                  <a:pt x="194" y="327"/>
                </a:cubicBezTo>
                <a:cubicBezTo>
                  <a:pt x="189" y="316"/>
                  <a:pt x="182" y="305"/>
                  <a:pt x="180" y="291"/>
                </a:cubicBezTo>
                <a:cubicBezTo>
                  <a:pt x="175" y="276"/>
                  <a:pt x="170" y="261"/>
                  <a:pt x="164" y="246"/>
                </a:cubicBezTo>
                <a:cubicBezTo>
                  <a:pt x="163" y="244"/>
                  <a:pt x="162" y="242"/>
                  <a:pt x="161" y="240"/>
                </a:cubicBezTo>
                <a:cubicBezTo>
                  <a:pt x="158" y="232"/>
                  <a:pt x="156" y="222"/>
                  <a:pt x="152" y="215"/>
                </a:cubicBezTo>
                <a:cubicBezTo>
                  <a:pt x="147" y="205"/>
                  <a:pt x="144" y="195"/>
                  <a:pt x="140" y="185"/>
                </a:cubicBezTo>
                <a:cubicBezTo>
                  <a:pt x="139" y="184"/>
                  <a:pt x="136" y="183"/>
                  <a:pt x="134" y="185"/>
                </a:cubicBezTo>
                <a:close/>
                <a:moveTo>
                  <a:pt x="143" y="185"/>
                </a:moveTo>
                <a:cubicBezTo>
                  <a:pt x="146" y="194"/>
                  <a:pt x="149" y="205"/>
                  <a:pt x="154" y="213"/>
                </a:cubicBezTo>
                <a:cubicBezTo>
                  <a:pt x="157" y="222"/>
                  <a:pt x="160" y="230"/>
                  <a:pt x="163" y="238"/>
                </a:cubicBezTo>
                <a:cubicBezTo>
                  <a:pt x="168" y="248"/>
                  <a:pt x="171" y="259"/>
                  <a:pt x="175" y="270"/>
                </a:cubicBezTo>
                <a:cubicBezTo>
                  <a:pt x="179" y="281"/>
                  <a:pt x="184" y="293"/>
                  <a:pt x="187" y="305"/>
                </a:cubicBezTo>
                <a:cubicBezTo>
                  <a:pt x="190" y="313"/>
                  <a:pt x="194" y="320"/>
                  <a:pt x="197" y="327"/>
                </a:cubicBezTo>
                <a:cubicBezTo>
                  <a:pt x="198" y="330"/>
                  <a:pt x="199" y="332"/>
                  <a:pt x="200" y="335"/>
                </a:cubicBezTo>
                <a:cubicBezTo>
                  <a:pt x="200" y="336"/>
                  <a:pt x="201" y="337"/>
                  <a:pt x="202" y="339"/>
                </a:cubicBezTo>
                <a:cubicBezTo>
                  <a:pt x="204" y="346"/>
                  <a:pt x="206" y="353"/>
                  <a:pt x="209" y="360"/>
                </a:cubicBezTo>
                <a:cubicBezTo>
                  <a:pt x="209" y="361"/>
                  <a:pt x="207" y="361"/>
                  <a:pt x="208" y="362"/>
                </a:cubicBezTo>
                <a:cubicBezTo>
                  <a:pt x="211" y="362"/>
                  <a:pt x="213" y="361"/>
                  <a:pt x="214" y="359"/>
                </a:cubicBezTo>
                <a:cubicBezTo>
                  <a:pt x="213" y="355"/>
                  <a:pt x="211" y="352"/>
                  <a:pt x="210" y="349"/>
                </a:cubicBezTo>
                <a:cubicBezTo>
                  <a:pt x="209" y="347"/>
                  <a:pt x="209" y="346"/>
                  <a:pt x="209" y="344"/>
                </a:cubicBezTo>
                <a:cubicBezTo>
                  <a:pt x="205" y="334"/>
                  <a:pt x="202" y="325"/>
                  <a:pt x="199" y="315"/>
                </a:cubicBezTo>
                <a:cubicBezTo>
                  <a:pt x="196" y="302"/>
                  <a:pt x="190" y="290"/>
                  <a:pt x="186" y="278"/>
                </a:cubicBezTo>
                <a:cubicBezTo>
                  <a:pt x="181" y="262"/>
                  <a:pt x="175" y="248"/>
                  <a:pt x="170" y="234"/>
                </a:cubicBezTo>
                <a:cubicBezTo>
                  <a:pt x="169" y="232"/>
                  <a:pt x="170" y="232"/>
                  <a:pt x="170" y="231"/>
                </a:cubicBezTo>
                <a:cubicBezTo>
                  <a:pt x="166" y="221"/>
                  <a:pt x="161" y="211"/>
                  <a:pt x="157" y="202"/>
                </a:cubicBezTo>
                <a:cubicBezTo>
                  <a:pt x="156" y="196"/>
                  <a:pt x="152" y="191"/>
                  <a:pt x="150" y="185"/>
                </a:cubicBezTo>
                <a:cubicBezTo>
                  <a:pt x="147" y="186"/>
                  <a:pt x="146" y="184"/>
                  <a:pt x="143" y="185"/>
                </a:cubicBezTo>
                <a:close/>
                <a:moveTo>
                  <a:pt x="234" y="195"/>
                </a:moveTo>
                <a:cubicBezTo>
                  <a:pt x="234" y="195"/>
                  <a:pt x="235" y="195"/>
                  <a:pt x="234" y="194"/>
                </a:cubicBezTo>
                <a:cubicBezTo>
                  <a:pt x="234" y="194"/>
                  <a:pt x="233" y="194"/>
                  <a:pt x="233" y="194"/>
                </a:cubicBezTo>
                <a:cubicBezTo>
                  <a:pt x="233" y="194"/>
                  <a:pt x="231" y="195"/>
                  <a:pt x="232" y="193"/>
                </a:cubicBezTo>
                <a:cubicBezTo>
                  <a:pt x="231" y="194"/>
                  <a:pt x="231" y="193"/>
                  <a:pt x="229" y="193"/>
                </a:cubicBezTo>
                <a:cubicBezTo>
                  <a:pt x="229" y="193"/>
                  <a:pt x="229" y="191"/>
                  <a:pt x="228" y="191"/>
                </a:cubicBezTo>
                <a:cubicBezTo>
                  <a:pt x="227" y="193"/>
                  <a:pt x="225" y="193"/>
                  <a:pt x="225" y="195"/>
                </a:cubicBezTo>
                <a:cubicBezTo>
                  <a:pt x="225" y="195"/>
                  <a:pt x="225" y="194"/>
                  <a:pt x="226" y="194"/>
                </a:cubicBezTo>
                <a:cubicBezTo>
                  <a:pt x="226" y="195"/>
                  <a:pt x="227" y="195"/>
                  <a:pt x="227" y="195"/>
                </a:cubicBezTo>
                <a:cubicBezTo>
                  <a:pt x="227" y="196"/>
                  <a:pt x="226" y="196"/>
                  <a:pt x="226" y="197"/>
                </a:cubicBezTo>
                <a:cubicBezTo>
                  <a:pt x="228" y="199"/>
                  <a:pt x="232" y="197"/>
                  <a:pt x="233" y="199"/>
                </a:cubicBezTo>
                <a:cubicBezTo>
                  <a:pt x="235" y="199"/>
                  <a:pt x="236" y="197"/>
                  <a:pt x="237" y="195"/>
                </a:cubicBezTo>
                <a:cubicBezTo>
                  <a:pt x="237" y="195"/>
                  <a:pt x="236" y="195"/>
                  <a:pt x="236" y="195"/>
                </a:cubicBezTo>
                <a:cubicBezTo>
                  <a:pt x="237" y="194"/>
                  <a:pt x="238" y="194"/>
                  <a:pt x="237" y="193"/>
                </a:cubicBezTo>
                <a:cubicBezTo>
                  <a:pt x="236" y="194"/>
                  <a:pt x="236" y="195"/>
                  <a:pt x="234" y="195"/>
                </a:cubicBezTo>
                <a:close/>
                <a:moveTo>
                  <a:pt x="236" y="202"/>
                </a:moveTo>
                <a:cubicBezTo>
                  <a:pt x="242" y="207"/>
                  <a:pt x="249" y="196"/>
                  <a:pt x="242" y="193"/>
                </a:cubicBezTo>
                <a:cubicBezTo>
                  <a:pt x="240" y="196"/>
                  <a:pt x="238" y="199"/>
                  <a:pt x="236" y="202"/>
                </a:cubicBezTo>
                <a:close/>
                <a:moveTo>
                  <a:pt x="247" y="200"/>
                </a:moveTo>
                <a:cubicBezTo>
                  <a:pt x="245" y="201"/>
                  <a:pt x="244" y="203"/>
                  <a:pt x="243" y="204"/>
                </a:cubicBezTo>
                <a:cubicBezTo>
                  <a:pt x="244" y="205"/>
                  <a:pt x="246" y="207"/>
                  <a:pt x="247" y="208"/>
                </a:cubicBezTo>
                <a:cubicBezTo>
                  <a:pt x="248" y="207"/>
                  <a:pt x="251" y="205"/>
                  <a:pt x="251" y="204"/>
                </a:cubicBezTo>
                <a:cubicBezTo>
                  <a:pt x="249" y="204"/>
                  <a:pt x="249" y="200"/>
                  <a:pt x="247" y="200"/>
                </a:cubicBezTo>
                <a:close/>
                <a:moveTo>
                  <a:pt x="191" y="205"/>
                </a:moveTo>
                <a:cubicBezTo>
                  <a:pt x="191" y="206"/>
                  <a:pt x="191" y="206"/>
                  <a:pt x="191" y="207"/>
                </a:cubicBezTo>
                <a:cubicBezTo>
                  <a:pt x="190" y="209"/>
                  <a:pt x="188" y="209"/>
                  <a:pt x="186" y="208"/>
                </a:cubicBezTo>
                <a:cubicBezTo>
                  <a:pt x="186" y="209"/>
                  <a:pt x="184" y="210"/>
                  <a:pt x="184" y="212"/>
                </a:cubicBezTo>
                <a:cubicBezTo>
                  <a:pt x="189" y="214"/>
                  <a:pt x="193" y="210"/>
                  <a:pt x="196" y="207"/>
                </a:cubicBezTo>
                <a:cubicBezTo>
                  <a:pt x="196" y="206"/>
                  <a:pt x="194" y="206"/>
                  <a:pt x="195" y="205"/>
                </a:cubicBezTo>
                <a:cubicBezTo>
                  <a:pt x="193" y="204"/>
                  <a:pt x="193" y="204"/>
                  <a:pt x="191" y="205"/>
                </a:cubicBezTo>
                <a:close/>
                <a:moveTo>
                  <a:pt x="249" y="211"/>
                </a:moveTo>
                <a:cubicBezTo>
                  <a:pt x="249" y="212"/>
                  <a:pt x="251" y="213"/>
                  <a:pt x="251" y="212"/>
                </a:cubicBezTo>
                <a:cubicBezTo>
                  <a:pt x="252" y="210"/>
                  <a:pt x="255" y="207"/>
                  <a:pt x="255" y="204"/>
                </a:cubicBezTo>
                <a:cubicBezTo>
                  <a:pt x="252" y="206"/>
                  <a:pt x="250" y="209"/>
                  <a:pt x="249" y="211"/>
                </a:cubicBezTo>
                <a:close/>
                <a:moveTo>
                  <a:pt x="282" y="206"/>
                </a:moveTo>
                <a:cubicBezTo>
                  <a:pt x="281" y="206"/>
                  <a:pt x="281" y="205"/>
                  <a:pt x="281" y="205"/>
                </a:cubicBezTo>
                <a:cubicBezTo>
                  <a:pt x="280" y="205"/>
                  <a:pt x="281" y="207"/>
                  <a:pt x="282" y="206"/>
                </a:cubicBezTo>
                <a:close/>
                <a:moveTo>
                  <a:pt x="275" y="207"/>
                </a:moveTo>
                <a:cubicBezTo>
                  <a:pt x="275" y="208"/>
                  <a:pt x="276" y="210"/>
                  <a:pt x="277" y="210"/>
                </a:cubicBezTo>
                <a:cubicBezTo>
                  <a:pt x="278" y="210"/>
                  <a:pt x="279" y="208"/>
                  <a:pt x="280" y="208"/>
                </a:cubicBezTo>
                <a:cubicBezTo>
                  <a:pt x="279" y="205"/>
                  <a:pt x="277" y="206"/>
                  <a:pt x="275" y="207"/>
                </a:cubicBezTo>
                <a:close/>
                <a:moveTo>
                  <a:pt x="274" y="212"/>
                </a:moveTo>
                <a:cubicBezTo>
                  <a:pt x="274" y="210"/>
                  <a:pt x="273" y="207"/>
                  <a:pt x="272" y="206"/>
                </a:cubicBezTo>
                <a:cubicBezTo>
                  <a:pt x="271" y="208"/>
                  <a:pt x="271" y="212"/>
                  <a:pt x="274" y="212"/>
                </a:cubicBezTo>
                <a:close/>
                <a:moveTo>
                  <a:pt x="262" y="208"/>
                </a:moveTo>
                <a:cubicBezTo>
                  <a:pt x="262" y="211"/>
                  <a:pt x="259" y="216"/>
                  <a:pt x="262" y="218"/>
                </a:cubicBezTo>
                <a:cubicBezTo>
                  <a:pt x="265" y="215"/>
                  <a:pt x="263" y="212"/>
                  <a:pt x="262" y="208"/>
                </a:cubicBezTo>
                <a:close/>
                <a:moveTo>
                  <a:pt x="255" y="213"/>
                </a:moveTo>
                <a:cubicBezTo>
                  <a:pt x="256" y="214"/>
                  <a:pt x="256" y="214"/>
                  <a:pt x="258" y="214"/>
                </a:cubicBezTo>
                <a:cubicBezTo>
                  <a:pt x="258" y="213"/>
                  <a:pt x="258" y="212"/>
                  <a:pt x="259" y="210"/>
                </a:cubicBezTo>
                <a:cubicBezTo>
                  <a:pt x="258" y="210"/>
                  <a:pt x="258" y="208"/>
                  <a:pt x="257" y="208"/>
                </a:cubicBezTo>
                <a:cubicBezTo>
                  <a:pt x="256" y="210"/>
                  <a:pt x="255" y="211"/>
                  <a:pt x="255" y="213"/>
                </a:cubicBezTo>
                <a:close/>
                <a:moveTo>
                  <a:pt x="184" y="217"/>
                </a:moveTo>
                <a:cubicBezTo>
                  <a:pt x="191" y="220"/>
                  <a:pt x="196" y="215"/>
                  <a:pt x="199" y="211"/>
                </a:cubicBezTo>
                <a:cubicBezTo>
                  <a:pt x="198" y="210"/>
                  <a:pt x="199" y="209"/>
                  <a:pt x="198" y="209"/>
                </a:cubicBezTo>
                <a:cubicBezTo>
                  <a:pt x="196" y="211"/>
                  <a:pt x="194" y="212"/>
                  <a:pt x="192" y="214"/>
                </a:cubicBezTo>
                <a:cubicBezTo>
                  <a:pt x="188" y="215"/>
                  <a:pt x="185" y="216"/>
                  <a:pt x="182" y="215"/>
                </a:cubicBezTo>
                <a:cubicBezTo>
                  <a:pt x="183" y="215"/>
                  <a:pt x="183" y="216"/>
                  <a:pt x="184" y="217"/>
                </a:cubicBezTo>
                <a:close/>
                <a:moveTo>
                  <a:pt x="265" y="210"/>
                </a:moveTo>
                <a:cubicBezTo>
                  <a:pt x="265" y="210"/>
                  <a:pt x="265" y="211"/>
                  <a:pt x="266" y="212"/>
                </a:cubicBezTo>
                <a:cubicBezTo>
                  <a:pt x="267" y="212"/>
                  <a:pt x="268" y="211"/>
                  <a:pt x="270" y="211"/>
                </a:cubicBezTo>
                <a:cubicBezTo>
                  <a:pt x="270" y="210"/>
                  <a:pt x="269" y="209"/>
                  <a:pt x="269" y="209"/>
                </a:cubicBezTo>
                <a:cubicBezTo>
                  <a:pt x="267" y="209"/>
                  <a:pt x="266" y="208"/>
                  <a:pt x="265" y="210"/>
                </a:cubicBezTo>
                <a:close/>
                <a:moveTo>
                  <a:pt x="198" y="219"/>
                </a:moveTo>
                <a:cubicBezTo>
                  <a:pt x="197" y="218"/>
                  <a:pt x="198" y="217"/>
                  <a:pt x="197" y="217"/>
                </a:cubicBezTo>
                <a:cubicBezTo>
                  <a:pt x="195" y="218"/>
                  <a:pt x="196" y="221"/>
                  <a:pt x="198" y="219"/>
                </a:cubicBezTo>
                <a:close/>
                <a:moveTo>
                  <a:pt x="154" y="309"/>
                </a:moveTo>
                <a:cubicBezTo>
                  <a:pt x="154" y="309"/>
                  <a:pt x="154" y="309"/>
                  <a:pt x="154" y="309"/>
                </a:cubicBezTo>
                <a:cubicBezTo>
                  <a:pt x="153" y="308"/>
                  <a:pt x="151" y="309"/>
                  <a:pt x="148" y="309"/>
                </a:cubicBezTo>
                <a:cubicBezTo>
                  <a:pt x="144" y="310"/>
                  <a:pt x="139" y="309"/>
                  <a:pt x="136" y="309"/>
                </a:cubicBezTo>
                <a:cubicBezTo>
                  <a:pt x="122" y="310"/>
                  <a:pt x="115" y="310"/>
                  <a:pt x="102" y="310"/>
                </a:cubicBezTo>
                <a:cubicBezTo>
                  <a:pt x="93" y="311"/>
                  <a:pt x="85" y="310"/>
                  <a:pt x="78" y="310"/>
                </a:cubicBezTo>
                <a:cubicBezTo>
                  <a:pt x="79" y="312"/>
                  <a:pt x="88" y="311"/>
                  <a:pt x="86" y="312"/>
                </a:cubicBezTo>
                <a:cubicBezTo>
                  <a:pt x="90" y="312"/>
                  <a:pt x="94" y="313"/>
                  <a:pt x="99" y="314"/>
                </a:cubicBezTo>
                <a:cubicBezTo>
                  <a:pt x="97" y="315"/>
                  <a:pt x="95" y="313"/>
                  <a:pt x="94" y="314"/>
                </a:cubicBezTo>
                <a:cubicBezTo>
                  <a:pt x="95" y="314"/>
                  <a:pt x="96" y="315"/>
                  <a:pt x="97" y="315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106" y="317"/>
                  <a:pt x="112" y="316"/>
                  <a:pt x="120" y="316"/>
                </a:cubicBezTo>
                <a:cubicBezTo>
                  <a:pt x="119" y="317"/>
                  <a:pt x="121" y="317"/>
                  <a:pt x="122" y="316"/>
                </a:cubicBezTo>
                <a:cubicBezTo>
                  <a:pt x="120" y="316"/>
                  <a:pt x="125" y="315"/>
                  <a:pt x="127" y="315"/>
                </a:cubicBezTo>
                <a:cubicBezTo>
                  <a:pt x="127" y="315"/>
                  <a:pt x="126" y="316"/>
                  <a:pt x="127" y="316"/>
                </a:cubicBezTo>
                <a:cubicBezTo>
                  <a:pt x="127" y="315"/>
                  <a:pt x="128" y="316"/>
                  <a:pt x="129" y="316"/>
                </a:cubicBezTo>
                <a:cubicBezTo>
                  <a:pt x="129" y="314"/>
                  <a:pt x="134" y="315"/>
                  <a:pt x="135" y="314"/>
                </a:cubicBezTo>
                <a:cubicBezTo>
                  <a:pt x="135" y="314"/>
                  <a:pt x="134" y="314"/>
                  <a:pt x="134" y="314"/>
                </a:cubicBezTo>
                <a:cubicBezTo>
                  <a:pt x="135" y="314"/>
                  <a:pt x="136" y="313"/>
                  <a:pt x="137" y="314"/>
                </a:cubicBezTo>
                <a:cubicBezTo>
                  <a:pt x="136" y="314"/>
                  <a:pt x="135" y="314"/>
                  <a:pt x="135" y="315"/>
                </a:cubicBezTo>
                <a:cubicBezTo>
                  <a:pt x="137" y="315"/>
                  <a:pt x="138" y="314"/>
                  <a:pt x="139" y="314"/>
                </a:cubicBezTo>
                <a:cubicBezTo>
                  <a:pt x="139" y="314"/>
                  <a:pt x="138" y="314"/>
                  <a:pt x="138" y="313"/>
                </a:cubicBezTo>
                <a:cubicBezTo>
                  <a:pt x="137" y="314"/>
                  <a:pt x="136" y="313"/>
                  <a:pt x="135" y="313"/>
                </a:cubicBezTo>
                <a:cubicBezTo>
                  <a:pt x="142" y="313"/>
                  <a:pt x="148" y="311"/>
                  <a:pt x="155" y="311"/>
                </a:cubicBezTo>
                <a:cubicBezTo>
                  <a:pt x="154" y="311"/>
                  <a:pt x="153" y="311"/>
                  <a:pt x="153" y="311"/>
                </a:cubicBezTo>
                <a:cubicBezTo>
                  <a:pt x="157" y="309"/>
                  <a:pt x="162" y="310"/>
                  <a:pt x="164" y="307"/>
                </a:cubicBezTo>
                <a:cubicBezTo>
                  <a:pt x="165" y="307"/>
                  <a:pt x="166" y="308"/>
                  <a:pt x="166" y="308"/>
                </a:cubicBezTo>
                <a:cubicBezTo>
                  <a:pt x="165" y="307"/>
                  <a:pt x="165" y="306"/>
                  <a:pt x="163" y="306"/>
                </a:cubicBezTo>
                <a:cubicBezTo>
                  <a:pt x="162" y="309"/>
                  <a:pt x="157" y="309"/>
                  <a:pt x="154" y="309"/>
                </a:cubicBezTo>
                <a:close/>
                <a:moveTo>
                  <a:pt x="162" y="316"/>
                </a:moveTo>
                <a:cubicBezTo>
                  <a:pt x="160" y="318"/>
                  <a:pt x="156" y="317"/>
                  <a:pt x="153" y="318"/>
                </a:cubicBezTo>
                <a:cubicBezTo>
                  <a:pt x="163" y="321"/>
                  <a:pt x="172" y="324"/>
                  <a:pt x="182" y="325"/>
                </a:cubicBezTo>
                <a:cubicBezTo>
                  <a:pt x="182" y="323"/>
                  <a:pt x="181" y="321"/>
                  <a:pt x="181" y="319"/>
                </a:cubicBezTo>
                <a:cubicBezTo>
                  <a:pt x="175" y="318"/>
                  <a:pt x="168" y="315"/>
                  <a:pt x="162" y="316"/>
                </a:cubicBezTo>
                <a:close/>
                <a:moveTo>
                  <a:pt x="87" y="320"/>
                </a:moveTo>
                <a:cubicBezTo>
                  <a:pt x="87" y="320"/>
                  <a:pt x="88" y="320"/>
                  <a:pt x="87" y="319"/>
                </a:cubicBezTo>
                <a:cubicBezTo>
                  <a:pt x="83" y="318"/>
                  <a:pt x="76" y="318"/>
                  <a:pt x="72" y="316"/>
                </a:cubicBezTo>
                <a:cubicBezTo>
                  <a:pt x="65" y="317"/>
                  <a:pt x="58" y="318"/>
                  <a:pt x="51" y="320"/>
                </a:cubicBezTo>
                <a:cubicBezTo>
                  <a:pt x="52" y="322"/>
                  <a:pt x="50" y="323"/>
                  <a:pt x="50" y="325"/>
                </a:cubicBezTo>
                <a:cubicBezTo>
                  <a:pt x="62" y="324"/>
                  <a:pt x="75" y="322"/>
                  <a:pt x="87" y="320"/>
                </a:cubicBezTo>
                <a:close/>
                <a:moveTo>
                  <a:pt x="111" y="319"/>
                </a:moveTo>
                <a:cubicBezTo>
                  <a:pt x="111" y="320"/>
                  <a:pt x="111" y="321"/>
                  <a:pt x="111" y="323"/>
                </a:cubicBezTo>
                <a:cubicBezTo>
                  <a:pt x="113" y="324"/>
                  <a:pt x="116" y="323"/>
                  <a:pt x="118" y="324"/>
                </a:cubicBezTo>
                <a:cubicBezTo>
                  <a:pt x="118" y="322"/>
                  <a:pt x="118" y="320"/>
                  <a:pt x="117" y="319"/>
                </a:cubicBezTo>
                <a:cubicBezTo>
                  <a:pt x="116" y="319"/>
                  <a:pt x="112" y="319"/>
                  <a:pt x="111" y="319"/>
                </a:cubicBezTo>
                <a:close/>
                <a:moveTo>
                  <a:pt x="121" y="324"/>
                </a:moveTo>
                <a:cubicBezTo>
                  <a:pt x="123" y="324"/>
                  <a:pt x="125" y="325"/>
                  <a:pt x="127" y="324"/>
                </a:cubicBezTo>
                <a:cubicBezTo>
                  <a:pt x="127" y="322"/>
                  <a:pt x="128" y="321"/>
                  <a:pt x="127" y="319"/>
                </a:cubicBezTo>
                <a:cubicBezTo>
                  <a:pt x="124" y="319"/>
                  <a:pt x="124" y="319"/>
                  <a:pt x="121" y="319"/>
                </a:cubicBezTo>
                <a:cubicBezTo>
                  <a:pt x="120" y="321"/>
                  <a:pt x="121" y="322"/>
                  <a:pt x="121" y="324"/>
                </a:cubicBezTo>
                <a:close/>
                <a:moveTo>
                  <a:pt x="108" y="327"/>
                </a:moveTo>
                <a:cubicBezTo>
                  <a:pt x="108" y="329"/>
                  <a:pt x="109" y="332"/>
                  <a:pt x="110" y="335"/>
                </a:cubicBezTo>
                <a:cubicBezTo>
                  <a:pt x="115" y="337"/>
                  <a:pt x="126" y="338"/>
                  <a:pt x="130" y="334"/>
                </a:cubicBezTo>
                <a:cubicBezTo>
                  <a:pt x="130" y="331"/>
                  <a:pt x="131" y="328"/>
                  <a:pt x="130" y="326"/>
                </a:cubicBezTo>
                <a:cubicBezTo>
                  <a:pt x="123" y="328"/>
                  <a:pt x="114" y="327"/>
                  <a:pt x="108" y="327"/>
                </a:cubicBezTo>
                <a:close/>
                <a:moveTo>
                  <a:pt x="100" y="331"/>
                </a:moveTo>
                <a:cubicBezTo>
                  <a:pt x="99" y="330"/>
                  <a:pt x="100" y="329"/>
                  <a:pt x="99" y="328"/>
                </a:cubicBezTo>
                <a:cubicBezTo>
                  <a:pt x="99" y="328"/>
                  <a:pt x="98" y="329"/>
                  <a:pt x="97" y="329"/>
                </a:cubicBezTo>
                <a:cubicBezTo>
                  <a:pt x="97" y="329"/>
                  <a:pt x="97" y="330"/>
                  <a:pt x="97" y="331"/>
                </a:cubicBezTo>
                <a:cubicBezTo>
                  <a:pt x="99" y="331"/>
                  <a:pt x="100" y="331"/>
                  <a:pt x="100" y="331"/>
                </a:cubicBezTo>
                <a:close/>
                <a:moveTo>
                  <a:pt x="102" y="330"/>
                </a:moveTo>
                <a:cubicBezTo>
                  <a:pt x="102" y="330"/>
                  <a:pt x="102" y="331"/>
                  <a:pt x="102" y="331"/>
                </a:cubicBezTo>
                <a:cubicBezTo>
                  <a:pt x="103" y="331"/>
                  <a:pt x="105" y="331"/>
                  <a:pt x="105" y="330"/>
                </a:cubicBezTo>
                <a:cubicBezTo>
                  <a:pt x="105" y="330"/>
                  <a:pt x="104" y="330"/>
                  <a:pt x="102" y="330"/>
                </a:cubicBezTo>
                <a:close/>
                <a:moveTo>
                  <a:pt x="98" y="336"/>
                </a:moveTo>
                <a:cubicBezTo>
                  <a:pt x="100" y="336"/>
                  <a:pt x="99" y="335"/>
                  <a:pt x="100" y="333"/>
                </a:cubicBezTo>
                <a:cubicBezTo>
                  <a:pt x="98" y="333"/>
                  <a:pt x="98" y="333"/>
                  <a:pt x="97" y="333"/>
                </a:cubicBezTo>
                <a:cubicBezTo>
                  <a:pt x="97" y="334"/>
                  <a:pt x="97" y="336"/>
                  <a:pt x="98" y="336"/>
                </a:cubicBezTo>
                <a:close/>
                <a:moveTo>
                  <a:pt x="124" y="350"/>
                </a:moveTo>
                <a:cubicBezTo>
                  <a:pt x="124" y="345"/>
                  <a:pt x="125" y="343"/>
                  <a:pt x="124" y="339"/>
                </a:cubicBezTo>
                <a:cubicBezTo>
                  <a:pt x="120" y="339"/>
                  <a:pt x="117" y="339"/>
                  <a:pt x="113" y="338"/>
                </a:cubicBezTo>
                <a:cubicBezTo>
                  <a:pt x="113" y="343"/>
                  <a:pt x="113" y="345"/>
                  <a:pt x="112" y="350"/>
                </a:cubicBezTo>
                <a:cubicBezTo>
                  <a:pt x="117" y="352"/>
                  <a:pt x="119" y="352"/>
                  <a:pt x="124" y="350"/>
                </a:cubicBezTo>
                <a:close/>
                <a:moveTo>
                  <a:pt x="111" y="357"/>
                </a:moveTo>
                <a:cubicBezTo>
                  <a:pt x="115" y="358"/>
                  <a:pt x="125" y="359"/>
                  <a:pt x="124" y="352"/>
                </a:cubicBezTo>
                <a:cubicBezTo>
                  <a:pt x="120" y="354"/>
                  <a:pt x="116" y="354"/>
                  <a:pt x="111" y="352"/>
                </a:cubicBezTo>
                <a:cubicBezTo>
                  <a:pt x="111" y="354"/>
                  <a:pt x="111" y="355"/>
                  <a:pt x="111" y="357"/>
                </a:cubicBezTo>
                <a:close/>
                <a:moveTo>
                  <a:pt x="5" y="362"/>
                </a:moveTo>
                <a:cubicBezTo>
                  <a:pt x="7" y="361"/>
                  <a:pt x="8" y="362"/>
                  <a:pt x="9" y="362"/>
                </a:cubicBezTo>
                <a:cubicBezTo>
                  <a:pt x="8" y="361"/>
                  <a:pt x="8" y="360"/>
                  <a:pt x="7" y="359"/>
                </a:cubicBezTo>
                <a:cubicBezTo>
                  <a:pt x="6" y="360"/>
                  <a:pt x="6" y="361"/>
                  <a:pt x="5" y="362"/>
                </a:cubicBezTo>
                <a:close/>
                <a:moveTo>
                  <a:pt x="115" y="360"/>
                </a:moveTo>
                <a:cubicBezTo>
                  <a:pt x="116" y="363"/>
                  <a:pt x="120" y="362"/>
                  <a:pt x="119" y="360"/>
                </a:cubicBezTo>
                <a:cubicBezTo>
                  <a:pt x="118" y="360"/>
                  <a:pt x="117" y="360"/>
                  <a:pt x="115" y="360"/>
                </a:cubicBezTo>
                <a:close/>
                <a:moveTo>
                  <a:pt x="218" y="362"/>
                </a:moveTo>
                <a:cubicBezTo>
                  <a:pt x="217" y="363"/>
                  <a:pt x="216" y="362"/>
                  <a:pt x="214" y="362"/>
                </a:cubicBezTo>
                <a:cubicBezTo>
                  <a:pt x="211" y="366"/>
                  <a:pt x="203" y="365"/>
                  <a:pt x="198" y="367"/>
                </a:cubicBezTo>
                <a:cubicBezTo>
                  <a:pt x="198" y="366"/>
                  <a:pt x="198" y="367"/>
                  <a:pt x="197" y="366"/>
                </a:cubicBezTo>
                <a:cubicBezTo>
                  <a:pt x="200" y="372"/>
                  <a:pt x="201" y="377"/>
                  <a:pt x="204" y="382"/>
                </a:cubicBezTo>
                <a:cubicBezTo>
                  <a:pt x="210" y="383"/>
                  <a:pt x="218" y="384"/>
                  <a:pt x="221" y="379"/>
                </a:cubicBezTo>
                <a:cubicBezTo>
                  <a:pt x="221" y="379"/>
                  <a:pt x="222" y="379"/>
                  <a:pt x="223" y="379"/>
                </a:cubicBezTo>
                <a:cubicBezTo>
                  <a:pt x="224" y="374"/>
                  <a:pt x="221" y="368"/>
                  <a:pt x="218" y="362"/>
                </a:cubicBezTo>
                <a:close/>
                <a:moveTo>
                  <a:pt x="229" y="365"/>
                </a:moveTo>
                <a:cubicBezTo>
                  <a:pt x="230" y="365"/>
                  <a:pt x="230" y="365"/>
                  <a:pt x="231" y="365"/>
                </a:cubicBezTo>
                <a:cubicBezTo>
                  <a:pt x="230" y="363"/>
                  <a:pt x="230" y="362"/>
                  <a:pt x="228" y="362"/>
                </a:cubicBezTo>
                <a:cubicBezTo>
                  <a:pt x="228" y="363"/>
                  <a:pt x="229" y="364"/>
                  <a:pt x="229" y="365"/>
                </a:cubicBezTo>
                <a:close/>
                <a:moveTo>
                  <a:pt x="3" y="369"/>
                </a:moveTo>
                <a:cubicBezTo>
                  <a:pt x="4" y="369"/>
                  <a:pt x="6" y="369"/>
                  <a:pt x="7" y="369"/>
                </a:cubicBezTo>
                <a:cubicBezTo>
                  <a:pt x="6" y="367"/>
                  <a:pt x="8" y="366"/>
                  <a:pt x="8" y="364"/>
                </a:cubicBezTo>
                <a:cubicBezTo>
                  <a:pt x="7" y="364"/>
                  <a:pt x="6" y="364"/>
                  <a:pt x="5" y="363"/>
                </a:cubicBezTo>
                <a:cubicBezTo>
                  <a:pt x="4" y="365"/>
                  <a:pt x="3" y="367"/>
                  <a:pt x="3" y="369"/>
                </a:cubicBezTo>
                <a:close/>
                <a:moveTo>
                  <a:pt x="17" y="364"/>
                </a:moveTo>
                <a:cubicBezTo>
                  <a:pt x="15" y="369"/>
                  <a:pt x="14" y="373"/>
                  <a:pt x="12" y="378"/>
                </a:cubicBezTo>
                <a:cubicBezTo>
                  <a:pt x="15" y="381"/>
                  <a:pt x="20" y="382"/>
                  <a:pt x="25" y="382"/>
                </a:cubicBezTo>
                <a:cubicBezTo>
                  <a:pt x="27" y="382"/>
                  <a:pt x="27" y="381"/>
                  <a:pt x="28" y="382"/>
                </a:cubicBezTo>
                <a:cubicBezTo>
                  <a:pt x="30" y="378"/>
                  <a:pt x="33" y="374"/>
                  <a:pt x="33" y="368"/>
                </a:cubicBezTo>
                <a:cubicBezTo>
                  <a:pt x="28" y="368"/>
                  <a:pt x="22" y="366"/>
                  <a:pt x="17" y="364"/>
                </a:cubicBezTo>
                <a:close/>
                <a:moveTo>
                  <a:pt x="230" y="368"/>
                </a:moveTo>
                <a:cubicBezTo>
                  <a:pt x="230" y="368"/>
                  <a:pt x="230" y="369"/>
                  <a:pt x="230" y="369"/>
                </a:cubicBezTo>
                <a:cubicBezTo>
                  <a:pt x="231" y="369"/>
                  <a:pt x="231" y="369"/>
                  <a:pt x="232" y="369"/>
                </a:cubicBezTo>
                <a:cubicBezTo>
                  <a:pt x="233" y="368"/>
                  <a:pt x="232" y="368"/>
                  <a:pt x="232" y="367"/>
                </a:cubicBezTo>
                <a:cubicBezTo>
                  <a:pt x="231" y="367"/>
                  <a:pt x="231" y="367"/>
                  <a:pt x="230" y="368"/>
                </a:cubicBezTo>
                <a:close/>
                <a:moveTo>
                  <a:pt x="224" y="369"/>
                </a:moveTo>
                <a:cubicBezTo>
                  <a:pt x="224" y="369"/>
                  <a:pt x="224" y="370"/>
                  <a:pt x="224" y="370"/>
                </a:cubicBezTo>
                <a:cubicBezTo>
                  <a:pt x="226" y="370"/>
                  <a:pt x="227" y="370"/>
                  <a:pt x="228" y="370"/>
                </a:cubicBezTo>
                <a:cubicBezTo>
                  <a:pt x="228" y="369"/>
                  <a:pt x="228" y="368"/>
                  <a:pt x="228" y="368"/>
                </a:cubicBezTo>
                <a:cubicBezTo>
                  <a:pt x="227" y="368"/>
                  <a:pt x="225" y="368"/>
                  <a:pt x="224" y="369"/>
                </a:cubicBezTo>
                <a:close/>
                <a:moveTo>
                  <a:pt x="13" y="370"/>
                </a:moveTo>
                <a:cubicBezTo>
                  <a:pt x="11" y="370"/>
                  <a:pt x="11" y="369"/>
                  <a:pt x="9" y="369"/>
                </a:cubicBezTo>
                <a:cubicBezTo>
                  <a:pt x="9" y="370"/>
                  <a:pt x="12" y="371"/>
                  <a:pt x="13" y="370"/>
                </a:cubicBezTo>
                <a:close/>
                <a:moveTo>
                  <a:pt x="2" y="374"/>
                </a:moveTo>
                <a:cubicBezTo>
                  <a:pt x="4" y="375"/>
                  <a:pt x="5" y="373"/>
                  <a:pt x="6" y="371"/>
                </a:cubicBezTo>
                <a:cubicBezTo>
                  <a:pt x="4" y="371"/>
                  <a:pt x="4" y="370"/>
                  <a:pt x="2" y="370"/>
                </a:cubicBezTo>
                <a:cubicBezTo>
                  <a:pt x="2" y="372"/>
                  <a:pt x="2" y="373"/>
                  <a:pt x="2" y="374"/>
                </a:cubicBezTo>
                <a:close/>
                <a:moveTo>
                  <a:pt x="232" y="371"/>
                </a:moveTo>
                <a:cubicBezTo>
                  <a:pt x="232" y="373"/>
                  <a:pt x="232" y="373"/>
                  <a:pt x="233" y="373"/>
                </a:cubicBezTo>
                <a:cubicBezTo>
                  <a:pt x="233" y="372"/>
                  <a:pt x="234" y="371"/>
                  <a:pt x="233" y="371"/>
                </a:cubicBezTo>
                <a:cubicBezTo>
                  <a:pt x="233" y="371"/>
                  <a:pt x="232" y="371"/>
                  <a:pt x="232" y="371"/>
                </a:cubicBezTo>
                <a:close/>
                <a:moveTo>
                  <a:pt x="7" y="396"/>
                </a:moveTo>
                <a:cubicBezTo>
                  <a:pt x="11" y="397"/>
                  <a:pt x="15" y="400"/>
                  <a:pt x="18" y="399"/>
                </a:cubicBezTo>
                <a:cubicBezTo>
                  <a:pt x="20" y="394"/>
                  <a:pt x="23" y="390"/>
                  <a:pt x="25" y="385"/>
                </a:cubicBezTo>
                <a:cubicBezTo>
                  <a:pt x="20" y="384"/>
                  <a:pt x="16" y="384"/>
                  <a:pt x="13" y="382"/>
                </a:cubicBezTo>
                <a:cubicBezTo>
                  <a:pt x="11" y="387"/>
                  <a:pt x="9" y="392"/>
                  <a:pt x="7" y="396"/>
                </a:cubicBezTo>
                <a:close/>
                <a:moveTo>
                  <a:pt x="208" y="386"/>
                </a:moveTo>
                <a:cubicBezTo>
                  <a:pt x="211" y="390"/>
                  <a:pt x="212" y="396"/>
                  <a:pt x="215" y="401"/>
                </a:cubicBezTo>
                <a:cubicBezTo>
                  <a:pt x="218" y="399"/>
                  <a:pt x="224" y="400"/>
                  <a:pt x="227" y="397"/>
                </a:cubicBezTo>
                <a:cubicBezTo>
                  <a:pt x="225" y="393"/>
                  <a:pt x="224" y="387"/>
                  <a:pt x="221" y="383"/>
                </a:cubicBezTo>
                <a:cubicBezTo>
                  <a:pt x="218" y="386"/>
                  <a:pt x="213" y="385"/>
                  <a:pt x="208" y="386"/>
                </a:cubicBezTo>
                <a:close/>
                <a:moveTo>
                  <a:pt x="7" y="406"/>
                </a:moveTo>
                <a:cubicBezTo>
                  <a:pt x="7" y="406"/>
                  <a:pt x="8" y="405"/>
                  <a:pt x="9" y="406"/>
                </a:cubicBezTo>
                <a:cubicBezTo>
                  <a:pt x="9" y="407"/>
                  <a:pt x="9" y="407"/>
                  <a:pt x="9" y="407"/>
                </a:cubicBezTo>
                <a:cubicBezTo>
                  <a:pt x="10" y="408"/>
                  <a:pt x="12" y="409"/>
                  <a:pt x="14" y="409"/>
                </a:cubicBezTo>
                <a:cubicBezTo>
                  <a:pt x="15" y="407"/>
                  <a:pt x="17" y="404"/>
                  <a:pt x="18" y="401"/>
                </a:cubicBezTo>
                <a:cubicBezTo>
                  <a:pt x="14" y="401"/>
                  <a:pt x="10" y="399"/>
                  <a:pt x="6" y="399"/>
                </a:cubicBezTo>
                <a:cubicBezTo>
                  <a:pt x="5" y="401"/>
                  <a:pt x="4" y="406"/>
                  <a:pt x="7" y="406"/>
                </a:cubicBezTo>
                <a:close/>
                <a:moveTo>
                  <a:pt x="228" y="400"/>
                </a:moveTo>
                <a:cubicBezTo>
                  <a:pt x="225" y="402"/>
                  <a:pt x="220" y="401"/>
                  <a:pt x="217" y="403"/>
                </a:cubicBezTo>
                <a:cubicBezTo>
                  <a:pt x="218" y="406"/>
                  <a:pt x="219" y="409"/>
                  <a:pt x="221" y="412"/>
                </a:cubicBezTo>
                <a:cubicBezTo>
                  <a:pt x="224" y="411"/>
                  <a:pt x="229" y="411"/>
                  <a:pt x="231" y="408"/>
                </a:cubicBezTo>
                <a:cubicBezTo>
                  <a:pt x="230" y="405"/>
                  <a:pt x="230" y="403"/>
                  <a:pt x="228" y="400"/>
                </a:cubicBezTo>
                <a:close/>
                <a:moveTo>
                  <a:pt x="6" y="414"/>
                </a:moveTo>
                <a:cubicBezTo>
                  <a:pt x="7" y="414"/>
                  <a:pt x="7" y="415"/>
                  <a:pt x="8" y="415"/>
                </a:cubicBezTo>
                <a:cubicBezTo>
                  <a:pt x="9" y="414"/>
                  <a:pt x="9" y="412"/>
                  <a:pt x="10" y="411"/>
                </a:cubicBezTo>
                <a:cubicBezTo>
                  <a:pt x="9" y="410"/>
                  <a:pt x="9" y="410"/>
                  <a:pt x="8" y="409"/>
                </a:cubicBezTo>
                <a:cubicBezTo>
                  <a:pt x="7" y="411"/>
                  <a:pt x="6" y="412"/>
                  <a:pt x="6" y="414"/>
                </a:cubicBezTo>
                <a:close/>
                <a:moveTo>
                  <a:pt x="226" y="413"/>
                </a:moveTo>
                <a:cubicBezTo>
                  <a:pt x="226" y="415"/>
                  <a:pt x="227" y="417"/>
                  <a:pt x="228" y="418"/>
                </a:cubicBezTo>
                <a:cubicBezTo>
                  <a:pt x="229" y="416"/>
                  <a:pt x="230" y="414"/>
                  <a:pt x="229" y="413"/>
                </a:cubicBezTo>
                <a:cubicBezTo>
                  <a:pt x="228" y="413"/>
                  <a:pt x="227" y="413"/>
                  <a:pt x="226" y="413"/>
                </a:cubicBezTo>
                <a:close/>
              </a:path>
            </a:pathLst>
          </a:custGeom>
          <a:solidFill>
            <a:srgbClr val="494C5C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5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19484" y="568362"/>
            <a:ext cx="2753032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Đọc các file tín hiệu huấn luyện kèm nhãn chuẩn</a:t>
            </a:r>
            <a:endParaRPr lang="en-US" sz="20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8300019" y="564983"/>
            <a:ext cx="3084141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Tính ngưỡng STE và ZCR của từng tín hiệu huấn luyện</a:t>
            </a:r>
            <a:endParaRPr lang="en-US" sz="20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8319683" y="2135426"/>
            <a:ext cx="3064477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Rút ra ngưỡng STE và ZCR chung cho mọi tín hiệu</a:t>
            </a:r>
            <a:endParaRPr lang="en-US" sz="20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4719484" y="2123864"/>
            <a:ext cx="2821858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Đọc các file tín hiệu kiểm thử và chia khung</a:t>
            </a:r>
            <a:endParaRPr lang="en-US" sz="20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968243" y="2082426"/>
            <a:ext cx="2922757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Tính STE và ZCR của từng khung và chuẩn hoá về dải [0,1]</a:t>
            </a:r>
            <a:endParaRPr lang="en-US" sz="20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968242" y="3951261"/>
            <a:ext cx="2922757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Chuẩn hoá STE và ZCR theo ngưỡng chung tìm được </a:t>
            </a:r>
            <a:endParaRPr lang="en-US" sz="20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4719485" y="3986539"/>
            <a:ext cx="2821858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Đưa ra hàm quyết định VU từ STE và ZCR đã chuẩn hoá</a:t>
            </a:r>
            <a:endParaRPr lang="en-US" sz="20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455743" y="3986539"/>
            <a:ext cx="3048000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Sử dụng Jitter Removal lọc bớt các đoạn VU nhập nhằng</a:t>
            </a:r>
            <a:endParaRPr lang="en-US" sz="20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8455743" y="5566063"/>
            <a:ext cx="3048000" cy="102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Vẽ đồ thị các giá trị trung gian, biên tìm được và biên chuẩn</a:t>
            </a:r>
            <a:endParaRPr lang="en-US" sz="2000" b="1" dirty="0"/>
          </a:p>
        </p:txBody>
      </p:sp>
      <p:cxnSp>
        <p:nvCxnSpPr>
          <p:cNvPr id="14" name="Straight Arrow Connector 13"/>
          <p:cNvCxnSpPr>
            <a:endCxn id="54" idx="1"/>
          </p:cNvCxnSpPr>
          <p:nvPr/>
        </p:nvCxnSpPr>
        <p:spPr>
          <a:xfrm>
            <a:off x="3795252" y="1078536"/>
            <a:ext cx="92423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4" idx="3"/>
            <a:endCxn id="55" idx="1"/>
          </p:cNvCxnSpPr>
          <p:nvPr/>
        </p:nvCxnSpPr>
        <p:spPr>
          <a:xfrm flipV="1">
            <a:off x="7472516" y="1075157"/>
            <a:ext cx="827503" cy="337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6" idx="0"/>
          </p:cNvCxnSpPr>
          <p:nvPr/>
        </p:nvCxnSpPr>
        <p:spPr>
          <a:xfrm>
            <a:off x="9851922" y="1582722"/>
            <a:ext cx="0" cy="55270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 Brace 74"/>
          <p:cNvSpPr/>
          <p:nvPr/>
        </p:nvSpPr>
        <p:spPr>
          <a:xfrm>
            <a:off x="11901199" y="2089707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56" idx="1"/>
            <a:endCxn id="57" idx="3"/>
          </p:cNvCxnSpPr>
          <p:nvPr/>
        </p:nvCxnSpPr>
        <p:spPr>
          <a:xfrm flipH="1" flipV="1">
            <a:off x="7541342" y="2634038"/>
            <a:ext cx="778341" cy="115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885894" y="2651380"/>
            <a:ext cx="886686" cy="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418599" y="3120807"/>
            <a:ext cx="0" cy="86573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867121" y="4496712"/>
            <a:ext cx="92423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56887" y="4496712"/>
            <a:ext cx="92423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979742" y="5001669"/>
            <a:ext cx="0" cy="5500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7488061" y="6067470"/>
            <a:ext cx="993058" cy="1475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55099" y="478456"/>
            <a:ext cx="2711784" cy="1201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Bắt đầu chương trình</a:t>
            </a:r>
          </a:p>
          <a:p>
            <a:pPr algn="ctr"/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4757572" y="5474035"/>
            <a:ext cx="2711784" cy="1201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Kết thúc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4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4261D8-B095-4AD3-BDC5-2B99786A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4972F1-A064-4CCF-98F6-55856D7DD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68" y="475231"/>
            <a:ext cx="3676332" cy="5598028"/>
          </a:xfrm>
          <a:prstGeom prst="rect">
            <a:avLst/>
          </a:prstGeom>
        </p:spPr>
      </p:pic>
      <p:sp>
        <p:nvSpPr>
          <p:cNvPr id="5" name="标题层">
            <a:extLst>
              <a:ext uri="{FF2B5EF4-FFF2-40B4-BE49-F238E27FC236}">
                <a16:creationId xmlns:a16="http://schemas.microsoft.com/office/drawing/2014/main" xmlns="" id="{08EAC093-D540-4BBC-9A03-57140AAD1C3A}"/>
              </a:ext>
            </a:extLst>
          </p:cNvPr>
          <p:cNvSpPr txBox="1"/>
          <p:nvPr/>
        </p:nvSpPr>
        <p:spPr bwMode="auto">
          <a:xfrm>
            <a:off x="4406815" y="4193600"/>
            <a:ext cx="3129611" cy="1405460"/>
          </a:xfrm>
          <a:prstGeom prst="rect">
            <a:avLst/>
          </a:prstGeom>
          <a:noFill/>
          <a:effectLst/>
        </p:spPr>
        <p:txBody>
          <a:bodyPr wrap="square" lIns="121870" tIns="60934" rIns="121870" bIns="60934">
            <a:spAutoFit/>
          </a:bodyPr>
          <a:lstStyle/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Mô tả </a:t>
            </a:r>
          </a:p>
          <a:p>
            <a:pPr algn="ctr" defTabSz="1218896">
              <a:lnSpc>
                <a:spcPts val="5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thuật toán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7" name="组合 442">
            <a:extLst>
              <a:ext uri="{FF2B5EF4-FFF2-40B4-BE49-F238E27FC236}">
                <a16:creationId xmlns:a16="http://schemas.microsoft.com/office/drawing/2014/main" xmlns="" id="{BD6C627E-368F-487F-9385-227860E328E6}"/>
              </a:ext>
            </a:extLst>
          </p:cNvPr>
          <p:cNvGrpSpPr>
            <a:grpSpLocks/>
          </p:cNvGrpSpPr>
          <p:nvPr/>
        </p:nvGrpSpPr>
        <p:grpSpPr bwMode="auto">
          <a:xfrm>
            <a:off x="497477" y="5864009"/>
            <a:ext cx="1626607" cy="855225"/>
            <a:chOff x="7394576" y="3627438"/>
            <a:chExt cx="1077913" cy="566738"/>
          </a:xfrm>
          <a:solidFill>
            <a:srgbClr val="494C5C"/>
          </a:solidFill>
        </p:grpSpPr>
        <p:sp>
          <p:nvSpPr>
            <p:cNvPr id="8" name="Freeform 100">
              <a:extLst>
                <a:ext uri="{FF2B5EF4-FFF2-40B4-BE49-F238E27FC236}">
                  <a16:creationId xmlns:a16="http://schemas.microsoft.com/office/drawing/2014/main" xmlns="" id="{B91B2CBE-D51B-4084-8E7B-A09AE09A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9" y="3681413"/>
              <a:ext cx="96837" cy="1587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xmlns="" id="{A3DA838A-A5AD-4B0A-A2E3-551F42AE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589" y="3706813"/>
              <a:ext cx="90487" cy="1587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xmlns="" id="{9CD68374-279C-40CD-A781-9C613FD29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884613"/>
              <a:ext cx="69850" cy="15875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xmlns="" id="{14871EDC-ADD5-4D85-A21F-508691456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4" y="3900488"/>
              <a:ext cx="71437" cy="20637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xmlns="" id="{2C1B5F49-3F82-49E8-AE12-46B3A4FA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9" y="4073526"/>
              <a:ext cx="77787" cy="19050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xmlns="" id="{C4E23735-F571-4D4E-A7CB-3EC21B6B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4098926"/>
              <a:ext cx="80962" cy="2222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xmlns="" id="{9A9F942D-1598-4EC9-87BC-9D98B256B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xmlns="" id="{334D9E87-1BAF-487C-AE64-1042543A0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1" y="3754438"/>
              <a:ext cx="96838" cy="369888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196">
            <a:extLst>
              <a:ext uri="{FF2B5EF4-FFF2-40B4-BE49-F238E27FC236}">
                <a16:creationId xmlns:a16="http://schemas.microsoft.com/office/drawing/2014/main" xmlns="" id="{F50BA62A-504A-415F-A59C-0459F8F6FF00}"/>
              </a:ext>
            </a:extLst>
          </p:cNvPr>
          <p:cNvSpPr>
            <a:spLocks noEditPoints="1"/>
          </p:cNvSpPr>
          <p:nvPr/>
        </p:nvSpPr>
        <p:spPr bwMode="auto">
          <a:xfrm>
            <a:off x="10455225" y="4937001"/>
            <a:ext cx="1210733" cy="1782233"/>
          </a:xfrm>
          <a:custGeom>
            <a:avLst/>
            <a:gdLst>
              <a:gd name="T0" fmla="*/ 217 w 288"/>
              <a:gd name="T1" fmla="*/ 194 h 423"/>
              <a:gd name="T2" fmla="*/ 146 w 288"/>
              <a:gd name="T3" fmla="*/ 156 h 423"/>
              <a:gd name="T4" fmla="*/ 232 w 288"/>
              <a:gd name="T5" fmla="*/ 360 h 423"/>
              <a:gd name="T6" fmla="*/ 202 w 288"/>
              <a:gd name="T7" fmla="*/ 385 h 423"/>
              <a:gd name="T8" fmla="*/ 106 w 288"/>
              <a:gd name="T9" fmla="*/ 333 h 423"/>
              <a:gd name="T10" fmla="*/ 37 w 288"/>
              <a:gd name="T11" fmla="*/ 368 h 423"/>
              <a:gd name="T12" fmla="*/ 11 w 288"/>
              <a:gd name="T13" fmla="*/ 381 h 423"/>
              <a:gd name="T14" fmla="*/ 40 w 288"/>
              <a:gd name="T15" fmla="*/ 297 h 423"/>
              <a:gd name="T16" fmla="*/ 107 w 288"/>
              <a:gd name="T17" fmla="*/ 166 h 423"/>
              <a:gd name="T18" fmla="*/ 113 w 288"/>
              <a:gd name="T19" fmla="*/ 104 h 423"/>
              <a:gd name="T20" fmla="*/ 136 w 288"/>
              <a:gd name="T21" fmla="*/ 75 h 423"/>
              <a:gd name="T22" fmla="*/ 180 w 288"/>
              <a:gd name="T23" fmla="*/ 123 h 423"/>
              <a:gd name="T24" fmla="*/ 269 w 288"/>
              <a:gd name="T25" fmla="*/ 160 h 423"/>
              <a:gd name="T26" fmla="*/ 269 w 288"/>
              <a:gd name="T27" fmla="*/ 175 h 423"/>
              <a:gd name="T28" fmla="*/ 139 w 288"/>
              <a:gd name="T29" fmla="*/ 75 h 423"/>
              <a:gd name="T30" fmla="*/ 48 w 288"/>
              <a:gd name="T31" fmla="*/ 46 h 423"/>
              <a:gd name="T32" fmla="*/ 92 w 288"/>
              <a:gd name="T33" fmla="*/ 44 h 423"/>
              <a:gd name="T34" fmla="*/ 128 w 288"/>
              <a:gd name="T35" fmla="*/ 114 h 423"/>
              <a:gd name="T36" fmla="*/ 136 w 288"/>
              <a:gd name="T37" fmla="*/ 105 h 423"/>
              <a:gd name="T38" fmla="*/ 116 w 288"/>
              <a:gd name="T39" fmla="*/ 118 h 423"/>
              <a:gd name="T40" fmla="*/ 122 w 288"/>
              <a:gd name="T41" fmla="*/ 113 h 423"/>
              <a:gd name="T42" fmla="*/ 134 w 288"/>
              <a:gd name="T43" fmla="*/ 136 h 423"/>
              <a:gd name="T44" fmla="*/ 151 w 288"/>
              <a:gd name="T45" fmla="*/ 183 h 423"/>
              <a:gd name="T46" fmla="*/ 179 w 288"/>
              <a:gd name="T47" fmla="*/ 126 h 423"/>
              <a:gd name="T48" fmla="*/ 132 w 288"/>
              <a:gd name="T49" fmla="*/ 138 h 423"/>
              <a:gd name="T50" fmla="*/ 251 w 288"/>
              <a:gd name="T51" fmla="*/ 146 h 423"/>
              <a:gd name="T52" fmla="*/ 191 w 288"/>
              <a:gd name="T53" fmla="*/ 174 h 423"/>
              <a:gd name="T54" fmla="*/ 98 w 288"/>
              <a:gd name="T55" fmla="*/ 156 h 423"/>
              <a:gd name="T56" fmla="*/ 108 w 288"/>
              <a:gd name="T57" fmla="*/ 155 h 423"/>
              <a:gd name="T58" fmla="*/ 189 w 288"/>
              <a:gd name="T59" fmla="*/ 206 h 423"/>
              <a:gd name="T60" fmla="*/ 99 w 288"/>
              <a:gd name="T61" fmla="*/ 162 h 423"/>
              <a:gd name="T62" fmla="*/ 271 w 288"/>
              <a:gd name="T63" fmla="*/ 178 h 423"/>
              <a:gd name="T64" fmla="*/ 130 w 288"/>
              <a:gd name="T65" fmla="*/ 179 h 423"/>
              <a:gd name="T66" fmla="*/ 119 w 288"/>
              <a:gd name="T67" fmla="*/ 181 h 423"/>
              <a:gd name="T68" fmla="*/ 120 w 288"/>
              <a:gd name="T69" fmla="*/ 181 h 423"/>
              <a:gd name="T70" fmla="*/ 108 w 288"/>
              <a:gd name="T71" fmla="*/ 221 h 423"/>
              <a:gd name="T72" fmla="*/ 169 w 288"/>
              <a:gd name="T73" fmla="*/ 314 h 423"/>
              <a:gd name="T74" fmla="*/ 30 w 288"/>
              <a:gd name="T75" fmla="*/ 337 h 423"/>
              <a:gd name="T76" fmla="*/ 70 w 288"/>
              <a:gd name="T77" fmla="*/ 247 h 423"/>
              <a:gd name="T78" fmla="*/ 32 w 288"/>
              <a:gd name="T79" fmla="*/ 365 h 423"/>
              <a:gd name="T80" fmla="*/ 148 w 288"/>
              <a:gd name="T81" fmla="*/ 221 h 423"/>
              <a:gd name="T82" fmla="*/ 164 w 288"/>
              <a:gd name="T83" fmla="*/ 246 h 423"/>
              <a:gd name="T84" fmla="*/ 208 w 288"/>
              <a:gd name="T85" fmla="*/ 362 h 423"/>
              <a:gd name="T86" fmla="*/ 232 w 288"/>
              <a:gd name="T87" fmla="*/ 193 h 423"/>
              <a:gd name="T88" fmla="*/ 236 w 288"/>
              <a:gd name="T89" fmla="*/ 202 h 423"/>
              <a:gd name="T90" fmla="*/ 251 w 288"/>
              <a:gd name="T91" fmla="*/ 212 h 423"/>
              <a:gd name="T92" fmla="*/ 262 w 288"/>
              <a:gd name="T93" fmla="*/ 218 h 423"/>
              <a:gd name="T94" fmla="*/ 266 w 288"/>
              <a:gd name="T95" fmla="*/ 212 h 423"/>
              <a:gd name="T96" fmla="*/ 99 w 288"/>
              <a:gd name="T97" fmla="*/ 314 h 423"/>
              <a:gd name="T98" fmla="*/ 138 w 288"/>
              <a:gd name="T99" fmla="*/ 313 h 423"/>
              <a:gd name="T100" fmla="*/ 87 w 288"/>
              <a:gd name="T101" fmla="*/ 319 h 423"/>
              <a:gd name="T102" fmla="*/ 121 w 288"/>
              <a:gd name="T103" fmla="*/ 324 h 423"/>
              <a:gd name="T104" fmla="*/ 102 w 288"/>
              <a:gd name="T105" fmla="*/ 330 h 423"/>
              <a:gd name="T106" fmla="*/ 5 w 288"/>
              <a:gd name="T107" fmla="*/ 362 h 423"/>
              <a:gd name="T108" fmla="*/ 218 w 288"/>
              <a:gd name="T109" fmla="*/ 362 h 423"/>
              <a:gd name="T110" fmla="*/ 33 w 288"/>
              <a:gd name="T111" fmla="*/ 368 h 423"/>
              <a:gd name="T112" fmla="*/ 13 w 288"/>
              <a:gd name="T113" fmla="*/ 370 h 423"/>
              <a:gd name="T114" fmla="*/ 208 w 288"/>
              <a:gd name="T115" fmla="*/ 386 h 423"/>
              <a:gd name="T116" fmla="*/ 221 w 288"/>
              <a:gd name="T117" fmla="*/ 4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423">
                <a:moveTo>
                  <a:pt x="284" y="210"/>
                </a:moveTo>
                <a:cubicBezTo>
                  <a:pt x="281" y="211"/>
                  <a:pt x="279" y="211"/>
                  <a:pt x="278" y="212"/>
                </a:cubicBezTo>
                <a:cubicBezTo>
                  <a:pt x="277" y="213"/>
                  <a:pt x="276" y="215"/>
                  <a:pt x="274" y="215"/>
                </a:cubicBezTo>
                <a:cubicBezTo>
                  <a:pt x="272" y="216"/>
                  <a:pt x="270" y="215"/>
                  <a:pt x="269" y="213"/>
                </a:cubicBezTo>
                <a:cubicBezTo>
                  <a:pt x="269" y="214"/>
                  <a:pt x="268" y="214"/>
                  <a:pt x="268" y="214"/>
                </a:cubicBezTo>
                <a:cubicBezTo>
                  <a:pt x="268" y="217"/>
                  <a:pt x="265" y="220"/>
                  <a:pt x="261" y="221"/>
                </a:cubicBezTo>
                <a:cubicBezTo>
                  <a:pt x="259" y="220"/>
                  <a:pt x="258" y="219"/>
                  <a:pt x="258" y="217"/>
                </a:cubicBezTo>
                <a:cubicBezTo>
                  <a:pt x="257" y="216"/>
                  <a:pt x="255" y="216"/>
                  <a:pt x="254" y="215"/>
                </a:cubicBezTo>
                <a:cubicBezTo>
                  <a:pt x="251" y="217"/>
                  <a:pt x="247" y="215"/>
                  <a:pt x="247" y="211"/>
                </a:cubicBezTo>
                <a:cubicBezTo>
                  <a:pt x="245" y="209"/>
                  <a:pt x="243" y="207"/>
                  <a:pt x="241" y="206"/>
                </a:cubicBezTo>
                <a:cubicBezTo>
                  <a:pt x="238" y="208"/>
                  <a:pt x="235" y="205"/>
                  <a:pt x="233" y="203"/>
                </a:cubicBezTo>
                <a:cubicBezTo>
                  <a:pt x="230" y="204"/>
                  <a:pt x="225" y="205"/>
                  <a:pt x="222" y="203"/>
                </a:cubicBezTo>
                <a:cubicBezTo>
                  <a:pt x="221" y="200"/>
                  <a:pt x="218" y="198"/>
                  <a:pt x="216" y="196"/>
                </a:cubicBezTo>
                <a:cubicBezTo>
                  <a:pt x="216" y="195"/>
                  <a:pt x="216" y="194"/>
                  <a:pt x="217" y="194"/>
                </a:cubicBezTo>
                <a:cubicBezTo>
                  <a:pt x="211" y="190"/>
                  <a:pt x="205" y="185"/>
                  <a:pt x="199" y="180"/>
                </a:cubicBezTo>
                <a:cubicBezTo>
                  <a:pt x="198" y="181"/>
                  <a:pt x="196" y="183"/>
                  <a:pt x="193" y="182"/>
                </a:cubicBezTo>
                <a:cubicBezTo>
                  <a:pt x="192" y="181"/>
                  <a:pt x="191" y="179"/>
                  <a:pt x="189" y="178"/>
                </a:cubicBezTo>
                <a:cubicBezTo>
                  <a:pt x="185" y="169"/>
                  <a:pt x="173" y="164"/>
                  <a:pt x="163" y="160"/>
                </a:cubicBezTo>
                <a:cubicBezTo>
                  <a:pt x="161" y="160"/>
                  <a:pt x="159" y="158"/>
                  <a:pt x="156" y="158"/>
                </a:cubicBezTo>
                <a:cubicBezTo>
                  <a:pt x="160" y="164"/>
                  <a:pt x="167" y="171"/>
                  <a:pt x="171" y="177"/>
                </a:cubicBezTo>
                <a:cubicBezTo>
                  <a:pt x="172" y="178"/>
                  <a:pt x="172" y="178"/>
                  <a:pt x="173" y="178"/>
                </a:cubicBezTo>
                <a:cubicBezTo>
                  <a:pt x="178" y="186"/>
                  <a:pt x="184" y="194"/>
                  <a:pt x="189" y="202"/>
                </a:cubicBezTo>
                <a:cubicBezTo>
                  <a:pt x="199" y="200"/>
                  <a:pt x="205" y="209"/>
                  <a:pt x="199" y="215"/>
                </a:cubicBezTo>
                <a:cubicBezTo>
                  <a:pt x="204" y="219"/>
                  <a:pt x="196" y="226"/>
                  <a:pt x="193" y="219"/>
                </a:cubicBezTo>
                <a:cubicBezTo>
                  <a:pt x="189" y="222"/>
                  <a:pt x="182" y="221"/>
                  <a:pt x="180" y="216"/>
                </a:cubicBezTo>
                <a:cubicBezTo>
                  <a:pt x="180" y="214"/>
                  <a:pt x="182" y="213"/>
                  <a:pt x="181" y="210"/>
                </a:cubicBezTo>
                <a:cubicBezTo>
                  <a:pt x="182" y="209"/>
                  <a:pt x="184" y="207"/>
                  <a:pt x="185" y="206"/>
                </a:cubicBezTo>
                <a:cubicBezTo>
                  <a:pt x="173" y="189"/>
                  <a:pt x="160" y="172"/>
                  <a:pt x="146" y="156"/>
                </a:cubicBezTo>
                <a:cubicBezTo>
                  <a:pt x="142" y="157"/>
                  <a:pt x="137" y="156"/>
                  <a:pt x="133" y="157"/>
                </a:cubicBezTo>
                <a:cubicBezTo>
                  <a:pt x="134" y="159"/>
                  <a:pt x="134" y="161"/>
                  <a:pt x="135" y="162"/>
                </a:cubicBezTo>
                <a:cubicBezTo>
                  <a:pt x="138" y="164"/>
                  <a:pt x="142" y="165"/>
                  <a:pt x="147" y="166"/>
                </a:cubicBezTo>
                <a:cubicBezTo>
                  <a:pt x="149" y="171"/>
                  <a:pt x="151" y="177"/>
                  <a:pt x="154" y="183"/>
                </a:cubicBezTo>
                <a:cubicBezTo>
                  <a:pt x="153" y="183"/>
                  <a:pt x="153" y="184"/>
                  <a:pt x="153" y="185"/>
                </a:cubicBezTo>
                <a:cubicBezTo>
                  <a:pt x="159" y="197"/>
                  <a:pt x="163" y="211"/>
                  <a:pt x="169" y="223"/>
                </a:cubicBezTo>
                <a:cubicBezTo>
                  <a:pt x="172" y="232"/>
                  <a:pt x="174" y="241"/>
                  <a:pt x="179" y="248"/>
                </a:cubicBezTo>
                <a:cubicBezTo>
                  <a:pt x="180" y="254"/>
                  <a:pt x="182" y="259"/>
                  <a:pt x="185" y="266"/>
                </a:cubicBezTo>
                <a:cubicBezTo>
                  <a:pt x="190" y="278"/>
                  <a:pt x="193" y="291"/>
                  <a:pt x="199" y="303"/>
                </a:cubicBezTo>
                <a:cubicBezTo>
                  <a:pt x="203" y="322"/>
                  <a:pt x="210" y="340"/>
                  <a:pt x="215" y="358"/>
                </a:cubicBezTo>
                <a:cubicBezTo>
                  <a:pt x="220" y="358"/>
                  <a:pt x="222" y="364"/>
                  <a:pt x="223" y="367"/>
                </a:cubicBezTo>
                <a:cubicBezTo>
                  <a:pt x="225" y="367"/>
                  <a:pt x="225" y="366"/>
                  <a:pt x="227" y="365"/>
                </a:cubicBezTo>
                <a:cubicBezTo>
                  <a:pt x="226" y="364"/>
                  <a:pt x="226" y="362"/>
                  <a:pt x="225" y="361"/>
                </a:cubicBezTo>
                <a:cubicBezTo>
                  <a:pt x="226" y="358"/>
                  <a:pt x="230" y="359"/>
                  <a:pt x="232" y="360"/>
                </a:cubicBezTo>
                <a:cubicBezTo>
                  <a:pt x="233" y="366"/>
                  <a:pt x="236" y="371"/>
                  <a:pt x="236" y="376"/>
                </a:cubicBezTo>
                <a:cubicBezTo>
                  <a:pt x="232" y="379"/>
                  <a:pt x="229" y="375"/>
                  <a:pt x="228" y="372"/>
                </a:cubicBezTo>
                <a:cubicBezTo>
                  <a:pt x="228" y="372"/>
                  <a:pt x="226" y="372"/>
                  <a:pt x="226" y="372"/>
                </a:cubicBezTo>
                <a:cubicBezTo>
                  <a:pt x="225" y="375"/>
                  <a:pt x="227" y="375"/>
                  <a:pt x="227" y="378"/>
                </a:cubicBezTo>
                <a:cubicBezTo>
                  <a:pt x="227" y="380"/>
                  <a:pt x="224" y="379"/>
                  <a:pt x="223" y="381"/>
                </a:cubicBezTo>
                <a:cubicBezTo>
                  <a:pt x="223" y="382"/>
                  <a:pt x="225" y="385"/>
                  <a:pt x="225" y="387"/>
                </a:cubicBezTo>
                <a:cubicBezTo>
                  <a:pt x="227" y="393"/>
                  <a:pt x="231" y="400"/>
                  <a:pt x="233" y="404"/>
                </a:cubicBezTo>
                <a:cubicBezTo>
                  <a:pt x="234" y="407"/>
                  <a:pt x="235" y="410"/>
                  <a:pt x="232" y="411"/>
                </a:cubicBezTo>
                <a:cubicBezTo>
                  <a:pt x="232" y="414"/>
                  <a:pt x="232" y="415"/>
                  <a:pt x="232" y="418"/>
                </a:cubicBezTo>
                <a:cubicBezTo>
                  <a:pt x="229" y="423"/>
                  <a:pt x="225" y="418"/>
                  <a:pt x="223" y="414"/>
                </a:cubicBezTo>
                <a:cubicBezTo>
                  <a:pt x="222" y="414"/>
                  <a:pt x="221" y="415"/>
                  <a:pt x="221" y="415"/>
                </a:cubicBezTo>
                <a:cubicBezTo>
                  <a:pt x="219" y="414"/>
                  <a:pt x="218" y="412"/>
                  <a:pt x="217" y="411"/>
                </a:cubicBezTo>
                <a:cubicBezTo>
                  <a:pt x="214" y="402"/>
                  <a:pt x="209" y="394"/>
                  <a:pt x="205" y="385"/>
                </a:cubicBezTo>
                <a:cubicBezTo>
                  <a:pt x="204" y="385"/>
                  <a:pt x="203" y="385"/>
                  <a:pt x="202" y="385"/>
                </a:cubicBezTo>
                <a:cubicBezTo>
                  <a:pt x="198" y="379"/>
                  <a:pt x="196" y="371"/>
                  <a:pt x="193" y="365"/>
                </a:cubicBezTo>
                <a:cubicBezTo>
                  <a:pt x="194" y="364"/>
                  <a:pt x="194" y="363"/>
                  <a:pt x="195" y="363"/>
                </a:cubicBezTo>
                <a:cubicBezTo>
                  <a:pt x="189" y="352"/>
                  <a:pt x="187" y="341"/>
                  <a:pt x="183" y="329"/>
                </a:cubicBezTo>
                <a:cubicBezTo>
                  <a:pt x="174" y="326"/>
                  <a:pt x="164" y="323"/>
                  <a:pt x="155" y="321"/>
                </a:cubicBezTo>
                <a:cubicBezTo>
                  <a:pt x="152" y="320"/>
                  <a:pt x="149" y="319"/>
                  <a:pt x="147" y="319"/>
                </a:cubicBezTo>
                <a:cubicBezTo>
                  <a:pt x="142" y="318"/>
                  <a:pt x="136" y="319"/>
                  <a:pt x="130" y="319"/>
                </a:cubicBezTo>
                <a:cubicBezTo>
                  <a:pt x="130" y="320"/>
                  <a:pt x="130" y="321"/>
                  <a:pt x="130" y="323"/>
                </a:cubicBezTo>
                <a:cubicBezTo>
                  <a:pt x="135" y="326"/>
                  <a:pt x="134" y="338"/>
                  <a:pt x="128" y="338"/>
                </a:cubicBezTo>
                <a:cubicBezTo>
                  <a:pt x="126" y="345"/>
                  <a:pt x="130" y="355"/>
                  <a:pt x="124" y="359"/>
                </a:cubicBezTo>
                <a:cubicBezTo>
                  <a:pt x="125" y="365"/>
                  <a:pt x="113" y="368"/>
                  <a:pt x="113" y="360"/>
                </a:cubicBezTo>
                <a:cubicBezTo>
                  <a:pt x="112" y="360"/>
                  <a:pt x="111" y="359"/>
                  <a:pt x="109" y="359"/>
                </a:cubicBezTo>
                <a:cubicBezTo>
                  <a:pt x="109" y="358"/>
                  <a:pt x="108" y="357"/>
                  <a:pt x="108" y="356"/>
                </a:cubicBezTo>
                <a:cubicBezTo>
                  <a:pt x="110" y="351"/>
                  <a:pt x="109" y="342"/>
                  <a:pt x="109" y="337"/>
                </a:cubicBezTo>
                <a:cubicBezTo>
                  <a:pt x="108" y="336"/>
                  <a:pt x="106" y="335"/>
                  <a:pt x="106" y="333"/>
                </a:cubicBezTo>
                <a:cubicBezTo>
                  <a:pt x="105" y="333"/>
                  <a:pt x="103" y="333"/>
                  <a:pt x="102" y="333"/>
                </a:cubicBezTo>
                <a:cubicBezTo>
                  <a:pt x="103" y="337"/>
                  <a:pt x="101" y="339"/>
                  <a:pt x="97" y="339"/>
                </a:cubicBezTo>
                <a:cubicBezTo>
                  <a:pt x="92" y="336"/>
                  <a:pt x="96" y="328"/>
                  <a:pt x="95" y="324"/>
                </a:cubicBezTo>
                <a:cubicBezTo>
                  <a:pt x="95" y="324"/>
                  <a:pt x="95" y="323"/>
                  <a:pt x="95" y="323"/>
                </a:cubicBezTo>
                <a:cubicBezTo>
                  <a:pt x="99" y="321"/>
                  <a:pt x="103" y="324"/>
                  <a:pt x="102" y="328"/>
                </a:cubicBezTo>
                <a:cubicBezTo>
                  <a:pt x="104" y="328"/>
                  <a:pt x="104" y="327"/>
                  <a:pt x="105" y="327"/>
                </a:cubicBezTo>
                <a:cubicBezTo>
                  <a:pt x="105" y="326"/>
                  <a:pt x="105" y="325"/>
                  <a:pt x="106" y="324"/>
                </a:cubicBezTo>
                <a:cubicBezTo>
                  <a:pt x="106" y="323"/>
                  <a:pt x="107" y="323"/>
                  <a:pt x="108" y="323"/>
                </a:cubicBezTo>
                <a:cubicBezTo>
                  <a:pt x="108" y="322"/>
                  <a:pt x="108" y="320"/>
                  <a:pt x="107" y="319"/>
                </a:cubicBezTo>
                <a:cubicBezTo>
                  <a:pt x="103" y="319"/>
                  <a:pt x="100" y="319"/>
                  <a:pt x="98" y="321"/>
                </a:cubicBezTo>
                <a:cubicBezTo>
                  <a:pt x="90" y="321"/>
                  <a:pt x="81" y="323"/>
                  <a:pt x="73" y="324"/>
                </a:cubicBezTo>
                <a:cubicBezTo>
                  <a:pt x="66" y="326"/>
                  <a:pt x="56" y="327"/>
                  <a:pt x="49" y="328"/>
                </a:cubicBezTo>
                <a:cubicBezTo>
                  <a:pt x="46" y="340"/>
                  <a:pt x="38" y="354"/>
                  <a:pt x="35" y="366"/>
                </a:cubicBezTo>
                <a:cubicBezTo>
                  <a:pt x="36" y="366"/>
                  <a:pt x="36" y="367"/>
                  <a:pt x="37" y="368"/>
                </a:cubicBezTo>
                <a:cubicBezTo>
                  <a:pt x="35" y="372"/>
                  <a:pt x="33" y="378"/>
                  <a:pt x="31" y="384"/>
                </a:cubicBezTo>
                <a:cubicBezTo>
                  <a:pt x="30" y="384"/>
                  <a:pt x="30" y="385"/>
                  <a:pt x="28" y="384"/>
                </a:cubicBezTo>
                <a:cubicBezTo>
                  <a:pt x="26" y="388"/>
                  <a:pt x="25" y="393"/>
                  <a:pt x="22" y="397"/>
                </a:cubicBezTo>
                <a:cubicBezTo>
                  <a:pt x="22" y="398"/>
                  <a:pt x="21" y="399"/>
                  <a:pt x="21" y="399"/>
                </a:cubicBezTo>
                <a:cubicBezTo>
                  <a:pt x="19" y="404"/>
                  <a:pt x="19" y="409"/>
                  <a:pt x="16" y="411"/>
                </a:cubicBezTo>
                <a:cubicBezTo>
                  <a:pt x="14" y="411"/>
                  <a:pt x="14" y="412"/>
                  <a:pt x="13" y="411"/>
                </a:cubicBezTo>
                <a:cubicBezTo>
                  <a:pt x="11" y="413"/>
                  <a:pt x="10" y="417"/>
                  <a:pt x="8" y="418"/>
                </a:cubicBezTo>
                <a:cubicBezTo>
                  <a:pt x="6" y="417"/>
                  <a:pt x="4" y="416"/>
                  <a:pt x="3" y="415"/>
                </a:cubicBezTo>
                <a:cubicBezTo>
                  <a:pt x="3" y="412"/>
                  <a:pt x="5" y="411"/>
                  <a:pt x="6" y="409"/>
                </a:cubicBezTo>
                <a:cubicBezTo>
                  <a:pt x="1" y="408"/>
                  <a:pt x="3" y="404"/>
                  <a:pt x="4" y="399"/>
                </a:cubicBezTo>
                <a:cubicBezTo>
                  <a:pt x="4" y="398"/>
                  <a:pt x="4" y="397"/>
                  <a:pt x="4" y="397"/>
                </a:cubicBezTo>
                <a:cubicBezTo>
                  <a:pt x="4" y="397"/>
                  <a:pt x="5" y="396"/>
                  <a:pt x="5" y="396"/>
                </a:cubicBezTo>
                <a:cubicBezTo>
                  <a:pt x="5" y="394"/>
                  <a:pt x="6" y="392"/>
                  <a:pt x="6" y="391"/>
                </a:cubicBezTo>
                <a:cubicBezTo>
                  <a:pt x="8" y="388"/>
                  <a:pt x="11" y="384"/>
                  <a:pt x="11" y="381"/>
                </a:cubicBezTo>
                <a:cubicBezTo>
                  <a:pt x="11" y="380"/>
                  <a:pt x="9" y="380"/>
                  <a:pt x="9" y="379"/>
                </a:cubicBezTo>
                <a:cubicBezTo>
                  <a:pt x="9" y="377"/>
                  <a:pt x="11" y="376"/>
                  <a:pt x="11" y="374"/>
                </a:cubicBezTo>
                <a:cubicBezTo>
                  <a:pt x="10" y="372"/>
                  <a:pt x="9" y="372"/>
                  <a:pt x="8" y="371"/>
                </a:cubicBezTo>
                <a:cubicBezTo>
                  <a:pt x="8" y="373"/>
                  <a:pt x="7" y="374"/>
                  <a:pt x="7" y="376"/>
                </a:cubicBezTo>
                <a:cubicBezTo>
                  <a:pt x="5" y="376"/>
                  <a:pt x="2" y="377"/>
                  <a:pt x="0" y="377"/>
                </a:cubicBezTo>
                <a:cubicBezTo>
                  <a:pt x="0" y="370"/>
                  <a:pt x="3" y="363"/>
                  <a:pt x="5" y="357"/>
                </a:cubicBezTo>
                <a:cubicBezTo>
                  <a:pt x="8" y="357"/>
                  <a:pt x="11" y="358"/>
                  <a:pt x="11" y="361"/>
                </a:cubicBezTo>
                <a:cubicBezTo>
                  <a:pt x="11" y="363"/>
                  <a:pt x="9" y="364"/>
                  <a:pt x="9" y="367"/>
                </a:cubicBezTo>
                <a:cubicBezTo>
                  <a:pt x="10" y="367"/>
                  <a:pt x="12" y="367"/>
                  <a:pt x="13" y="368"/>
                </a:cubicBezTo>
                <a:cubicBezTo>
                  <a:pt x="14" y="365"/>
                  <a:pt x="14" y="363"/>
                  <a:pt x="14" y="362"/>
                </a:cubicBezTo>
                <a:cubicBezTo>
                  <a:pt x="15" y="361"/>
                  <a:pt x="17" y="361"/>
                  <a:pt x="18" y="361"/>
                </a:cubicBezTo>
                <a:cubicBezTo>
                  <a:pt x="23" y="348"/>
                  <a:pt x="29" y="334"/>
                  <a:pt x="33" y="320"/>
                </a:cubicBezTo>
                <a:cubicBezTo>
                  <a:pt x="34" y="316"/>
                  <a:pt x="36" y="312"/>
                  <a:pt x="36" y="308"/>
                </a:cubicBezTo>
                <a:cubicBezTo>
                  <a:pt x="37" y="304"/>
                  <a:pt x="39" y="300"/>
                  <a:pt x="40" y="297"/>
                </a:cubicBezTo>
                <a:cubicBezTo>
                  <a:pt x="43" y="291"/>
                  <a:pt x="44" y="286"/>
                  <a:pt x="46" y="280"/>
                </a:cubicBezTo>
                <a:cubicBezTo>
                  <a:pt x="48" y="275"/>
                  <a:pt x="51" y="268"/>
                  <a:pt x="53" y="262"/>
                </a:cubicBezTo>
                <a:cubicBezTo>
                  <a:pt x="55" y="257"/>
                  <a:pt x="57" y="252"/>
                  <a:pt x="59" y="247"/>
                </a:cubicBezTo>
                <a:cubicBezTo>
                  <a:pt x="60" y="245"/>
                  <a:pt x="61" y="243"/>
                  <a:pt x="62" y="240"/>
                </a:cubicBezTo>
                <a:cubicBezTo>
                  <a:pt x="64" y="236"/>
                  <a:pt x="65" y="232"/>
                  <a:pt x="67" y="228"/>
                </a:cubicBezTo>
                <a:cubicBezTo>
                  <a:pt x="68" y="224"/>
                  <a:pt x="69" y="220"/>
                  <a:pt x="71" y="216"/>
                </a:cubicBezTo>
                <a:cubicBezTo>
                  <a:pt x="71" y="215"/>
                  <a:pt x="72" y="214"/>
                  <a:pt x="73" y="213"/>
                </a:cubicBezTo>
                <a:cubicBezTo>
                  <a:pt x="73" y="211"/>
                  <a:pt x="73" y="209"/>
                  <a:pt x="73" y="208"/>
                </a:cubicBezTo>
                <a:cubicBezTo>
                  <a:pt x="74" y="207"/>
                  <a:pt x="75" y="206"/>
                  <a:pt x="75" y="204"/>
                </a:cubicBezTo>
                <a:cubicBezTo>
                  <a:pt x="77" y="201"/>
                  <a:pt x="78" y="197"/>
                  <a:pt x="79" y="193"/>
                </a:cubicBezTo>
                <a:cubicBezTo>
                  <a:pt x="81" y="189"/>
                  <a:pt x="82" y="186"/>
                  <a:pt x="84" y="182"/>
                </a:cubicBezTo>
                <a:cubicBezTo>
                  <a:pt x="84" y="182"/>
                  <a:pt x="84" y="182"/>
                  <a:pt x="84" y="181"/>
                </a:cubicBezTo>
                <a:cubicBezTo>
                  <a:pt x="85" y="177"/>
                  <a:pt x="87" y="174"/>
                  <a:pt x="88" y="170"/>
                </a:cubicBezTo>
                <a:cubicBezTo>
                  <a:pt x="92" y="168"/>
                  <a:pt x="101" y="167"/>
                  <a:pt x="107" y="166"/>
                </a:cubicBezTo>
                <a:cubicBezTo>
                  <a:pt x="110" y="165"/>
                  <a:pt x="111" y="162"/>
                  <a:pt x="112" y="158"/>
                </a:cubicBezTo>
                <a:cubicBezTo>
                  <a:pt x="111" y="158"/>
                  <a:pt x="108" y="158"/>
                  <a:pt x="105" y="158"/>
                </a:cubicBezTo>
                <a:cubicBezTo>
                  <a:pt x="105" y="158"/>
                  <a:pt x="105" y="160"/>
                  <a:pt x="105" y="161"/>
                </a:cubicBezTo>
                <a:cubicBezTo>
                  <a:pt x="103" y="164"/>
                  <a:pt x="98" y="166"/>
                  <a:pt x="97" y="163"/>
                </a:cubicBezTo>
                <a:cubicBezTo>
                  <a:pt x="94" y="159"/>
                  <a:pt x="97" y="152"/>
                  <a:pt x="96" y="147"/>
                </a:cubicBezTo>
                <a:cubicBezTo>
                  <a:pt x="97" y="147"/>
                  <a:pt x="97" y="147"/>
                  <a:pt x="97" y="146"/>
                </a:cubicBezTo>
                <a:cubicBezTo>
                  <a:pt x="100" y="146"/>
                  <a:pt x="102" y="146"/>
                  <a:pt x="104" y="148"/>
                </a:cubicBezTo>
                <a:cubicBezTo>
                  <a:pt x="103" y="149"/>
                  <a:pt x="104" y="150"/>
                  <a:pt x="105" y="151"/>
                </a:cubicBezTo>
                <a:cubicBezTo>
                  <a:pt x="107" y="152"/>
                  <a:pt x="110" y="151"/>
                  <a:pt x="113" y="151"/>
                </a:cubicBezTo>
                <a:cubicBezTo>
                  <a:pt x="114" y="149"/>
                  <a:pt x="113" y="148"/>
                  <a:pt x="114" y="145"/>
                </a:cubicBezTo>
                <a:cubicBezTo>
                  <a:pt x="112" y="143"/>
                  <a:pt x="109" y="140"/>
                  <a:pt x="108" y="136"/>
                </a:cubicBezTo>
                <a:cubicBezTo>
                  <a:pt x="107" y="130"/>
                  <a:pt x="111" y="124"/>
                  <a:pt x="114" y="120"/>
                </a:cubicBezTo>
                <a:cubicBezTo>
                  <a:pt x="112" y="119"/>
                  <a:pt x="110" y="117"/>
                  <a:pt x="109" y="115"/>
                </a:cubicBezTo>
                <a:cubicBezTo>
                  <a:pt x="111" y="111"/>
                  <a:pt x="112" y="108"/>
                  <a:pt x="113" y="104"/>
                </a:cubicBezTo>
                <a:cubicBezTo>
                  <a:pt x="99" y="91"/>
                  <a:pt x="83" y="80"/>
                  <a:pt x="68" y="68"/>
                </a:cubicBezTo>
                <a:cubicBezTo>
                  <a:pt x="69" y="67"/>
                  <a:pt x="68" y="68"/>
                  <a:pt x="69" y="67"/>
                </a:cubicBezTo>
                <a:cubicBezTo>
                  <a:pt x="56" y="56"/>
                  <a:pt x="44" y="44"/>
                  <a:pt x="30" y="34"/>
                </a:cubicBezTo>
                <a:cubicBezTo>
                  <a:pt x="29" y="34"/>
                  <a:pt x="28" y="34"/>
                  <a:pt x="28" y="34"/>
                </a:cubicBezTo>
                <a:cubicBezTo>
                  <a:pt x="27" y="33"/>
                  <a:pt x="26" y="32"/>
                  <a:pt x="24" y="31"/>
                </a:cubicBezTo>
                <a:cubicBezTo>
                  <a:pt x="25" y="30"/>
                  <a:pt x="24" y="29"/>
                  <a:pt x="24" y="29"/>
                </a:cubicBezTo>
                <a:cubicBezTo>
                  <a:pt x="27" y="18"/>
                  <a:pt x="32" y="8"/>
                  <a:pt x="42" y="3"/>
                </a:cubicBezTo>
                <a:cubicBezTo>
                  <a:pt x="44" y="2"/>
                  <a:pt x="46" y="2"/>
                  <a:pt x="47" y="0"/>
                </a:cubicBezTo>
                <a:cubicBezTo>
                  <a:pt x="50" y="1"/>
                  <a:pt x="53" y="3"/>
                  <a:pt x="53" y="6"/>
                </a:cubicBezTo>
                <a:cubicBezTo>
                  <a:pt x="66" y="17"/>
                  <a:pt x="80" y="28"/>
                  <a:pt x="91" y="41"/>
                </a:cubicBezTo>
                <a:cubicBezTo>
                  <a:pt x="92" y="41"/>
                  <a:pt x="92" y="41"/>
                  <a:pt x="93" y="41"/>
                </a:cubicBezTo>
                <a:cubicBezTo>
                  <a:pt x="108" y="52"/>
                  <a:pt x="120" y="67"/>
                  <a:pt x="136" y="78"/>
                </a:cubicBezTo>
                <a:cubicBezTo>
                  <a:pt x="137" y="80"/>
                  <a:pt x="137" y="82"/>
                  <a:pt x="139" y="82"/>
                </a:cubicBezTo>
                <a:cubicBezTo>
                  <a:pt x="140" y="79"/>
                  <a:pt x="138" y="76"/>
                  <a:pt x="136" y="75"/>
                </a:cubicBezTo>
                <a:cubicBezTo>
                  <a:pt x="136" y="74"/>
                  <a:pt x="136" y="73"/>
                  <a:pt x="136" y="73"/>
                </a:cubicBezTo>
                <a:cubicBezTo>
                  <a:pt x="142" y="67"/>
                  <a:pt x="155" y="72"/>
                  <a:pt x="152" y="80"/>
                </a:cubicBezTo>
                <a:cubicBezTo>
                  <a:pt x="150" y="81"/>
                  <a:pt x="149" y="81"/>
                  <a:pt x="146" y="81"/>
                </a:cubicBezTo>
                <a:cubicBezTo>
                  <a:pt x="144" y="82"/>
                  <a:pt x="145" y="85"/>
                  <a:pt x="143" y="86"/>
                </a:cubicBezTo>
                <a:cubicBezTo>
                  <a:pt x="145" y="88"/>
                  <a:pt x="147" y="89"/>
                  <a:pt x="148" y="92"/>
                </a:cubicBezTo>
                <a:cubicBezTo>
                  <a:pt x="152" y="98"/>
                  <a:pt x="159" y="102"/>
                  <a:pt x="164" y="107"/>
                </a:cubicBezTo>
                <a:cubicBezTo>
                  <a:pt x="167" y="110"/>
                  <a:pt x="170" y="112"/>
                  <a:pt x="173" y="114"/>
                </a:cubicBezTo>
                <a:cubicBezTo>
                  <a:pt x="174" y="109"/>
                  <a:pt x="168" y="110"/>
                  <a:pt x="169" y="105"/>
                </a:cubicBezTo>
                <a:cubicBezTo>
                  <a:pt x="173" y="100"/>
                  <a:pt x="181" y="103"/>
                  <a:pt x="185" y="107"/>
                </a:cubicBezTo>
                <a:cubicBezTo>
                  <a:pt x="185" y="109"/>
                  <a:pt x="184" y="111"/>
                  <a:pt x="184" y="112"/>
                </a:cubicBezTo>
                <a:cubicBezTo>
                  <a:pt x="183" y="113"/>
                  <a:pt x="181" y="113"/>
                  <a:pt x="179" y="113"/>
                </a:cubicBezTo>
                <a:cubicBezTo>
                  <a:pt x="178" y="114"/>
                  <a:pt x="178" y="115"/>
                  <a:pt x="177" y="116"/>
                </a:cubicBezTo>
                <a:cubicBezTo>
                  <a:pt x="177" y="118"/>
                  <a:pt x="179" y="119"/>
                  <a:pt x="180" y="121"/>
                </a:cubicBezTo>
                <a:cubicBezTo>
                  <a:pt x="180" y="122"/>
                  <a:pt x="180" y="123"/>
                  <a:pt x="180" y="123"/>
                </a:cubicBezTo>
                <a:cubicBezTo>
                  <a:pt x="181" y="125"/>
                  <a:pt x="183" y="127"/>
                  <a:pt x="185" y="129"/>
                </a:cubicBezTo>
                <a:cubicBezTo>
                  <a:pt x="197" y="142"/>
                  <a:pt x="214" y="153"/>
                  <a:pt x="225" y="167"/>
                </a:cubicBezTo>
                <a:cubicBezTo>
                  <a:pt x="230" y="170"/>
                  <a:pt x="233" y="176"/>
                  <a:pt x="239" y="179"/>
                </a:cubicBezTo>
                <a:cubicBezTo>
                  <a:pt x="245" y="176"/>
                  <a:pt x="250" y="172"/>
                  <a:pt x="257" y="169"/>
                </a:cubicBezTo>
                <a:cubicBezTo>
                  <a:pt x="256" y="168"/>
                  <a:pt x="256" y="168"/>
                  <a:pt x="255" y="167"/>
                </a:cubicBezTo>
                <a:cubicBezTo>
                  <a:pt x="255" y="166"/>
                  <a:pt x="256" y="165"/>
                  <a:pt x="256" y="164"/>
                </a:cubicBezTo>
                <a:cubicBezTo>
                  <a:pt x="254" y="162"/>
                  <a:pt x="252" y="161"/>
                  <a:pt x="250" y="159"/>
                </a:cubicBezTo>
                <a:cubicBezTo>
                  <a:pt x="248" y="160"/>
                  <a:pt x="245" y="161"/>
                  <a:pt x="242" y="160"/>
                </a:cubicBezTo>
                <a:cubicBezTo>
                  <a:pt x="242" y="158"/>
                  <a:pt x="241" y="157"/>
                  <a:pt x="241" y="156"/>
                </a:cubicBezTo>
                <a:cubicBezTo>
                  <a:pt x="241" y="151"/>
                  <a:pt x="248" y="142"/>
                  <a:pt x="252" y="142"/>
                </a:cubicBezTo>
                <a:cubicBezTo>
                  <a:pt x="255" y="142"/>
                  <a:pt x="258" y="145"/>
                  <a:pt x="259" y="147"/>
                </a:cubicBezTo>
                <a:cubicBezTo>
                  <a:pt x="259" y="148"/>
                  <a:pt x="258" y="149"/>
                  <a:pt x="258" y="150"/>
                </a:cubicBezTo>
                <a:cubicBezTo>
                  <a:pt x="259" y="152"/>
                  <a:pt x="261" y="153"/>
                  <a:pt x="263" y="155"/>
                </a:cubicBezTo>
                <a:cubicBezTo>
                  <a:pt x="266" y="153"/>
                  <a:pt x="270" y="156"/>
                  <a:pt x="269" y="160"/>
                </a:cubicBezTo>
                <a:cubicBezTo>
                  <a:pt x="270" y="161"/>
                  <a:pt x="270" y="162"/>
                  <a:pt x="271" y="163"/>
                </a:cubicBezTo>
                <a:cubicBezTo>
                  <a:pt x="272" y="162"/>
                  <a:pt x="272" y="162"/>
                  <a:pt x="273" y="162"/>
                </a:cubicBezTo>
                <a:cubicBezTo>
                  <a:pt x="272" y="159"/>
                  <a:pt x="269" y="157"/>
                  <a:pt x="270" y="153"/>
                </a:cubicBezTo>
                <a:cubicBezTo>
                  <a:pt x="276" y="151"/>
                  <a:pt x="287" y="159"/>
                  <a:pt x="284" y="164"/>
                </a:cubicBezTo>
                <a:cubicBezTo>
                  <a:pt x="282" y="166"/>
                  <a:pt x="278" y="165"/>
                  <a:pt x="276" y="163"/>
                </a:cubicBezTo>
                <a:cubicBezTo>
                  <a:pt x="274" y="163"/>
                  <a:pt x="275" y="165"/>
                  <a:pt x="274" y="165"/>
                </a:cubicBezTo>
                <a:cubicBezTo>
                  <a:pt x="274" y="165"/>
                  <a:pt x="274" y="166"/>
                  <a:pt x="275" y="166"/>
                </a:cubicBezTo>
                <a:cubicBezTo>
                  <a:pt x="276" y="165"/>
                  <a:pt x="276" y="166"/>
                  <a:pt x="277" y="165"/>
                </a:cubicBezTo>
                <a:cubicBezTo>
                  <a:pt x="280" y="165"/>
                  <a:pt x="282" y="168"/>
                  <a:pt x="281" y="171"/>
                </a:cubicBezTo>
                <a:cubicBezTo>
                  <a:pt x="282" y="174"/>
                  <a:pt x="288" y="176"/>
                  <a:pt x="288" y="179"/>
                </a:cubicBezTo>
                <a:cubicBezTo>
                  <a:pt x="288" y="181"/>
                  <a:pt x="285" y="183"/>
                  <a:pt x="283" y="185"/>
                </a:cubicBezTo>
                <a:cubicBezTo>
                  <a:pt x="278" y="186"/>
                  <a:pt x="277" y="182"/>
                  <a:pt x="275" y="179"/>
                </a:cubicBezTo>
                <a:cubicBezTo>
                  <a:pt x="272" y="180"/>
                  <a:pt x="272" y="182"/>
                  <a:pt x="270" y="182"/>
                </a:cubicBezTo>
                <a:cubicBezTo>
                  <a:pt x="266" y="181"/>
                  <a:pt x="267" y="177"/>
                  <a:pt x="269" y="175"/>
                </a:cubicBezTo>
                <a:cubicBezTo>
                  <a:pt x="267" y="174"/>
                  <a:pt x="266" y="173"/>
                  <a:pt x="265" y="172"/>
                </a:cubicBezTo>
                <a:cubicBezTo>
                  <a:pt x="257" y="176"/>
                  <a:pt x="251" y="180"/>
                  <a:pt x="243" y="185"/>
                </a:cubicBezTo>
                <a:cubicBezTo>
                  <a:pt x="243" y="189"/>
                  <a:pt x="244" y="193"/>
                  <a:pt x="248" y="195"/>
                </a:cubicBezTo>
                <a:cubicBezTo>
                  <a:pt x="248" y="198"/>
                  <a:pt x="251" y="199"/>
                  <a:pt x="252" y="201"/>
                </a:cubicBezTo>
                <a:cubicBezTo>
                  <a:pt x="256" y="201"/>
                  <a:pt x="258" y="203"/>
                  <a:pt x="259" y="207"/>
                </a:cubicBezTo>
                <a:cubicBezTo>
                  <a:pt x="260" y="204"/>
                  <a:pt x="265" y="205"/>
                  <a:pt x="267" y="206"/>
                </a:cubicBezTo>
                <a:cubicBezTo>
                  <a:pt x="269" y="206"/>
                  <a:pt x="270" y="203"/>
                  <a:pt x="272" y="202"/>
                </a:cubicBezTo>
                <a:cubicBezTo>
                  <a:pt x="274" y="202"/>
                  <a:pt x="273" y="204"/>
                  <a:pt x="275" y="204"/>
                </a:cubicBezTo>
                <a:cubicBezTo>
                  <a:pt x="277" y="204"/>
                  <a:pt x="279" y="200"/>
                  <a:pt x="282" y="202"/>
                </a:cubicBezTo>
                <a:cubicBezTo>
                  <a:pt x="284" y="203"/>
                  <a:pt x="285" y="207"/>
                  <a:pt x="284" y="210"/>
                </a:cubicBezTo>
                <a:close/>
                <a:moveTo>
                  <a:pt x="150" y="78"/>
                </a:moveTo>
                <a:cubicBezTo>
                  <a:pt x="150" y="76"/>
                  <a:pt x="150" y="76"/>
                  <a:pt x="148" y="75"/>
                </a:cubicBezTo>
                <a:cubicBezTo>
                  <a:pt x="147" y="79"/>
                  <a:pt x="142" y="76"/>
                  <a:pt x="141" y="73"/>
                </a:cubicBezTo>
                <a:cubicBezTo>
                  <a:pt x="140" y="73"/>
                  <a:pt x="139" y="74"/>
                  <a:pt x="139" y="75"/>
                </a:cubicBezTo>
                <a:cubicBezTo>
                  <a:pt x="140" y="76"/>
                  <a:pt x="145" y="80"/>
                  <a:pt x="150" y="78"/>
                </a:cubicBezTo>
                <a:close/>
                <a:moveTo>
                  <a:pt x="46" y="9"/>
                </a:moveTo>
                <a:cubicBezTo>
                  <a:pt x="42" y="18"/>
                  <a:pt x="37" y="25"/>
                  <a:pt x="29" y="29"/>
                </a:cubicBezTo>
                <a:cubicBezTo>
                  <a:pt x="30" y="30"/>
                  <a:pt x="28" y="30"/>
                  <a:pt x="28" y="31"/>
                </a:cubicBezTo>
                <a:cubicBezTo>
                  <a:pt x="29" y="32"/>
                  <a:pt x="30" y="31"/>
                  <a:pt x="31" y="31"/>
                </a:cubicBezTo>
                <a:cubicBezTo>
                  <a:pt x="40" y="26"/>
                  <a:pt x="50" y="18"/>
                  <a:pt x="50" y="6"/>
                </a:cubicBezTo>
                <a:cubicBezTo>
                  <a:pt x="50" y="6"/>
                  <a:pt x="50" y="5"/>
                  <a:pt x="50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8" y="5"/>
                  <a:pt x="45" y="7"/>
                  <a:pt x="46" y="9"/>
                </a:cubicBezTo>
                <a:close/>
                <a:moveTo>
                  <a:pt x="26" y="28"/>
                </a:moveTo>
                <a:cubicBezTo>
                  <a:pt x="35" y="23"/>
                  <a:pt x="42" y="15"/>
                  <a:pt x="44" y="5"/>
                </a:cubicBezTo>
                <a:cubicBezTo>
                  <a:pt x="34" y="8"/>
                  <a:pt x="29" y="18"/>
                  <a:pt x="26" y="28"/>
                </a:cubicBezTo>
                <a:close/>
                <a:moveTo>
                  <a:pt x="33" y="33"/>
                </a:moveTo>
                <a:cubicBezTo>
                  <a:pt x="38" y="38"/>
                  <a:pt x="43" y="41"/>
                  <a:pt x="48" y="46"/>
                </a:cubicBezTo>
                <a:cubicBezTo>
                  <a:pt x="56" y="52"/>
                  <a:pt x="63" y="60"/>
                  <a:pt x="71" y="65"/>
                </a:cubicBezTo>
                <a:cubicBezTo>
                  <a:pt x="80" y="60"/>
                  <a:pt x="88" y="54"/>
                  <a:pt x="89" y="42"/>
                </a:cubicBezTo>
                <a:cubicBezTo>
                  <a:pt x="78" y="30"/>
                  <a:pt x="66" y="18"/>
                  <a:pt x="52" y="9"/>
                </a:cubicBezTo>
                <a:cubicBezTo>
                  <a:pt x="49" y="20"/>
                  <a:pt x="42" y="28"/>
                  <a:pt x="33" y="33"/>
                </a:cubicBezTo>
                <a:close/>
                <a:moveTo>
                  <a:pt x="72" y="67"/>
                </a:moveTo>
                <a:cubicBezTo>
                  <a:pt x="87" y="81"/>
                  <a:pt x="104" y="92"/>
                  <a:pt x="119" y="105"/>
                </a:cubicBezTo>
                <a:cubicBezTo>
                  <a:pt x="121" y="104"/>
                  <a:pt x="124" y="103"/>
                  <a:pt x="125" y="102"/>
                </a:cubicBezTo>
                <a:cubicBezTo>
                  <a:pt x="127" y="100"/>
                  <a:pt x="132" y="96"/>
                  <a:pt x="132" y="94"/>
                </a:cubicBezTo>
                <a:cubicBezTo>
                  <a:pt x="133" y="93"/>
                  <a:pt x="132" y="92"/>
                  <a:pt x="132" y="92"/>
                </a:cubicBezTo>
                <a:cubicBezTo>
                  <a:pt x="133" y="90"/>
                  <a:pt x="135" y="88"/>
                  <a:pt x="136" y="85"/>
                </a:cubicBezTo>
                <a:cubicBezTo>
                  <a:pt x="134" y="80"/>
                  <a:pt x="129" y="78"/>
                  <a:pt x="126" y="73"/>
                </a:cubicBezTo>
                <a:cubicBezTo>
                  <a:pt x="124" y="72"/>
                  <a:pt x="124" y="71"/>
                  <a:pt x="122" y="70"/>
                </a:cubicBezTo>
                <a:cubicBezTo>
                  <a:pt x="118" y="67"/>
                  <a:pt x="116" y="63"/>
                  <a:pt x="112" y="61"/>
                </a:cubicBezTo>
                <a:cubicBezTo>
                  <a:pt x="106" y="54"/>
                  <a:pt x="100" y="48"/>
                  <a:pt x="92" y="44"/>
                </a:cubicBezTo>
                <a:cubicBezTo>
                  <a:pt x="89" y="55"/>
                  <a:pt x="83" y="63"/>
                  <a:pt x="72" y="67"/>
                </a:cubicBezTo>
                <a:close/>
                <a:moveTo>
                  <a:pt x="141" y="84"/>
                </a:moveTo>
                <a:cubicBezTo>
                  <a:pt x="143" y="83"/>
                  <a:pt x="142" y="82"/>
                  <a:pt x="143" y="80"/>
                </a:cubicBezTo>
                <a:cubicBezTo>
                  <a:pt x="142" y="80"/>
                  <a:pt x="142" y="79"/>
                  <a:pt x="141" y="80"/>
                </a:cubicBezTo>
                <a:cubicBezTo>
                  <a:pt x="141" y="81"/>
                  <a:pt x="141" y="83"/>
                  <a:pt x="141" y="84"/>
                </a:cubicBezTo>
                <a:close/>
                <a:moveTo>
                  <a:pt x="151" y="134"/>
                </a:moveTo>
                <a:cubicBezTo>
                  <a:pt x="155" y="134"/>
                  <a:pt x="159" y="134"/>
                  <a:pt x="161" y="132"/>
                </a:cubicBezTo>
                <a:cubicBezTo>
                  <a:pt x="163" y="131"/>
                  <a:pt x="167" y="127"/>
                  <a:pt x="168" y="124"/>
                </a:cubicBezTo>
                <a:cubicBezTo>
                  <a:pt x="169" y="123"/>
                  <a:pt x="171" y="118"/>
                  <a:pt x="170" y="115"/>
                </a:cubicBezTo>
                <a:cubicBezTo>
                  <a:pt x="169" y="113"/>
                  <a:pt x="164" y="111"/>
                  <a:pt x="162" y="108"/>
                </a:cubicBezTo>
                <a:cubicBezTo>
                  <a:pt x="161" y="108"/>
                  <a:pt x="161" y="107"/>
                  <a:pt x="160" y="106"/>
                </a:cubicBezTo>
                <a:cubicBezTo>
                  <a:pt x="159" y="106"/>
                  <a:pt x="159" y="105"/>
                  <a:pt x="158" y="105"/>
                </a:cubicBezTo>
                <a:cubicBezTo>
                  <a:pt x="155" y="102"/>
                  <a:pt x="150" y="97"/>
                  <a:pt x="147" y="95"/>
                </a:cubicBezTo>
                <a:cubicBezTo>
                  <a:pt x="144" y="104"/>
                  <a:pt x="137" y="111"/>
                  <a:pt x="128" y="114"/>
                </a:cubicBezTo>
                <a:cubicBezTo>
                  <a:pt x="136" y="121"/>
                  <a:pt x="142" y="129"/>
                  <a:pt x="151" y="134"/>
                </a:cubicBezTo>
                <a:close/>
                <a:moveTo>
                  <a:pt x="134" y="99"/>
                </a:moveTo>
                <a:cubicBezTo>
                  <a:pt x="133" y="99"/>
                  <a:pt x="133" y="100"/>
                  <a:pt x="132" y="100"/>
                </a:cubicBezTo>
                <a:cubicBezTo>
                  <a:pt x="133" y="99"/>
                  <a:pt x="134" y="99"/>
                  <a:pt x="133" y="98"/>
                </a:cubicBezTo>
                <a:cubicBezTo>
                  <a:pt x="131" y="100"/>
                  <a:pt x="129" y="102"/>
                  <a:pt x="127" y="104"/>
                </a:cubicBezTo>
                <a:cubicBezTo>
                  <a:pt x="127" y="105"/>
                  <a:pt x="127" y="105"/>
                  <a:pt x="126" y="105"/>
                </a:cubicBezTo>
                <a:cubicBezTo>
                  <a:pt x="128" y="106"/>
                  <a:pt x="128" y="105"/>
                  <a:pt x="127" y="106"/>
                </a:cubicBezTo>
                <a:cubicBezTo>
                  <a:pt x="127" y="107"/>
                  <a:pt x="128" y="105"/>
                  <a:pt x="128" y="106"/>
                </a:cubicBezTo>
                <a:cubicBezTo>
                  <a:pt x="127" y="108"/>
                  <a:pt x="130" y="108"/>
                  <a:pt x="131" y="108"/>
                </a:cubicBezTo>
                <a:cubicBezTo>
                  <a:pt x="130" y="108"/>
                  <a:pt x="131" y="109"/>
                  <a:pt x="130" y="109"/>
                </a:cubicBezTo>
                <a:cubicBezTo>
                  <a:pt x="128" y="110"/>
                  <a:pt x="128" y="110"/>
                  <a:pt x="130" y="109"/>
                </a:cubicBezTo>
                <a:cubicBezTo>
                  <a:pt x="132" y="109"/>
                  <a:pt x="134" y="108"/>
                  <a:pt x="135" y="107"/>
                </a:cubicBezTo>
                <a:cubicBezTo>
                  <a:pt x="136" y="106"/>
                  <a:pt x="137" y="105"/>
                  <a:pt x="138" y="104"/>
                </a:cubicBezTo>
                <a:cubicBezTo>
                  <a:pt x="137" y="104"/>
                  <a:pt x="137" y="105"/>
                  <a:pt x="136" y="105"/>
                </a:cubicBezTo>
                <a:cubicBezTo>
                  <a:pt x="137" y="104"/>
                  <a:pt x="136" y="104"/>
                  <a:pt x="136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2"/>
                  <a:pt x="135" y="101"/>
                  <a:pt x="136" y="101"/>
                </a:cubicBezTo>
                <a:cubicBezTo>
                  <a:pt x="135" y="101"/>
                  <a:pt x="132" y="101"/>
                  <a:pt x="132" y="100"/>
                </a:cubicBezTo>
                <a:cubicBezTo>
                  <a:pt x="133" y="100"/>
                  <a:pt x="134" y="99"/>
                  <a:pt x="134" y="99"/>
                </a:cubicBezTo>
                <a:close/>
                <a:moveTo>
                  <a:pt x="172" y="107"/>
                </a:moveTo>
                <a:cubicBezTo>
                  <a:pt x="173" y="109"/>
                  <a:pt x="176" y="111"/>
                  <a:pt x="178" y="109"/>
                </a:cubicBezTo>
                <a:cubicBezTo>
                  <a:pt x="175" y="109"/>
                  <a:pt x="174" y="107"/>
                  <a:pt x="173" y="105"/>
                </a:cubicBezTo>
                <a:cubicBezTo>
                  <a:pt x="173" y="106"/>
                  <a:pt x="172" y="106"/>
                  <a:pt x="172" y="107"/>
                </a:cubicBezTo>
                <a:close/>
                <a:moveTo>
                  <a:pt x="179" y="107"/>
                </a:moveTo>
                <a:cubicBezTo>
                  <a:pt x="179" y="105"/>
                  <a:pt x="177" y="105"/>
                  <a:pt x="176" y="105"/>
                </a:cubicBezTo>
                <a:cubicBezTo>
                  <a:pt x="177" y="106"/>
                  <a:pt x="177" y="107"/>
                  <a:pt x="179" y="107"/>
                </a:cubicBezTo>
                <a:close/>
                <a:moveTo>
                  <a:pt x="112" y="114"/>
                </a:moveTo>
                <a:cubicBezTo>
                  <a:pt x="112" y="115"/>
                  <a:pt x="114" y="117"/>
                  <a:pt x="116" y="118"/>
                </a:cubicBezTo>
                <a:cubicBezTo>
                  <a:pt x="126" y="125"/>
                  <a:pt x="136" y="135"/>
                  <a:pt x="146" y="140"/>
                </a:cubicBezTo>
                <a:cubicBezTo>
                  <a:pt x="147" y="139"/>
                  <a:pt x="148" y="138"/>
                  <a:pt x="149" y="137"/>
                </a:cubicBezTo>
                <a:cubicBezTo>
                  <a:pt x="148" y="136"/>
                  <a:pt x="148" y="135"/>
                  <a:pt x="148" y="135"/>
                </a:cubicBezTo>
                <a:cubicBezTo>
                  <a:pt x="143" y="138"/>
                  <a:pt x="141" y="134"/>
                  <a:pt x="138" y="131"/>
                </a:cubicBezTo>
                <a:cubicBezTo>
                  <a:pt x="133" y="127"/>
                  <a:pt x="127" y="123"/>
                  <a:pt x="123" y="119"/>
                </a:cubicBezTo>
                <a:cubicBezTo>
                  <a:pt x="121" y="119"/>
                  <a:pt x="118" y="116"/>
                  <a:pt x="117" y="114"/>
                </a:cubicBezTo>
                <a:cubicBezTo>
                  <a:pt x="117" y="113"/>
                  <a:pt x="119" y="113"/>
                  <a:pt x="118" y="111"/>
                </a:cubicBezTo>
                <a:cubicBezTo>
                  <a:pt x="118" y="110"/>
                  <a:pt x="116" y="108"/>
                  <a:pt x="114" y="107"/>
                </a:cubicBezTo>
                <a:cubicBezTo>
                  <a:pt x="114" y="110"/>
                  <a:pt x="111" y="111"/>
                  <a:pt x="112" y="114"/>
                </a:cubicBezTo>
                <a:close/>
                <a:moveTo>
                  <a:pt x="179" y="109"/>
                </a:moveTo>
                <a:cubicBezTo>
                  <a:pt x="179" y="111"/>
                  <a:pt x="180" y="110"/>
                  <a:pt x="182" y="110"/>
                </a:cubicBezTo>
                <a:cubicBezTo>
                  <a:pt x="182" y="109"/>
                  <a:pt x="182" y="108"/>
                  <a:pt x="181" y="108"/>
                </a:cubicBezTo>
                <a:cubicBezTo>
                  <a:pt x="181" y="109"/>
                  <a:pt x="180" y="109"/>
                  <a:pt x="179" y="109"/>
                </a:cubicBezTo>
                <a:close/>
                <a:moveTo>
                  <a:pt x="122" y="113"/>
                </a:moveTo>
                <a:cubicBezTo>
                  <a:pt x="122" y="114"/>
                  <a:pt x="121" y="114"/>
                  <a:pt x="120" y="113"/>
                </a:cubicBezTo>
                <a:cubicBezTo>
                  <a:pt x="126" y="120"/>
                  <a:pt x="135" y="125"/>
                  <a:pt x="141" y="131"/>
                </a:cubicBezTo>
                <a:cubicBezTo>
                  <a:pt x="143" y="131"/>
                  <a:pt x="144" y="134"/>
                  <a:pt x="145" y="133"/>
                </a:cubicBezTo>
                <a:cubicBezTo>
                  <a:pt x="137" y="126"/>
                  <a:pt x="131" y="119"/>
                  <a:pt x="122" y="113"/>
                </a:cubicBezTo>
                <a:close/>
                <a:moveTo>
                  <a:pt x="116" y="122"/>
                </a:moveTo>
                <a:cubicBezTo>
                  <a:pt x="112" y="124"/>
                  <a:pt x="109" y="132"/>
                  <a:pt x="111" y="137"/>
                </a:cubicBezTo>
                <a:cubicBezTo>
                  <a:pt x="111" y="130"/>
                  <a:pt x="115" y="126"/>
                  <a:pt x="118" y="123"/>
                </a:cubicBezTo>
                <a:cubicBezTo>
                  <a:pt x="117" y="122"/>
                  <a:pt x="117" y="122"/>
                  <a:pt x="116" y="122"/>
                </a:cubicBezTo>
                <a:close/>
                <a:moveTo>
                  <a:pt x="150" y="182"/>
                </a:moveTo>
                <a:cubicBezTo>
                  <a:pt x="148" y="179"/>
                  <a:pt x="148" y="173"/>
                  <a:pt x="145" y="169"/>
                </a:cubicBezTo>
                <a:cubicBezTo>
                  <a:pt x="141" y="166"/>
                  <a:pt x="135" y="168"/>
                  <a:pt x="132" y="163"/>
                </a:cubicBezTo>
                <a:cubicBezTo>
                  <a:pt x="130" y="160"/>
                  <a:pt x="130" y="153"/>
                  <a:pt x="130" y="150"/>
                </a:cubicBezTo>
                <a:cubicBezTo>
                  <a:pt x="135" y="148"/>
                  <a:pt x="140" y="144"/>
                  <a:pt x="139" y="138"/>
                </a:cubicBezTo>
                <a:cubicBezTo>
                  <a:pt x="137" y="138"/>
                  <a:pt x="136" y="136"/>
                  <a:pt x="134" y="136"/>
                </a:cubicBezTo>
                <a:cubicBezTo>
                  <a:pt x="137" y="145"/>
                  <a:pt x="124" y="147"/>
                  <a:pt x="121" y="140"/>
                </a:cubicBezTo>
                <a:cubicBezTo>
                  <a:pt x="120" y="135"/>
                  <a:pt x="123" y="132"/>
                  <a:pt x="127" y="131"/>
                </a:cubicBezTo>
                <a:cubicBezTo>
                  <a:pt x="125" y="129"/>
                  <a:pt x="122" y="127"/>
                  <a:pt x="119" y="125"/>
                </a:cubicBezTo>
                <a:cubicBezTo>
                  <a:pt x="113" y="129"/>
                  <a:pt x="111" y="140"/>
                  <a:pt x="117" y="145"/>
                </a:cubicBezTo>
                <a:cubicBezTo>
                  <a:pt x="115" y="151"/>
                  <a:pt x="115" y="164"/>
                  <a:pt x="110" y="167"/>
                </a:cubicBezTo>
                <a:cubicBezTo>
                  <a:pt x="108" y="168"/>
                  <a:pt x="104" y="168"/>
                  <a:pt x="102" y="168"/>
                </a:cubicBezTo>
                <a:cubicBezTo>
                  <a:pt x="101" y="169"/>
                  <a:pt x="100" y="169"/>
                  <a:pt x="100" y="170"/>
                </a:cubicBezTo>
                <a:cubicBezTo>
                  <a:pt x="96" y="171"/>
                  <a:pt x="93" y="170"/>
                  <a:pt x="90" y="172"/>
                </a:cubicBezTo>
                <a:cubicBezTo>
                  <a:pt x="88" y="174"/>
                  <a:pt x="87" y="177"/>
                  <a:pt x="86" y="180"/>
                </a:cubicBezTo>
                <a:cubicBezTo>
                  <a:pt x="92" y="180"/>
                  <a:pt x="98" y="184"/>
                  <a:pt x="104" y="182"/>
                </a:cubicBezTo>
                <a:cubicBezTo>
                  <a:pt x="105" y="179"/>
                  <a:pt x="107" y="176"/>
                  <a:pt x="111" y="174"/>
                </a:cubicBezTo>
                <a:cubicBezTo>
                  <a:pt x="114" y="173"/>
                  <a:pt x="122" y="173"/>
                  <a:pt x="126" y="174"/>
                </a:cubicBezTo>
                <a:cubicBezTo>
                  <a:pt x="131" y="175"/>
                  <a:pt x="132" y="179"/>
                  <a:pt x="134" y="182"/>
                </a:cubicBezTo>
                <a:cubicBezTo>
                  <a:pt x="140" y="183"/>
                  <a:pt x="146" y="182"/>
                  <a:pt x="151" y="183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1" y="182"/>
                  <a:pt x="150" y="182"/>
                  <a:pt x="150" y="182"/>
                </a:cubicBezTo>
                <a:close/>
                <a:moveTo>
                  <a:pt x="163" y="145"/>
                </a:moveTo>
                <a:cubicBezTo>
                  <a:pt x="165" y="149"/>
                  <a:pt x="170" y="152"/>
                  <a:pt x="174" y="155"/>
                </a:cubicBezTo>
                <a:cubicBezTo>
                  <a:pt x="177" y="158"/>
                  <a:pt x="180" y="160"/>
                  <a:pt x="183" y="163"/>
                </a:cubicBezTo>
                <a:cubicBezTo>
                  <a:pt x="184" y="164"/>
                  <a:pt x="185" y="165"/>
                  <a:pt x="186" y="166"/>
                </a:cubicBezTo>
                <a:cubicBezTo>
                  <a:pt x="187" y="167"/>
                  <a:pt x="189" y="167"/>
                  <a:pt x="190" y="168"/>
                </a:cubicBezTo>
                <a:cubicBezTo>
                  <a:pt x="193" y="170"/>
                  <a:pt x="195" y="173"/>
                  <a:pt x="197" y="175"/>
                </a:cubicBezTo>
                <a:cubicBezTo>
                  <a:pt x="203" y="180"/>
                  <a:pt x="207" y="183"/>
                  <a:pt x="213" y="188"/>
                </a:cubicBezTo>
                <a:cubicBezTo>
                  <a:pt x="215" y="189"/>
                  <a:pt x="219" y="193"/>
                  <a:pt x="221" y="193"/>
                </a:cubicBezTo>
                <a:cubicBezTo>
                  <a:pt x="222" y="193"/>
                  <a:pt x="223" y="192"/>
                  <a:pt x="225" y="190"/>
                </a:cubicBezTo>
                <a:cubicBezTo>
                  <a:pt x="228" y="188"/>
                  <a:pt x="231" y="185"/>
                  <a:pt x="232" y="182"/>
                </a:cubicBezTo>
                <a:cubicBezTo>
                  <a:pt x="232" y="180"/>
                  <a:pt x="232" y="179"/>
                  <a:pt x="233" y="178"/>
                </a:cubicBezTo>
                <a:cubicBezTo>
                  <a:pt x="216" y="159"/>
                  <a:pt x="196" y="144"/>
                  <a:pt x="179" y="126"/>
                </a:cubicBezTo>
                <a:cubicBezTo>
                  <a:pt x="175" y="134"/>
                  <a:pt x="171" y="141"/>
                  <a:pt x="163" y="145"/>
                </a:cubicBezTo>
                <a:close/>
                <a:moveTo>
                  <a:pt x="164" y="140"/>
                </a:moveTo>
                <a:cubicBezTo>
                  <a:pt x="164" y="140"/>
                  <a:pt x="164" y="140"/>
                  <a:pt x="164" y="140"/>
                </a:cubicBezTo>
                <a:cubicBezTo>
                  <a:pt x="166" y="139"/>
                  <a:pt x="169" y="137"/>
                  <a:pt x="170" y="134"/>
                </a:cubicBezTo>
                <a:cubicBezTo>
                  <a:pt x="169" y="133"/>
                  <a:pt x="169" y="135"/>
                  <a:pt x="168" y="135"/>
                </a:cubicBezTo>
                <a:cubicBezTo>
                  <a:pt x="167" y="134"/>
                  <a:pt x="167" y="132"/>
                  <a:pt x="167" y="131"/>
                </a:cubicBezTo>
                <a:cubicBezTo>
                  <a:pt x="165" y="134"/>
                  <a:pt x="161" y="135"/>
                  <a:pt x="157" y="136"/>
                </a:cubicBezTo>
                <a:cubicBezTo>
                  <a:pt x="159" y="136"/>
                  <a:pt x="159" y="137"/>
                  <a:pt x="160" y="137"/>
                </a:cubicBezTo>
                <a:cubicBezTo>
                  <a:pt x="160" y="137"/>
                  <a:pt x="160" y="137"/>
                  <a:pt x="160" y="138"/>
                </a:cubicBezTo>
                <a:cubicBezTo>
                  <a:pt x="161" y="137"/>
                  <a:pt x="162" y="140"/>
                  <a:pt x="163" y="139"/>
                </a:cubicBezTo>
                <a:cubicBezTo>
                  <a:pt x="164" y="140"/>
                  <a:pt x="164" y="140"/>
                  <a:pt x="164" y="140"/>
                </a:cubicBezTo>
                <a:close/>
                <a:moveTo>
                  <a:pt x="132" y="138"/>
                </a:moveTo>
                <a:cubicBezTo>
                  <a:pt x="132" y="134"/>
                  <a:pt x="126" y="131"/>
                  <a:pt x="123" y="136"/>
                </a:cubicBezTo>
                <a:cubicBezTo>
                  <a:pt x="122" y="143"/>
                  <a:pt x="132" y="144"/>
                  <a:pt x="132" y="138"/>
                </a:cubicBezTo>
                <a:close/>
                <a:moveTo>
                  <a:pt x="150" y="151"/>
                </a:moveTo>
                <a:cubicBezTo>
                  <a:pt x="158" y="151"/>
                  <a:pt x="165" y="154"/>
                  <a:pt x="170" y="154"/>
                </a:cubicBezTo>
                <a:cubicBezTo>
                  <a:pt x="166" y="152"/>
                  <a:pt x="163" y="148"/>
                  <a:pt x="159" y="146"/>
                </a:cubicBezTo>
                <a:cubicBezTo>
                  <a:pt x="157" y="146"/>
                  <a:pt x="157" y="146"/>
                  <a:pt x="154" y="146"/>
                </a:cubicBezTo>
                <a:cubicBezTo>
                  <a:pt x="153" y="144"/>
                  <a:pt x="151" y="143"/>
                  <a:pt x="149" y="141"/>
                </a:cubicBezTo>
                <a:cubicBezTo>
                  <a:pt x="147" y="144"/>
                  <a:pt x="144" y="143"/>
                  <a:pt x="142" y="141"/>
                </a:cubicBezTo>
                <a:cubicBezTo>
                  <a:pt x="145" y="144"/>
                  <a:pt x="148" y="147"/>
                  <a:pt x="150" y="151"/>
                </a:cubicBezTo>
                <a:close/>
                <a:moveTo>
                  <a:pt x="144" y="150"/>
                </a:moveTo>
                <a:cubicBezTo>
                  <a:pt x="145" y="150"/>
                  <a:pt x="147" y="151"/>
                  <a:pt x="147" y="150"/>
                </a:cubicBezTo>
                <a:cubicBezTo>
                  <a:pt x="145" y="148"/>
                  <a:pt x="144" y="145"/>
                  <a:pt x="141" y="143"/>
                </a:cubicBezTo>
                <a:cubicBezTo>
                  <a:pt x="139" y="147"/>
                  <a:pt x="145" y="148"/>
                  <a:pt x="144" y="150"/>
                </a:cubicBezTo>
                <a:close/>
                <a:moveTo>
                  <a:pt x="244" y="156"/>
                </a:moveTo>
                <a:cubicBezTo>
                  <a:pt x="246" y="157"/>
                  <a:pt x="248" y="154"/>
                  <a:pt x="248" y="152"/>
                </a:cubicBezTo>
                <a:cubicBezTo>
                  <a:pt x="250" y="150"/>
                  <a:pt x="254" y="147"/>
                  <a:pt x="251" y="146"/>
                </a:cubicBezTo>
                <a:cubicBezTo>
                  <a:pt x="248" y="148"/>
                  <a:pt x="243" y="151"/>
                  <a:pt x="244" y="156"/>
                </a:cubicBezTo>
                <a:close/>
                <a:moveTo>
                  <a:pt x="254" y="150"/>
                </a:moveTo>
                <a:cubicBezTo>
                  <a:pt x="252" y="152"/>
                  <a:pt x="251" y="154"/>
                  <a:pt x="250" y="156"/>
                </a:cubicBezTo>
                <a:cubicBezTo>
                  <a:pt x="253" y="155"/>
                  <a:pt x="254" y="151"/>
                  <a:pt x="256" y="148"/>
                </a:cubicBezTo>
                <a:cubicBezTo>
                  <a:pt x="256" y="147"/>
                  <a:pt x="256" y="146"/>
                  <a:pt x="255" y="146"/>
                </a:cubicBezTo>
                <a:cubicBezTo>
                  <a:pt x="255" y="148"/>
                  <a:pt x="254" y="148"/>
                  <a:pt x="254" y="150"/>
                </a:cubicBezTo>
                <a:close/>
                <a:moveTo>
                  <a:pt x="139" y="146"/>
                </a:moveTo>
                <a:cubicBezTo>
                  <a:pt x="138" y="148"/>
                  <a:pt x="137" y="149"/>
                  <a:pt x="136" y="150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42" y="149"/>
                  <a:pt x="141" y="147"/>
                  <a:pt x="139" y="146"/>
                </a:cubicBezTo>
                <a:close/>
                <a:moveTo>
                  <a:pt x="98" y="151"/>
                </a:moveTo>
                <a:cubicBezTo>
                  <a:pt x="98" y="152"/>
                  <a:pt x="101" y="151"/>
                  <a:pt x="102" y="151"/>
                </a:cubicBezTo>
                <a:cubicBezTo>
                  <a:pt x="102" y="147"/>
                  <a:pt x="97" y="148"/>
                  <a:pt x="98" y="151"/>
                </a:cubicBezTo>
                <a:close/>
                <a:moveTo>
                  <a:pt x="191" y="174"/>
                </a:moveTo>
                <a:cubicBezTo>
                  <a:pt x="189" y="170"/>
                  <a:pt x="185" y="168"/>
                  <a:pt x="182" y="165"/>
                </a:cubicBezTo>
                <a:cubicBezTo>
                  <a:pt x="179" y="164"/>
                  <a:pt x="177" y="162"/>
                  <a:pt x="174" y="161"/>
                </a:cubicBezTo>
                <a:cubicBezTo>
                  <a:pt x="170" y="158"/>
                  <a:pt x="164" y="155"/>
                  <a:pt x="158" y="154"/>
                </a:cubicBezTo>
                <a:cubicBezTo>
                  <a:pt x="155" y="153"/>
                  <a:pt x="152" y="154"/>
                  <a:pt x="149" y="153"/>
                </a:cubicBezTo>
                <a:cubicBezTo>
                  <a:pt x="145" y="153"/>
                  <a:pt x="142" y="152"/>
                  <a:pt x="138" y="152"/>
                </a:cubicBezTo>
                <a:cubicBezTo>
                  <a:pt x="137" y="152"/>
                  <a:pt x="133" y="152"/>
                  <a:pt x="133" y="154"/>
                </a:cubicBezTo>
                <a:cubicBezTo>
                  <a:pt x="145" y="154"/>
                  <a:pt x="160" y="155"/>
                  <a:pt x="170" y="160"/>
                </a:cubicBezTo>
                <a:cubicBezTo>
                  <a:pt x="171" y="160"/>
                  <a:pt x="171" y="161"/>
                  <a:pt x="172" y="161"/>
                </a:cubicBezTo>
                <a:cubicBezTo>
                  <a:pt x="174" y="162"/>
                  <a:pt x="176" y="163"/>
                  <a:pt x="178" y="164"/>
                </a:cubicBezTo>
                <a:cubicBezTo>
                  <a:pt x="181" y="166"/>
                  <a:pt x="183" y="168"/>
                  <a:pt x="185" y="170"/>
                </a:cubicBezTo>
                <a:cubicBezTo>
                  <a:pt x="186" y="171"/>
                  <a:pt x="188" y="171"/>
                  <a:pt x="189" y="172"/>
                </a:cubicBezTo>
                <a:cubicBezTo>
                  <a:pt x="191" y="174"/>
                  <a:pt x="192" y="179"/>
                  <a:pt x="196" y="180"/>
                </a:cubicBezTo>
                <a:cubicBezTo>
                  <a:pt x="195" y="177"/>
                  <a:pt x="194" y="175"/>
                  <a:pt x="191" y="174"/>
                </a:cubicBezTo>
                <a:close/>
                <a:moveTo>
                  <a:pt x="98" y="156"/>
                </a:moveTo>
                <a:cubicBezTo>
                  <a:pt x="99" y="157"/>
                  <a:pt x="102" y="156"/>
                  <a:pt x="102" y="156"/>
                </a:cubicBezTo>
                <a:cubicBezTo>
                  <a:pt x="103" y="153"/>
                  <a:pt x="101" y="153"/>
                  <a:pt x="98" y="153"/>
                </a:cubicBezTo>
                <a:cubicBezTo>
                  <a:pt x="98" y="154"/>
                  <a:pt x="98" y="154"/>
                  <a:pt x="98" y="156"/>
                </a:cubicBezTo>
                <a:close/>
                <a:moveTo>
                  <a:pt x="256" y="153"/>
                </a:moveTo>
                <a:cubicBezTo>
                  <a:pt x="255" y="155"/>
                  <a:pt x="254" y="156"/>
                  <a:pt x="252" y="158"/>
                </a:cubicBezTo>
                <a:cubicBezTo>
                  <a:pt x="254" y="159"/>
                  <a:pt x="256" y="162"/>
                  <a:pt x="259" y="162"/>
                </a:cubicBezTo>
                <a:cubicBezTo>
                  <a:pt x="260" y="161"/>
                  <a:pt x="261" y="159"/>
                  <a:pt x="262" y="158"/>
                </a:cubicBezTo>
                <a:cubicBezTo>
                  <a:pt x="260" y="156"/>
                  <a:pt x="259" y="154"/>
                  <a:pt x="256" y="153"/>
                </a:cubicBezTo>
                <a:close/>
                <a:moveTo>
                  <a:pt x="108" y="155"/>
                </a:moveTo>
                <a:cubicBezTo>
                  <a:pt x="110" y="156"/>
                  <a:pt x="113" y="156"/>
                  <a:pt x="113" y="154"/>
                </a:cubicBezTo>
                <a:cubicBezTo>
                  <a:pt x="110" y="153"/>
                  <a:pt x="108" y="154"/>
                  <a:pt x="105" y="154"/>
                </a:cubicBezTo>
                <a:cubicBezTo>
                  <a:pt x="105" y="155"/>
                  <a:pt x="105" y="155"/>
                  <a:pt x="105" y="156"/>
                </a:cubicBezTo>
                <a:cubicBezTo>
                  <a:pt x="106" y="156"/>
                  <a:pt x="108" y="156"/>
                  <a:pt x="107" y="155"/>
                </a:cubicBezTo>
                <a:cubicBezTo>
                  <a:pt x="108" y="155"/>
                  <a:pt x="109" y="157"/>
                  <a:pt x="108" y="155"/>
                </a:cubicBezTo>
                <a:close/>
                <a:moveTo>
                  <a:pt x="272" y="155"/>
                </a:moveTo>
                <a:cubicBezTo>
                  <a:pt x="274" y="159"/>
                  <a:pt x="276" y="162"/>
                  <a:pt x="281" y="163"/>
                </a:cubicBezTo>
                <a:cubicBezTo>
                  <a:pt x="281" y="162"/>
                  <a:pt x="281" y="161"/>
                  <a:pt x="282" y="160"/>
                </a:cubicBezTo>
                <a:cubicBezTo>
                  <a:pt x="282" y="160"/>
                  <a:pt x="281" y="160"/>
                  <a:pt x="281" y="159"/>
                </a:cubicBezTo>
                <a:cubicBezTo>
                  <a:pt x="280" y="160"/>
                  <a:pt x="280" y="161"/>
                  <a:pt x="278" y="162"/>
                </a:cubicBezTo>
                <a:cubicBezTo>
                  <a:pt x="277" y="161"/>
                  <a:pt x="276" y="159"/>
                  <a:pt x="275" y="158"/>
                </a:cubicBezTo>
                <a:cubicBezTo>
                  <a:pt x="275" y="157"/>
                  <a:pt x="276" y="157"/>
                  <a:pt x="277" y="156"/>
                </a:cubicBezTo>
                <a:cubicBezTo>
                  <a:pt x="275" y="156"/>
                  <a:pt x="273" y="154"/>
                  <a:pt x="272" y="155"/>
                </a:cubicBezTo>
                <a:close/>
                <a:moveTo>
                  <a:pt x="279" y="158"/>
                </a:moveTo>
                <a:cubicBezTo>
                  <a:pt x="278" y="158"/>
                  <a:pt x="278" y="157"/>
                  <a:pt x="277" y="157"/>
                </a:cubicBezTo>
                <a:cubicBezTo>
                  <a:pt x="277" y="157"/>
                  <a:pt x="278" y="159"/>
                  <a:pt x="279" y="158"/>
                </a:cubicBezTo>
                <a:close/>
                <a:moveTo>
                  <a:pt x="150" y="158"/>
                </a:moveTo>
                <a:cubicBezTo>
                  <a:pt x="160" y="169"/>
                  <a:pt x="169" y="181"/>
                  <a:pt x="179" y="193"/>
                </a:cubicBezTo>
                <a:cubicBezTo>
                  <a:pt x="182" y="198"/>
                  <a:pt x="185" y="204"/>
                  <a:pt x="189" y="206"/>
                </a:cubicBezTo>
                <a:cubicBezTo>
                  <a:pt x="184" y="199"/>
                  <a:pt x="179" y="192"/>
                  <a:pt x="174" y="185"/>
                </a:cubicBezTo>
                <a:cubicBezTo>
                  <a:pt x="172" y="183"/>
                  <a:pt x="170" y="181"/>
                  <a:pt x="169" y="178"/>
                </a:cubicBezTo>
                <a:cubicBezTo>
                  <a:pt x="164" y="173"/>
                  <a:pt x="160" y="167"/>
                  <a:pt x="156" y="162"/>
                </a:cubicBezTo>
                <a:cubicBezTo>
                  <a:pt x="154" y="160"/>
                  <a:pt x="152" y="158"/>
                  <a:pt x="150" y="157"/>
                </a:cubicBezTo>
                <a:cubicBezTo>
                  <a:pt x="150" y="157"/>
                  <a:pt x="150" y="157"/>
                  <a:pt x="150" y="157"/>
                </a:cubicBezTo>
                <a:cubicBezTo>
                  <a:pt x="150" y="157"/>
                  <a:pt x="150" y="158"/>
                  <a:pt x="150" y="158"/>
                </a:cubicBezTo>
                <a:close/>
                <a:moveTo>
                  <a:pt x="258" y="165"/>
                </a:moveTo>
                <a:cubicBezTo>
                  <a:pt x="258" y="166"/>
                  <a:pt x="259" y="166"/>
                  <a:pt x="258" y="167"/>
                </a:cubicBezTo>
                <a:cubicBezTo>
                  <a:pt x="262" y="166"/>
                  <a:pt x="265" y="164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8"/>
                  <a:pt x="266" y="158"/>
                  <a:pt x="266" y="157"/>
                </a:cubicBezTo>
                <a:cubicBezTo>
                  <a:pt x="264" y="160"/>
                  <a:pt x="261" y="163"/>
                  <a:pt x="258" y="165"/>
                </a:cubicBezTo>
                <a:close/>
                <a:moveTo>
                  <a:pt x="99" y="162"/>
                </a:moveTo>
                <a:cubicBezTo>
                  <a:pt x="99" y="162"/>
                  <a:pt x="99" y="162"/>
                  <a:pt x="99" y="162"/>
                </a:cubicBezTo>
                <a:cubicBezTo>
                  <a:pt x="99" y="161"/>
                  <a:pt x="100" y="162"/>
                  <a:pt x="101" y="162"/>
                </a:cubicBezTo>
                <a:cubicBezTo>
                  <a:pt x="101" y="160"/>
                  <a:pt x="102" y="160"/>
                  <a:pt x="102" y="158"/>
                </a:cubicBezTo>
                <a:cubicBezTo>
                  <a:pt x="100" y="158"/>
                  <a:pt x="99" y="158"/>
                  <a:pt x="98" y="157"/>
                </a:cubicBezTo>
                <a:cubicBezTo>
                  <a:pt x="97" y="160"/>
                  <a:pt x="100" y="161"/>
                  <a:pt x="99" y="162"/>
                </a:cubicBezTo>
                <a:close/>
                <a:moveTo>
                  <a:pt x="264" y="167"/>
                </a:moveTo>
                <a:cubicBezTo>
                  <a:pt x="266" y="170"/>
                  <a:pt x="269" y="171"/>
                  <a:pt x="272" y="173"/>
                </a:cubicBezTo>
                <a:cubicBezTo>
                  <a:pt x="272" y="172"/>
                  <a:pt x="274" y="171"/>
                  <a:pt x="274" y="169"/>
                </a:cubicBezTo>
                <a:cubicBezTo>
                  <a:pt x="272" y="166"/>
                  <a:pt x="270" y="165"/>
                  <a:pt x="267" y="163"/>
                </a:cubicBezTo>
                <a:cubicBezTo>
                  <a:pt x="266" y="164"/>
                  <a:pt x="264" y="165"/>
                  <a:pt x="264" y="167"/>
                </a:cubicBezTo>
                <a:close/>
                <a:moveTo>
                  <a:pt x="278" y="173"/>
                </a:moveTo>
                <a:cubicBezTo>
                  <a:pt x="278" y="174"/>
                  <a:pt x="279" y="172"/>
                  <a:pt x="278" y="173"/>
                </a:cubicBezTo>
                <a:cubicBezTo>
                  <a:pt x="278" y="172"/>
                  <a:pt x="280" y="169"/>
                  <a:pt x="278" y="169"/>
                </a:cubicBezTo>
                <a:cubicBezTo>
                  <a:pt x="276" y="171"/>
                  <a:pt x="274" y="173"/>
                  <a:pt x="273" y="175"/>
                </a:cubicBezTo>
                <a:cubicBezTo>
                  <a:pt x="272" y="176"/>
                  <a:pt x="270" y="177"/>
                  <a:pt x="271" y="178"/>
                </a:cubicBezTo>
                <a:cubicBezTo>
                  <a:pt x="274" y="177"/>
                  <a:pt x="275" y="175"/>
                  <a:pt x="278" y="173"/>
                </a:cubicBezTo>
                <a:close/>
                <a:moveTo>
                  <a:pt x="257" y="171"/>
                </a:moveTo>
                <a:cubicBezTo>
                  <a:pt x="251" y="174"/>
                  <a:pt x="245" y="178"/>
                  <a:pt x="241" y="181"/>
                </a:cubicBezTo>
                <a:cubicBezTo>
                  <a:pt x="241" y="181"/>
                  <a:pt x="242" y="182"/>
                  <a:pt x="242" y="182"/>
                </a:cubicBezTo>
                <a:cubicBezTo>
                  <a:pt x="249" y="179"/>
                  <a:pt x="256" y="174"/>
                  <a:pt x="263" y="170"/>
                </a:cubicBezTo>
                <a:cubicBezTo>
                  <a:pt x="261" y="168"/>
                  <a:pt x="259" y="170"/>
                  <a:pt x="257" y="171"/>
                </a:cubicBezTo>
                <a:close/>
                <a:moveTo>
                  <a:pt x="281" y="182"/>
                </a:moveTo>
                <a:cubicBezTo>
                  <a:pt x="283" y="182"/>
                  <a:pt x="285" y="180"/>
                  <a:pt x="285" y="179"/>
                </a:cubicBezTo>
                <a:cubicBezTo>
                  <a:pt x="285" y="179"/>
                  <a:pt x="280" y="174"/>
                  <a:pt x="279" y="174"/>
                </a:cubicBezTo>
                <a:cubicBezTo>
                  <a:pt x="278" y="175"/>
                  <a:pt x="277" y="176"/>
                  <a:pt x="276" y="178"/>
                </a:cubicBezTo>
                <a:cubicBezTo>
                  <a:pt x="278" y="178"/>
                  <a:pt x="279" y="182"/>
                  <a:pt x="281" y="182"/>
                </a:cubicBezTo>
                <a:close/>
                <a:moveTo>
                  <a:pt x="119" y="176"/>
                </a:moveTo>
                <a:cubicBezTo>
                  <a:pt x="116" y="176"/>
                  <a:pt x="112" y="175"/>
                  <a:pt x="110" y="177"/>
                </a:cubicBezTo>
                <a:cubicBezTo>
                  <a:pt x="117" y="178"/>
                  <a:pt x="123" y="179"/>
                  <a:pt x="130" y="179"/>
                </a:cubicBezTo>
                <a:cubicBezTo>
                  <a:pt x="128" y="175"/>
                  <a:pt x="123" y="176"/>
                  <a:pt x="119" y="176"/>
                </a:cubicBezTo>
                <a:close/>
                <a:moveTo>
                  <a:pt x="110" y="180"/>
                </a:moveTo>
                <a:cubicBezTo>
                  <a:pt x="109" y="185"/>
                  <a:pt x="110" y="191"/>
                  <a:pt x="109" y="195"/>
                </a:cubicBezTo>
                <a:cubicBezTo>
                  <a:pt x="112" y="211"/>
                  <a:pt x="109" y="230"/>
                  <a:pt x="111" y="248"/>
                </a:cubicBezTo>
                <a:cubicBezTo>
                  <a:pt x="110" y="251"/>
                  <a:pt x="110" y="254"/>
                  <a:pt x="111" y="258"/>
                </a:cubicBezTo>
                <a:cubicBezTo>
                  <a:pt x="111" y="268"/>
                  <a:pt x="112" y="279"/>
                  <a:pt x="113" y="289"/>
                </a:cubicBezTo>
                <a:cubicBezTo>
                  <a:pt x="115" y="288"/>
                  <a:pt x="118" y="289"/>
                  <a:pt x="119" y="289"/>
                </a:cubicBezTo>
                <a:cubicBezTo>
                  <a:pt x="118" y="280"/>
                  <a:pt x="119" y="269"/>
                  <a:pt x="118" y="260"/>
                </a:cubicBezTo>
                <a:cubicBezTo>
                  <a:pt x="119" y="257"/>
                  <a:pt x="118" y="251"/>
                  <a:pt x="118" y="248"/>
                </a:cubicBezTo>
                <a:cubicBezTo>
                  <a:pt x="118" y="247"/>
                  <a:pt x="119" y="246"/>
                  <a:pt x="119" y="245"/>
                </a:cubicBezTo>
                <a:cubicBezTo>
                  <a:pt x="119" y="244"/>
                  <a:pt x="118" y="243"/>
                  <a:pt x="118" y="242"/>
                </a:cubicBezTo>
                <a:cubicBezTo>
                  <a:pt x="117" y="238"/>
                  <a:pt x="117" y="233"/>
                  <a:pt x="117" y="229"/>
                </a:cubicBezTo>
                <a:cubicBezTo>
                  <a:pt x="117" y="211"/>
                  <a:pt x="118" y="196"/>
                  <a:pt x="118" y="182"/>
                </a:cubicBezTo>
                <a:cubicBezTo>
                  <a:pt x="118" y="181"/>
                  <a:pt x="119" y="181"/>
                  <a:pt x="119" y="181"/>
                </a:cubicBezTo>
                <a:cubicBezTo>
                  <a:pt x="115" y="181"/>
                  <a:pt x="113" y="179"/>
                  <a:pt x="110" y="180"/>
                </a:cubicBezTo>
                <a:close/>
                <a:moveTo>
                  <a:pt x="121" y="182"/>
                </a:moveTo>
                <a:cubicBezTo>
                  <a:pt x="121" y="187"/>
                  <a:pt x="120" y="193"/>
                  <a:pt x="120" y="198"/>
                </a:cubicBezTo>
                <a:cubicBezTo>
                  <a:pt x="119" y="203"/>
                  <a:pt x="120" y="209"/>
                  <a:pt x="120" y="214"/>
                </a:cubicBezTo>
                <a:cubicBezTo>
                  <a:pt x="120" y="221"/>
                  <a:pt x="119" y="227"/>
                  <a:pt x="120" y="234"/>
                </a:cubicBezTo>
                <a:cubicBezTo>
                  <a:pt x="120" y="245"/>
                  <a:pt x="122" y="257"/>
                  <a:pt x="122" y="270"/>
                </a:cubicBezTo>
                <a:cubicBezTo>
                  <a:pt x="122" y="273"/>
                  <a:pt x="121" y="276"/>
                  <a:pt x="121" y="280"/>
                </a:cubicBezTo>
                <a:cubicBezTo>
                  <a:pt x="121" y="283"/>
                  <a:pt x="122" y="287"/>
                  <a:pt x="121" y="290"/>
                </a:cubicBezTo>
                <a:cubicBezTo>
                  <a:pt x="123" y="290"/>
                  <a:pt x="127" y="291"/>
                  <a:pt x="128" y="290"/>
                </a:cubicBezTo>
                <a:cubicBezTo>
                  <a:pt x="127" y="280"/>
                  <a:pt x="128" y="270"/>
                  <a:pt x="128" y="261"/>
                </a:cubicBezTo>
                <a:cubicBezTo>
                  <a:pt x="128" y="257"/>
                  <a:pt x="127" y="253"/>
                  <a:pt x="127" y="249"/>
                </a:cubicBezTo>
                <a:cubicBezTo>
                  <a:pt x="128" y="241"/>
                  <a:pt x="126" y="232"/>
                  <a:pt x="126" y="223"/>
                </a:cubicBezTo>
                <a:cubicBezTo>
                  <a:pt x="127" y="210"/>
                  <a:pt x="126" y="193"/>
                  <a:pt x="126" y="181"/>
                </a:cubicBezTo>
                <a:cubicBezTo>
                  <a:pt x="124" y="181"/>
                  <a:pt x="122" y="181"/>
                  <a:pt x="120" y="181"/>
                </a:cubicBezTo>
                <a:cubicBezTo>
                  <a:pt x="120" y="181"/>
                  <a:pt x="120" y="181"/>
                  <a:pt x="121" y="182"/>
                </a:cubicBezTo>
                <a:close/>
                <a:moveTo>
                  <a:pt x="103" y="185"/>
                </a:moveTo>
                <a:cubicBezTo>
                  <a:pt x="98" y="197"/>
                  <a:pt x="92" y="209"/>
                  <a:pt x="89" y="223"/>
                </a:cubicBezTo>
                <a:cubicBezTo>
                  <a:pt x="81" y="244"/>
                  <a:pt x="72" y="264"/>
                  <a:pt x="65" y="286"/>
                </a:cubicBezTo>
                <a:cubicBezTo>
                  <a:pt x="60" y="297"/>
                  <a:pt x="57" y="307"/>
                  <a:pt x="53" y="317"/>
                </a:cubicBezTo>
                <a:cubicBezTo>
                  <a:pt x="59" y="316"/>
                  <a:pt x="64" y="315"/>
                  <a:pt x="70" y="314"/>
                </a:cubicBezTo>
                <a:cubicBezTo>
                  <a:pt x="68" y="309"/>
                  <a:pt x="71" y="304"/>
                  <a:pt x="76" y="302"/>
                </a:cubicBezTo>
                <a:cubicBezTo>
                  <a:pt x="85" y="298"/>
                  <a:pt x="98" y="294"/>
                  <a:pt x="107" y="291"/>
                </a:cubicBezTo>
                <a:cubicBezTo>
                  <a:pt x="109" y="291"/>
                  <a:pt x="109" y="289"/>
                  <a:pt x="111" y="290"/>
                </a:cubicBezTo>
                <a:cubicBezTo>
                  <a:pt x="109" y="282"/>
                  <a:pt x="110" y="274"/>
                  <a:pt x="109" y="266"/>
                </a:cubicBezTo>
                <a:cubicBezTo>
                  <a:pt x="109" y="261"/>
                  <a:pt x="108" y="255"/>
                  <a:pt x="108" y="250"/>
                </a:cubicBezTo>
                <a:cubicBezTo>
                  <a:pt x="108" y="248"/>
                  <a:pt x="109" y="246"/>
                  <a:pt x="109" y="244"/>
                </a:cubicBezTo>
                <a:cubicBezTo>
                  <a:pt x="109" y="240"/>
                  <a:pt x="108" y="237"/>
                  <a:pt x="108" y="233"/>
                </a:cubicBezTo>
                <a:cubicBezTo>
                  <a:pt x="108" y="229"/>
                  <a:pt x="108" y="225"/>
                  <a:pt x="108" y="221"/>
                </a:cubicBezTo>
                <a:cubicBezTo>
                  <a:pt x="108" y="208"/>
                  <a:pt x="107" y="195"/>
                  <a:pt x="107" y="182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3"/>
                  <a:pt x="105" y="185"/>
                  <a:pt x="103" y="185"/>
                </a:cubicBezTo>
                <a:close/>
                <a:moveTo>
                  <a:pt x="130" y="181"/>
                </a:moveTo>
                <a:cubicBezTo>
                  <a:pt x="129" y="182"/>
                  <a:pt x="129" y="183"/>
                  <a:pt x="128" y="184"/>
                </a:cubicBezTo>
                <a:cubicBezTo>
                  <a:pt x="127" y="193"/>
                  <a:pt x="128" y="203"/>
                  <a:pt x="129" y="211"/>
                </a:cubicBezTo>
                <a:cubicBezTo>
                  <a:pt x="129" y="216"/>
                  <a:pt x="129" y="221"/>
                  <a:pt x="129" y="227"/>
                </a:cubicBezTo>
                <a:cubicBezTo>
                  <a:pt x="129" y="236"/>
                  <a:pt x="131" y="246"/>
                  <a:pt x="130" y="256"/>
                </a:cubicBezTo>
                <a:cubicBezTo>
                  <a:pt x="130" y="260"/>
                  <a:pt x="130" y="262"/>
                  <a:pt x="130" y="266"/>
                </a:cubicBezTo>
                <a:cubicBezTo>
                  <a:pt x="130" y="269"/>
                  <a:pt x="130" y="273"/>
                  <a:pt x="130" y="277"/>
                </a:cubicBezTo>
                <a:cubicBezTo>
                  <a:pt x="130" y="277"/>
                  <a:pt x="131" y="278"/>
                  <a:pt x="131" y="279"/>
                </a:cubicBezTo>
                <a:cubicBezTo>
                  <a:pt x="132" y="283"/>
                  <a:pt x="130" y="288"/>
                  <a:pt x="131" y="291"/>
                </a:cubicBezTo>
                <a:cubicBezTo>
                  <a:pt x="141" y="295"/>
                  <a:pt x="156" y="300"/>
                  <a:pt x="165" y="304"/>
                </a:cubicBezTo>
                <a:cubicBezTo>
                  <a:pt x="169" y="305"/>
                  <a:pt x="170" y="310"/>
                  <a:pt x="169" y="314"/>
                </a:cubicBezTo>
                <a:cubicBezTo>
                  <a:pt x="173" y="315"/>
                  <a:pt x="177" y="316"/>
                  <a:pt x="180" y="316"/>
                </a:cubicBezTo>
                <a:cubicBezTo>
                  <a:pt x="168" y="285"/>
                  <a:pt x="157" y="252"/>
                  <a:pt x="145" y="222"/>
                </a:cubicBezTo>
                <a:cubicBezTo>
                  <a:pt x="144" y="216"/>
                  <a:pt x="142" y="213"/>
                  <a:pt x="140" y="208"/>
                </a:cubicBezTo>
                <a:cubicBezTo>
                  <a:pt x="139" y="205"/>
                  <a:pt x="138" y="202"/>
                  <a:pt x="137" y="199"/>
                </a:cubicBezTo>
                <a:cubicBezTo>
                  <a:pt x="136" y="197"/>
                  <a:pt x="135" y="195"/>
                  <a:pt x="134" y="193"/>
                </a:cubicBezTo>
                <a:cubicBezTo>
                  <a:pt x="133" y="190"/>
                  <a:pt x="133" y="186"/>
                  <a:pt x="131" y="184"/>
                </a:cubicBezTo>
                <a:cubicBezTo>
                  <a:pt x="131" y="182"/>
                  <a:pt x="132" y="181"/>
                  <a:pt x="130" y="181"/>
                </a:cubicBezTo>
                <a:close/>
                <a:moveTo>
                  <a:pt x="86" y="183"/>
                </a:moveTo>
                <a:cubicBezTo>
                  <a:pt x="84" y="189"/>
                  <a:pt x="81" y="192"/>
                  <a:pt x="80" y="199"/>
                </a:cubicBezTo>
                <a:cubicBezTo>
                  <a:pt x="77" y="204"/>
                  <a:pt x="76" y="210"/>
                  <a:pt x="74" y="216"/>
                </a:cubicBezTo>
                <a:cubicBezTo>
                  <a:pt x="70" y="227"/>
                  <a:pt x="65" y="238"/>
                  <a:pt x="61" y="249"/>
                </a:cubicBezTo>
                <a:cubicBezTo>
                  <a:pt x="53" y="266"/>
                  <a:pt x="48" y="286"/>
                  <a:pt x="40" y="302"/>
                </a:cubicBezTo>
                <a:cubicBezTo>
                  <a:pt x="40" y="308"/>
                  <a:pt x="38" y="309"/>
                  <a:pt x="38" y="314"/>
                </a:cubicBezTo>
                <a:cubicBezTo>
                  <a:pt x="34" y="321"/>
                  <a:pt x="32" y="329"/>
                  <a:pt x="30" y="337"/>
                </a:cubicBezTo>
                <a:cubicBezTo>
                  <a:pt x="27" y="341"/>
                  <a:pt x="26" y="346"/>
                  <a:pt x="24" y="350"/>
                </a:cubicBezTo>
                <a:cubicBezTo>
                  <a:pt x="23" y="354"/>
                  <a:pt x="20" y="358"/>
                  <a:pt x="19" y="362"/>
                </a:cubicBezTo>
                <a:cubicBezTo>
                  <a:pt x="21" y="363"/>
                  <a:pt x="23" y="365"/>
                  <a:pt x="25" y="364"/>
                </a:cubicBezTo>
                <a:cubicBezTo>
                  <a:pt x="25" y="360"/>
                  <a:pt x="28" y="356"/>
                  <a:pt x="29" y="352"/>
                </a:cubicBezTo>
                <a:cubicBezTo>
                  <a:pt x="30" y="349"/>
                  <a:pt x="31" y="347"/>
                  <a:pt x="32" y="344"/>
                </a:cubicBezTo>
                <a:cubicBezTo>
                  <a:pt x="36" y="333"/>
                  <a:pt x="40" y="323"/>
                  <a:pt x="43" y="311"/>
                </a:cubicBezTo>
                <a:cubicBezTo>
                  <a:pt x="51" y="292"/>
                  <a:pt x="58" y="272"/>
                  <a:pt x="65" y="253"/>
                </a:cubicBezTo>
                <a:cubicBezTo>
                  <a:pt x="74" y="230"/>
                  <a:pt x="82" y="206"/>
                  <a:pt x="92" y="184"/>
                </a:cubicBezTo>
                <a:cubicBezTo>
                  <a:pt x="90" y="183"/>
                  <a:pt x="87" y="182"/>
                  <a:pt x="86" y="183"/>
                </a:cubicBezTo>
                <a:close/>
                <a:moveTo>
                  <a:pt x="94" y="184"/>
                </a:moveTo>
                <a:cubicBezTo>
                  <a:pt x="92" y="188"/>
                  <a:pt x="91" y="192"/>
                  <a:pt x="89" y="195"/>
                </a:cubicBezTo>
                <a:cubicBezTo>
                  <a:pt x="89" y="198"/>
                  <a:pt x="87" y="200"/>
                  <a:pt x="86" y="202"/>
                </a:cubicBezTo>
                <a:cubicBezTo>
                  <a:pt x="84" y="208"/>
                  <a:pt x="82" y="215"/>
                  <a:pt x="79" y="222"/>
                </a:cubicBezTo>
                <a:cubicBezTo>
                  <a:pt x="76" y="231"/>
                  <a:pt x="73" y="238"/>
                  <a:pt x="70" y="247"/>
                </a:cubicBezTo>
                <a:cubicBezTo>
                  <a:pt x="69" y="249"/>
                  <a:pt x="69" y="251"/>
                  <a:pt x="68" y="253"/>
                </a:cubicBezTo>
                <a:cubicBezTo>
                  <a:pt x="66" y="257"/>
                  <a:pt x="64" y="261"/>
                  <a:pt x="63" y="265"/>
                </a:cubicBezTo>
                <a:cubicBezTo>
                  <a:pt x="62" y="267"/>
                  <a:pt x="62" y="270"/>
                  <a:pt x="61" y="272"/>
                </a:cubicBezTo>
                <a:cubicBezTo>
                  <a:pt x="59" y="275"/>
                  <a:pt x="58" y="277"/>
                  <a:pt x="57" y="281"/>
                </a:cubicBezTo>
                <a:cubicBezTo>
                  <a:pt x="57" y="282"/>
                  <a:pt x="55" y="284"/>
                  <a:pt x="55" y="286"/>
                </a:cubicBezTo>
                <a:cubicBezTo>
                  <a:pt x="54" y="286"/>
                  <a:pt x="55" y="287"/>
                  <a:pt x="55" y="288"/>
                </a:cubicBezTo>
                <a:cubicBezTo>
                  <a:pt x="54" y="290"/>
                  <a:pt x="53" y="292"/>
                  <a:pt x="52" y="294"/>
                </a:cubicBezTo>
                <a:cubicBezTo>
                  <a:pt x="51" y="296"/>
                  <a:pt x="51" y="298"/>
                  <a:pt x="50" y="300"/>
                </a:cubicBezTo>
                <a:cubicBezTo>
                  <a:pt x="47" y="309"/>
                  <a:pt x="43" y="319"/>
                  <a:pt x="40" y="329"/>
                </a:cubicBezTo>
                <a:cubicBezTo>
                  <a:pt x="38" y="332"/>
                  <a:pt x="37" y="336"/>
                  <a:pt x="36" y="339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6" y="343"/>
                  <a:pt x="34" y="345"/>
                  <a:pt x="34" y="347"/>
                </a:cubicBezTo>
                <a:cubicBezTo>
                  <a:pt x="32" y="354"/>
                  <a:pt x="29" y="359"/>
                  <a:pt x="27" y="365"/>
                </a:cubicBezTo>
                <a:cubicBezTo>
                  <a:pt x="29" y="364"/>
                  <a:pt x="30" y="365"/>
                  <a:pt x="32" y="365"/>
                </a:cubicBezTo>
                <a:cubicBezTo>
                  <a:pt x="33" y="362"/>
                  <a:pt x="35" y="360"/>
                  <a:pt x="36" y="357"/>
                </a:cubicBezTo>
                <a:cubicBezTo>
                  <a:pt x="38" y="351"/>
                  <a:pt x="40" y="346"/>
                  <a:pt x="42" y="341"/>
                </a:cubicBezTo>
                <a:cubicBezTo>
                  <a:pt x="43" y="338"/>
                  <a:pt x="44" y="336"/>
                  <a:pt x="45" y="333"/>
                </a:cubicBezTo>
                <a:cubicBezTo>
                  <a:pt x="46" y="328"/>
                  <a:pt x="47" y="325"/>
                  <a:pt x="49" y="321"/>
                </a:cubicBezTo>
                <a:cubicBezTo>
                  <a:pt x="51" y="315"/>
                  <a:pt x="53" y="311"/>
                  <a:pt x="55" y="305"/>
                </a:cubicBezTo>
                <a:cubicBezTo>
                  <a:pt x="57" y="300"/>
                  <a:pt x="59" y="296"/>
                  <a:pt x="60" y="291"/>
                </a:cubicBezTo>
                <a:cubicBezTo>
                  <a:pt x="63" y="284"/>
                  <a:pt x="67" y="277"/>
                  <a:pt x="68" y="269"/>
                </a:cubicBezTo>
                <a:cubicBezTo>
                  <a:pt x="77" y="249"/>
                  <a:pt x="84" y="226"/>
                  <a:pt x="92" y="205"/>
                </a:cubicBezTo>
                <a:cubicBezTo>
                  <a:pt x="95" y="198"/>
                  <a:pt x="98" y="192"/>
                  <a:pt x="100" y="185"/>
                </a:cubicBezTo>
                <a:cubicBezTo>
                  <a:pt x="98" y="185"/>
                  <a:pt x="97" y="184"/>
                  <a:pt x="94" y="184"/>
                </a:cubicBezTo>
                <a:close/>
                <a:moveTo>
                  <a:pt x="134" y="185"/>
                </a:moveTo>
                <a:cubicBezTo>
                  <a:pt x="136" y="189"/>
                  <a:pt x="137" y="195"/>
                  <a:pt x="140" y="199"/>
                </a:cubicBezTo>
                <a:cubicBezTo>
                  <a:pt x="140" y="205"/>
                  <a:pt x="144" y="211"/>
                  <a:pt x="146" y="218"/>
                </a:cubicBezTo>
                <a:cubicBezTo>
                  <a:pt x="148" y="219"/>
                  <a:pt x="147" y="221"/>
                  <a:pt x="148" y="221"/>
                </a:cubicBezTo>
                <a:cubicBezTo>
                  <a:pt x="149" y="226"/>
                  <a:pt x="150" y="231"/>
                  <a:pt x="152" y="235"/>
                </a:cubicBezTo>
                <a:cubicBezTo>
                  <a:pt x="159" y="252"/>
                  <a:pt x="166" y="270"/>
                  <a:pt x="172" y="287"/>
                </a:cubicBezTo>
                <a:cubicBezTo>
                  <a:pt x="175" y="295"/>
                  <a:pt x="177" y="303"/>
                  <a:pt x="180" y="311"/>
                </a:cubicBezTo>
                <a:cubicBezTo>
                  <a:pt x="181" y="313"/>
                  <a:pt x="182" y="315"/>
                  <a:pt x="183" y="318"/>
                </a:cubicBezTo>
                <a:cubicBezTo>
                  <a:pt x="184" y="321"/>
                  <a:pt x="184" y="324"/>
                  <a:pt x="185" y="326"/>
                </a:cubicBezTo>
                <a:cubicBezTo>
                  <a:pt x="189" y="339"/>
                  <a:pt x="193" y="352"/>
                  <a:pt x="198" y="363"/>
                </a:cubicBezTo>
                <a:cubicBezTo>
                  <a:pt x="201" y="363"/>
                  <a:pt x="203" y="363"/>
                  <a:pt x="206" y="363"/>
                </a:cubicBezTo>
                <a:cubicBezTo>
                  <a:pt x="206" y="360"/>
                  <a:pt x="203" y="357"/>
                  <a:pt x="204" y="355"/>
                </a:cubicBezTo>
                <a:cubicBezTo>
                  <a:pt x="203" y="353"/>
                  <a:pt x="202" y="351"/>
                  <a:pt x="201" y="348"/>
                </a:cubicBezTo>
                <a:cubicBezTo>
                  <a:pt x="200" y="347"/>
                  <a:pt x="200" y="345"/>
                  <a:pt x="200" y="343"/>
                </a:cubicBezTo>
                <a:cubicBezTo>
                  <a:pt x="199" y="341"/>
                  <a:pt x="198" y="339"/>
                  <a:pt x="197" y="336"/>
                </a:cubicBezTo>
                <a:cubicBezTo>
                  <a:pt x="195" y="333"/>
                  <a:pt x="195" y="330"/>
                  <a:pt x="194" y="327"/>
                </a:cubicBezTo>
                <a:cubicBezTo>
                  <a:pt x="189" y="316"/>
                  <a:pt x="182" y="305"/>
                  <a:pt x="180" y="291"/>
                </a:cubicBezTo>
                <a:cubicBezTo>
                  <a:pt x="175" y="276"/>
                  <a:pt x="170" y="261"/>
                  <a:pt x="164" y="246"/>
                </a:cubicBezTo>
                <a:cubicBezTo>
                  <a:pt x="163" y="244"/>
                  <a:pt x="162" y="242"/>
                  <a:pt x="161" y="240"/>
                </a:cubicBezTo>
                <a:cubicBezTo>
                  <a:pt x="158" y="232"/>
                  <a:pt x="156" y="222"/>
                  <a:pt x="152" y="215"/>
                </a:cubicBezTo>
                <a:cubicBezTo>
                  <a:pt x="147" y="205"/>
                  <a:pt x="144" y="195"/>
                  <a:pt x="140" y="185"/>
                </a:cubicBezTo>
                <a:cubicBezTo>
                  <a:pt x="139" y="184"/>
                  <a:pt x="136" y="183"/>
                  <a:pt x="134" y="185"/>
                </a:cubicBezTo>
                <a:close/>
                <a:moveTo>
                  <a:pt x="143" y="185"/>
                </a:moveTo>
                <a:cubicBezTo>
                  <a:pt x="146" y="194"/>
                  <a:pt x="149" y="205"/>
                  <a:pt x="154" y="213"/>
                </a:cubicBezTo>
                <a:cubicBezTo>
                  <a:pt x="157" y="222"/>
                  <a:pt x="160" y="230"/>
                  <a:pt x="163" y="238"/>
                </a:cubicBezTo>
                <a:cubicBezTo>
                  <a:pt x="168" y="248"/>
                  <a:pt x="171" y="259"/>
                  <a:pt x="175" y="270"/>
                </a:cubicBezTo>
                <a:cubicBezTo>
                  <a:pt x="179" y="281"/>
                  <a:pt x="184" y="293"/>
                  <a:pt x="187" y="305"/>
                </a:cubicBezTo>
                <a:cubicBezTo>
                  <a:pt x="190" y="313"/>
                  <a:pt x="194" y="320"/>
                  <a:pt x="197" y="327"/>
                </a:cubicBezTo>
                <a:cubicBezTo>
                  <a:pt x="198" y="330"/>
                  <a:pt x="199" y="332"/>
                  <a:pt x="200" y="335"/>
                </a:cubicBezTo>
                <a:cubicBezTo>
                  <a:pt x="200" y="336"/>
                  <a:pt x="201" y="337"/>
                  <a:pt x="202" y="339"/>
                </a:cubicBezTo>
                <a:cubicBezTo>
                  <a:pt x="204" y="346"/>
                  <a:pt x="206" y="353"/>
                  <a:pt x="209" y="360"/>
                </a:cubicBezTo>
                <a:cubicBezTo>
                  <a:pt x="209" y="361"/>
                  <a:pt x="207" y="361"/>
                  <a:pt x="208" y="362"/>
                </a:cubicBezTo>
                <a:cubicBezTo>
                  <a:pt x="211" y="362"/>
                  <a:pt x="213" y="361"/>
                  <a:pt x="214" y="359"/>
                </a:cubicBezTo>
                <a:cubicBezTo>
                  <a:pt x="213" y="355"/>
                  <a:pt x="211" y="352"/>
                  <a:pt x="210" y="349"/>
                </a:cubicBezTo>
                <a:cubicBezTo>
                  <a:pt x="209" y="347"/>
                  <a:pt x="209" y="346"/>
                  <a:pt x="209" y="344"/>
                </a:cubicBezTo>
                <a:cubicBezTo>
                  <a:pt x="205" y="334"/>
                  <a:pt x="202" y="325"/>
                  <a:pt x="199" y="315"/>
                </a:cubicBezTo>
                <a:cubicBezTo>
                  <a:pt x="196" y="302"/>
                  <a:pt x="190" y="290"/>
                  <a:pt x="186" y="278"/>
                </a:cubicBezTo>
                <a:cubicBezTo>
                  <a:pt x="181" y="262"/>
                  <a:pt x="175" y="248"/>
                  <a:pt x="170" y="234"/>
                </a:cubicBezTo>
                <a:cubicBezTo>
                  <a:pt x="169" y="232"/>
                  <a:pt x="170" y="232"/>
                  <a:pt x="170" y="231"/>
                </a:cubicBezTo>
                <a:cubicBezTo>
                  <a:pt x="166" y="221"/>
                  <a:pt x="161" y="211"/>
                  <a:pt x="157" y="202"/>
                </a:cubicBezTo>
                <a:cubicBezTo>
                  <a:pt x="156" y="196"/>
                  <a:pt x="152" y="191"/>
                  <a:pt x="150" y="185"/>
                </a:cubicBezTo>
                <a:cubicBezTo>
                  <a:pt x="147" y="186"/>
                  <a:pt x="146" y="184"/>
                  <a:pt x="143" y="185"/>
                </a:cubicBezTo>
                <a:close/>
                <a:moveTo>
                  <a:pt x="234" y="195"/>
                </a:moveTo>
                <a:cubicBezTo>
                  <a:pt x="234" y="195"/>
                  <a:pt x="235" y="195"/>
                  <a:pt x="234" y="194"/>
                </a:cubicBezTo>
                <a:cubicBezTo>
                  <a:pt x="234" y="194"/>
                  <a:pt x="233" y="194"/>
                  <a:pt x="233" y="194"/>
                </a:cubicBezTo>
                <a:cubicBezTo>
                  <a:pt x="233" y="194"/>
                  <a:pt x="231" y="195"/>
                  <a:pt x="232" y="193"/>
                </a:cubicBezTo>
                <a:cubicBezTo>
                  <a:pt x="231" y="194"/>
                  <a:pt x="231" y="193"/>
                  <a:pt x="229" y="193"/>
                </a:cubicBezTo>
                <a:cubicBezTo>
                  <a:pt x="229" y="193"/>
                  <a:pt x="229" y="191"/>
                  <a:pt x="228" y="191"/>
                </a:cubicBezTo>
                <a:cubicBezTo>
                  <a:pt x="227" y="193"/>
                  <a:pt x="225" y="193"/>
                  <a:pt x="225" y="195"/>
                </a:cubicBezTo>
                <a:cubicBezTo>
                  <a:pt x="225" y="195"/>
                  <a:pt x="225" y="194"/>
                  <a:pt x="226" y="194"/>
                </a:cubicBezTo>
                <a:cubicBezTo>
                  <a:pt x="226" y="195"/>
                  <a:pt x="227" y="195"/>
                  <a:pt x="227" y="195"/>
                </a:cubicBezTo>
                <a:cubicBezTo>
                  <a:pt x="227" y="196"/>
                  <a:pt x="226" y="196"/>
                  <a:pt x="226" y="197"/>
                </a:cubicBezTo>
                <a:cubicBezTo>
                  <a:pt x="228" y="199"/>
                  <a:pt x="232" y="197"/>
                  <a:pt x="233" y="199"/>
                </a:cubicBezTo>
                <a:cubicBezTo>
                  <a:pt x="235" y="199"/>
                  <a:pt x="236" y="197"/>
                  <a:pt x="237" y="195"/>
                </a:cubicBezTo>
                <a:cubicBezTo>
                  <a:pt x="237" y="195"/>
                  <a:pt x="236" y="195"/>
                  <a:pt x="236" y="195"/>
                </a:cubicBezTo>
                <a:cubicBezTo>
                  <a:pt x="237" y="194"/>
                  <a:pt x="238" y="194"/>
                  <a:pt x="237" y="193"/>
                </a:cubicBezTo>
                <a:cubicBezTo>
                  <a:pt x="236" y="194"/>
                  <a:pt x="236" y="195"/>
                  <a:pt x="234" y="195"/>
                </a:cubicBezTo>
                <a:close/>
                <a:moveTo>
                  <a:pt x="236" y="202"/>
                </a:moveTo>
                <a:cubicBezTo>
                  <a:pt x="242" y="207"/>
                  <a:pt x="249" y="196"/>
                  <a:pt x="242" y="193"/>
                </a:cubicBezTo>
                <a:cubicBezTo>
                  <a:pt x="240" y="196"/>
                  <a:pt x="238" y="199"/>
                  <a:pt x="236" y="202"/>
                </a:cubicBezTo>
                <a:close/>
                <a:moveTo>
                  <a:pt x="247" y="200"/>
                </a:moveTo>
                <a:cubicBezTo>
                  <a:pt x="245" y="201"/>
                  <a:pt x="244" y="203"/>
                  <a:pt x="243" y="204"/>
                </a:cubicBezTo>
                <a:cubicBezTo>
                  <a:pt x="244" y="205"/>
                  <a:pt x="246" y="207"/>
                  <a:pt x="247" y="208"/>
                </a:cubicBezTo>
                <a:cubicBezTo>
                  <a:pt x="248" y="207"/>
                  <a:pt x="251" y="205"/>
                  <a:pt x="251" y="204"/>
                </a:cubicBezTo>
                <a:cubicBezTo>
                  <a:pt x="249" y="204"/>
                  <a:pt x="249" y="200"/>
                  <a:pt x="247" y="200"/>
                </a:cubicBezTo>
                <a:close/>
                <a:moveTo>
                  <a:pt x="191" y="205"/>
                </a:moveTo>
                <a:cubicBezTo>
                  <a:pt x="191" y="206"/>
                  <a:pt x="191" y="206"/>
                  <a:pt x="191" y="207"/>
                </a:cubicBezTo>
                <a:cubicBezTo>
                  <a:pt x="190" y="209"/>
                  <a:pt x="188" y="209"/>
                  <a:pt x="186" y="208"/>
                </a:cubicBezTo>
                <a:cubicBezTo>
                  <a:pt x="186" y="209"/>
                  <a:pt x="184" y="210"/>
                  <a:pt x="184" y="212"/>
                </a:cubicBezTo>
                <a:cubicBezTo>
                  <a:pt x="189" y="214"/>
                  <a:pt x="193" y="210"/>
                  <a:pt x="196" y="207"/>
                </a:cubicBezTo>
                <a:cubicBezTo>
                  <a:pt x="196" y="206"/>
                  <a:pt x="194" y="206"/>
                  <a:pt x="195" y="205"/>
                </a:cubicBezTo>
                <a:cubicBezTo>
                  <a:pt x="193" y="204"/>
                  <a:pt x="193" y="204"/>
                  <a:pt x="191" y="205"/>
                </a:cubicBezTo>
                <a:close/>
                <a:moveTo>
                  <a:pt x="249" y="211"/>
                </a:moveTo>
                <a:cubicBezTo>
                  <a:pt x="249" y="212"/>
                  <a:pt x="251" y="213"/>
                  <a:pt x="251" y="212"/>
                </a:cubicBezTo>
                <a:cubicBezTo>
                  <a:pt x="252" y="210"/>
                  <a:pt x="255" y="207"/>
                  <a:pt x="255" y="204"/>
                </a:cubicBezTo>
                <a:cubicBezTo>
                  <a:pt x="252" y="206"/>
                  <a:pt x="250" y="209"/>
                  <a:pt x="249" y="211"/>
                </a:cubicBezTo>
                <a:close/>
                <a:moveTo>
                  <a:pt x="282" y="206"/>
                </a:moveTo>
                <a:cubicBezTo>
                  <a:pt x="281" y="206"/>
                  <a:pt x="281" y="205"/>
                  <a:pt x="281" y="205"/>
                </a:cubicBezTo>
                <a:cubicBezTo>
                  <a:pt x="280" y="205"/>
                  <a:pt x="281" y="207"/>
                  <a:pt x="282" y="206"/>
                </a:cubicBezTo>
                <a:close/>
                <a:moveTo>
                  <a:pt x="275" y="207"/>
                </a:moveTo>
                <a:cubicBezTo>
                  <a:pt x="275" y="208"/>
                  <a:pt x="276" y="210"/>
                  <a:pt x="277" y="210"/>
                </a:cubicBezTo>
                <a:cubicBezTo>
                  <a:pt x="278" y="210"/>
                  <a:pt x="279" y="208"/>
                  <a:pt x="280" y="208"/>
                </a:cubicBezTo>
                <a:cubicBezTo>
                  <a:pt x="279" y="205"/>
                  <a:pt x="277" y="206"/>
                  <a:pt x="275" y="207"/>
                </a:cubicBezTo>
                <a:close/>
                <a:moveTo>
                  <a:pt x="274" y="212"/>
                </a:moveTo>
                <a:cubicBezTo>
                  <a:pt x="274" y="210"/>
                  <a:pt x="273" y="207"/>
                  <a:pt x="272" y="206"/>
                </a:cubicBezTo>
                <a:cubicBezTo>
                  <a:pt x="271" y="208"/>
                  <a:pt x="271" y="212"/>
                  <a:pt x="274" y="212"/>
                </a:cubicBezTo>
                <a:close/>
                <a:moveTo>
                  <a:pt x="262" y="208"/>
                </a:moveTo>
                <a:cubicBezTo>
                  <a:pt x="262" y="211"/>
                  <a:pt x="259" y="216"/>
                  <a:pt x="262" y="218"/>
                </a:cubicBezTo>
                <a:cubicBezTo>
                  <a:pt x="265" y="215"/>
                  <a:pt x="263" y="212"/>
                  <a:pt x="262" y="208"/>
                </a:cubicBezTo>
                <a:close/>
                <a:moveTo>
                  <a:pt x="255" y="213"/>
                </a:moveTo>
                <a:cubicBezTo>
                  <a:pt x="256" y="214"/>
                  <a:pt x="256" y="214"/>
                  <a:pt x="258" y="214"/>
                </a:cubicBezTo>
                <a:cubicBezTo>
                  <a:pt x="258" y="213"/>
                  <a:pt x="258" y="212"/>
                  <a:pt x="259" y="210"/>
                </a:cubicBezTo>
                <a:cubicBezTo>
                  <a:pt x="258" y="210"/>
                  <a:pt x="258" y="208"/>
                  <a:pt x="257" y="208"/>
                </a:cubicBezTo>
                <a:cubicBezTo>
                  <a:pt x="256" y="210"/>
                  <a:pt x="255" y="211"/>
                  <a:pt x="255" y="213"/>
                </a:cubicBezTo>
                <a:close/>
                <a:moveTo>
                  <a:pt x="184" y="217"/>
                </a:moveTo>
                <a:cubicBezTo>
                  <a:pt x="191" y="220"/>
                  <a:pt x="196" y="215"/>
                  <a:pt x="199" y="211"/>
                </a:cubicBezTo>
                <a:cubicBezTo>
                  <a:pt x="198" y="210"/>
                  <a:pt x="199" y="209"/>
                  <a:pt x="198" y="209"/>
                </a:cubicBezTo>
                <a:cubicBezTo>
                  <a:pt x="196" y="211"/>
                  <a:pt x="194" y="212"/>
                  <a:pt x="192" y="214"/>
                </a:cubicBezTo>
                <a:cubicBezTo>
                  <a:pt x="188" y="215"/>
                  <a:pt x="185" y="216"/>
                  <a:pt x="182" y="215"/>
                </a:cubicBezTo>
                <a:cubicBezTo>
                  <a:pt x="183" y="215"/>
                  <a:pt x="183" y="216"/>
                  <a:pt x="184" y="217"/>
                </a:cubicBezTo>
                <a:close/>
                <a:moveTo>
                  <a:pt x="265" y="210"/>
                </a:moveTo>
                <a:cubicBezTo>
                  <a:pt x="265" y="210"/>
                  <a:pt x="265" y="211"/>
                  <a:pt x="266" y="212"/>
                </a:cubicBezTo>
                <a:cubicBezTo>
                  <a:pt x="267" y="212"/>
                  <a:pt x="268" y="211"/>
                  <a:pt x="270" y="211"/>
                </a:cubicBezTo>
                <a:cubicBezTo>
                  <a:pt x="270" y="210"/>
                  <a:pt x="269" y="209"/>
                  <a:pt x="269" y="209"/>
                </a:cubicBezTo>
                <a:cubicBezTo>
                  <a:pt x="267" y="209"/>
                  <a:pt x="266" y="208"/>
                  <a:pt x="265" y="210"/>
                </a:cubicBezTo>
                <a:close/>
                <a:moveTo>
                  <a:pt x="198" y="219"/>
                </a:moveTo>
                <a:cubicBezTo>
                  <a:pt x="197" y="218"/>
                  <a:pt x="198" y="217"/>
                  <a:pt x="197" y="217"/>
                </a:cubicBezTo>
                <a:cubicBezTo>
                  <a:pt x="195" y="218"/>
                  <a:pt x="196" y="221"/>
                  <a:pt x="198" y="219"/>
                </a:cubicBezTo>
                <a:close/>
                <a:moveTo>
                  <a:pt x="154" y="309"/>
                </a:moveTo>
                <a:cubicBezTo>
                  <a:pt x="154" y="309"/>
                  <a:pt x="154" y="309"/>
                  <a:pt x="154" y="309"/>
                </a:cubicBezTo>
                <a:cubicBezTo>
                  <a:pt x="153" y="308"/>
                  <a:pt x="151" y="309"/>
                  <a:pt x="148" y="309"/>
                </a:cubicBezTo>
                <a:cubicBezTo>
                  <a:pt x="144" y="310"/>
                  <a:pt x="139" y="309"/>
                  <a:pt x="136" y="309"/>
                </a:cubicBezTo>
                <a:cubicBezTo>
                  <a:pt x="122" y="310"/>
                  <a:pt x="115" y="310"/>
                  <a:pt x="102" y="310"/>
                </a:cubicBezTo>
                <a:cubicBezTo>
                  <a:pt x="93" y="311"/>
                  <a:pt x="85" y="310"/>
                  <a:pt x="78" y="310"/>
                </a:cubicBezTo>
                <a:cubicBezTo>
                  <a:pt x="79" y="312"/>
                  <a:pt x="88" y="311"/>
                  <a:pt x="86" y="312"/>
                </a:cubicBezTo>
                <a:cubicBezTo>
                  <a:pt x="90" y="312"/>
                  <a:pt x="94" y="313"/>
                  <a:pt x="99" y="314"/>
                </a:cubicBezTo>
                <a:cubicBezTo>
                  <a:pt x="97" y="315"/>
                  <a:pt x="95" y="313"/>
                  <a:pt x="94" y="314"/>
                </a:cubicBezTo>
                <a:cubicBezTo>
                  <a:pt x="95" y="314"/>
                  <a:pt x="96" y="315"/>
                  <a:pt x="97" y="315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106" y="317"/>
                  <a:pt x="112" y="316"/>
                  <a:pt x="120" y="316"/>
                </a:cubicBezTo>
                <a:cubicBezTo>
                  <a:pt x="119" y="317"/>
                  <a:pt x="121" y="317"/>
                  <a:pt x="122" y="316"/>
                </a:cubicBezTo>
                <a:cubicBezTo>
                  <a:pt x="120" y="316"/>
                  <a:pt x="125" y="315"/>
                  <a:pt x="127" y="315"/>
                </a:cubicBezTo>
                <a:cubicBezTo>
                  <a:pt x="127" y="315"/>
                  <a:pt x="126" y="316"/>
                  <a:pt x="127" y="316"/>
                </a:cubicBezTo>
                <a:cubicBezTo>
                  <a:pt x="127" y="315"/>
                  <a:pt x="128" y="316"/>
                  <a:pt x="129" y="316"/>
                </a:cubicBezTo>
                <a:cubicBezTo>
                  <a:pt x="129" y="314"/>
                  <a:pt x="134" y="315"/>
                  <a:pt x="135" y="314"/>
                </a:cubicBezTo>
                <a:cubicBezTo>
                  <a:pt x="135" y="314"/>
                  <a:pt x="134" y="314"/>
                  <a:pt x="134" y="314"/>
                </a:cubicBezTo>
                <a:cubicBezTo>
                  <a:pt x="135" y="314"/>
                  <a:pt x="136" y="313"/>
                  <a:pt x="137" y="314"/>
                </a:cubicBezTo>
                <a:cubicBezTo>
                  <a:pt x="136" y="314"/>
                  <a:pt x="135" y="314"/>
                  <a:pt x="135" y="315"/>
                </a:cubicBezTo>
                <a:cubicBezTo>
                  <a:pt x="137" y="315"/>
                  <a:pt x="138" y="314"/>
                  <a:pt x="139" y="314"/>
                </a:cubicBezTo>
                <a:cubicBezTo>
                  <a:pt x="139" y="314"/>
                  <a:pt x="138" y="314"/>
                  <a:pt x="138" y="313"/>
                </a:cubicBezTo>
                <a:cubicBezTo>
                  <a:pt x="137" y="314"/>
                  <a:pt x="136" y="313"/>
                  <a:pt x="135" y="313"/>
                </a:cubicBezTo>
                <a:cubicBezTo>
                  <a:pt x="142" y="313"/>
                  <a:pt x="148" y="311"/>
                  <a:pt x="155" y="311"/>
                </a:cubicBezTo>
                <a:cubicBezTo>
                  <a:pt x="154" y="311"/>
                  <a:pt x="153" y="311"/>
                  <a:pt x="153" y="311"/>
                </a:cubicBezTo>
                <a:cubicBezTo>
                  <a:pt x="157" y="309"/>
                  <a:pt x="162" y="310"/>
                  <a:pt x="164" y="307"/>
                </a:cubicBezTo>
                <a:cubicBezTo>
                  <a:pt x="165" y="307"/>
                  <a:pt x="166" y="308"/>
                  <a:pt x="166" y="308"/>
                </a:cubicBezTo>
                <a:cubicBezTo>
                  <a:pt x="165" y="307"/>
                  <a:pt x="165" y="306"/>
                  <a:pt x="163" y="306"/>
                </a:cubicBezTo>
                <a:cubicBezTo>
                  <a:pt x="162" y="309"/>
                  <a:pt x="157" y="309"/>
                  <a:pt x="154" y="309"/>
                </a:cubicBezTo>
                <a:close/>
                <a:moveTo>
                  <a:pt x="162" y="316"/>
                </a:moveTo>
                <a:cubicBezTo>
                  <a:pt x="160" y="318"/>
                  <a:pt x="156" y="317"/>
                  <a:pt x="153" y="318"/>
                </a:cubicBezTo>
                <a:cubicBezTo>
                  <a:pt x="163" y="321"/>
                  <a:pt x="172" y="324"/>
                  <a:pt x="182" y="325"/>
                </a:cubicBezTo>
                <a:cubicBezTo>
                  <a:pt x="182" y="323"/>
                  <a:pt x="181" y="321"/>
                  <a:pt x="181" y="319"/>
                </a:cubicBezTo>
                <a:cubicBezTo>
                  <a:pt x="175" y="318"/>
                  <a:pt x="168" y="315"/>
                  <a:pt x="162" y="316"/>
                </a:cubicBezTo>
                <a:close/>
                <a:moveTo>
                  <a:pt x="87" y="320"/>
                </a:moveTo>
                <a:cubicBezTo>
                  <a:pt x="87" y="320"/>
                  <a:pt x="88" y="320"/>
                  <a:pt x="87" y="319"/>
                </a:cubicBezTo>
                <a:cubicBezTo>
                  <a:pt x="83" y="318"/>
                  <a:pt x="76" y="318"/>
                  <a:pt x="72" y="316"/>
                </a:cubicBezTo>
                <a:cubicBezTo>
                  <a:pt x="65" y="317"/>
                  <a:pt x="58" y="318"/>
                  <a:pt x="51" y="320"/>
                </a:cubicBezTo>
                <a:cubicBezTo>
                  <a:pt x="52" y="322"/>
                  <a:pt x="50" y="323"/>
                  <a:pt x="50" y="325"/>
                </a:cubicBezTo>
                <a:cubicBezTo>
                  <a:pt x="62" y="324"/>
                  <a:pt x="75" y="322"/>
                  <a:pt x="87" y="320"/>
                </a:cubicBezTo>
                <a:close/>
                <a:moveTo>
                  <a:pt x="111" y="319"/>
                </a:moveTo>
                <a:cubicBezTo>
                  <a:pt x="111" y="320"/>
                  <a:pt x="111" y="321"/>
                  <a:pt x="111" y="323"/>
                </a:cubicBezTo>
                <a:cubicBezTo>
                  <a:pt x="113" y="324"/>
                  <a:pt x="116" y="323"/>
                  <a:pt x="118" y="324"/>
                </a:cubicBezTo>
                <a:cubicBezTo>
                  <a:pt x="118" y="322"/>
                  <a:pt x="118" y="320"/>
                  <a:pt x="117" y="319"/>
                </a:cubicBezTo>
                <a:cubicBezTo>
                  <a:pt x="116" y="319"/>
                  <a:pt x="112" y="319"/>
                  <a:pt x="111" y="319"/>
                </a:cubicBezTo>
                <a:close/>
                <a:moveTo>
                  <a:pt x="121" y="324"/>
                </a:moveTo>
                <a:cubicBezTo>
                  <a:pt x="123" y="324"/>
                  <a:pt x="125" y="325"/>
                  <a:pt x="127" y="324"/>
                </a:cubicBezTo>
                <a:cubicBezTo>
                  <a:pt x="127" y="322"/>
                  <a:pt x="128" y="321"/>
                  <a:pt x="127" y="319"/>
                </a:cubicBezTo>
                <a:cubicBezTo>
                  <a:pt x="124" y="319"/>
                  <a:pt x="124" y="319"/>
                  <a:pt x="121" y="319"/>
                </a:cubicBezTo>
                <a:cubicBezTo>
                  <a:pt x="120" y="321"/>
                  <a:pt x="121" y="322"/>
                  <a:pt x="121" y="324"/>
                </a:cubicBezTo>
                <a:close/>
                <a:moveTo>
                  <a:pt x="108" y="327"/>
                </a:moveTo>
                <a:cubicBezTo>
                  <a:pt x="108" y="329"/>
                  <a:pt x="109" y="332"/>
                  <a:pt x="110" y="335"/>
                </a:cubicBezTo>
                <a:cubicBezTo>
                  <a:pt x="115" y="337"/>
                  <a:pt x="126" y="338"/>
                  <a:pt x="130" y="334"/>
                </a:cubicBezTo>
                <a:cubicBezTo>
                  <a:pt x="130" y="331"/>
                  <a:pt x="131" y="328"/>
                  <a:pt x="130" y="326"/>
                </a:cubicBezTo>
                <a:cubicBezTo>
                  <a:pt x="123" y="328"/>
                  <a:pt x="114" y="327"/>
                  <a:pt x="108" y="327"/>
                </a:cubicBezTo>
                <a:close/>
                <a:moveTo>
                  <a:pt x="100" y="331"/>
                </a:moveTo>
                <a:cubicBezTo>
                  <a:pt x="99" y="330"/>
                  <a:pt x="100" y="329"/>
                  <a:pt x="99" y="328"/>
                </a:cubicBezTo>
                <a:cubicBezTo>
                  <a:pt x="99" y="328"/>
                  <a:pt x="98" y="329"/>
                  <a:pt x="97" y="329"/>
                </a:cubicBezTo>
                <a:cubicBezTo>
                  <a:pt x="97" y="329"/>
                  <a:pt x="97" y="330"/>
                  <a:pt x="97" y="331"/>
                </a:cubicBezTo>
                <a:cubicBezTo>
                  <a:pt x="99" y="331"/>
                  <a:pt x="100" y="331"/>
                  <a:pt x="100" y="331"/>
                </a:cubicBezTo>
                <a:close/>
                <a:moveTo>
                  <a:pt x="102" y="330"/>
                </a:moveTo>
                <a:cubicBezTo>
                  <a:pt x="102" y="330"/>
                  <a:pt x="102" y="331"/>
                  <a:pt x="102" y="331"/>
                </a:cubicBezTo>
                <a:cubicBezTo>
                  <a:pt x="103" y="331"/>
                  <a:pt x="105" y="331"/>
                  <a:pt x="105" y="330"/>
                </a:cubicBezTo>
                <a:cubicBezTo>
                  <a:pt x="105" y="330"/>
                  <a:pt x="104" y="330"/>
                  <a:pt x="102" y="330"/>
                </a:cubicBezTo>
                <a:close/>
                <a:moveTo>
                  <a:pt x="98" y="336"/>
                </a:moveTo>
                <a:cubicBezTo>
                  <a:pt x="100" y="336"/>
                  <a:pt x="99" y="335"/>
                  <a:pt x="100" y="333"/>
                </a:cubicBezTo>
                <a:cubicBezTo>
                  <a:pt x="98" y="333"/>
                  <a:pt x="98" y="333"/>
                  <a:pt x="97" y="333"/>
                </a:cubicBezTo>
                <a:cubicBezTo>
                  <a:pt x="97" y="334"/>
                  <a:pt x="97" y="336"/>
                  <a:pt x="98" y="336"/>
                </a:cubicBezTo>
                <a:close/>
                <a:moveTo>
                  <a:pt x="124" y="350"/>
                </a:moveTo>
                <a:cubicBezTo>
                  <a:pt x="124" y="345"/>
                  <a:pt x="125" y="343"/>
                  <a:pt x="124" y="339"/>
                </a:cubicBezTo>
                <a:cubicBezTo>
                  <a:pt x="120" y="339"/>
                  <a:pt x="117" y="339"/>
                  <a:pt x="113" y="338"/>
                </a:cubicBezTo>
                <a:cubicBezTo>
                  <a:pt x="113" y="343"/>
                  <a:pt x="113" y="345"/>
                  <a:pt x="112" y="350"/>
                </a:cubicBezTo>
                <a:cubicBezTo>
                  <a:pt x="117" y="352"/>
                  <a:pt x="119" y="352"/>
                  <a:pt x="124" y="350"/>
                </a:cubicBezTo>
                <a:close/>
                <a:moveTo>
                  <a:pt x="111" y="357"/>
                </a:moveTo>
                <a:cubicBezTo>
                  <a:pt x="115" y="358"/>
                  <a:pt x="125" y="359"/>
                  <a:pt x="124" y="352"/>
                </a:cubicBezTo>
                <a:cubicBezTo>
                  <a:pt x="120" y="354"/>
                  <a:pt x="116" y="354"/>
                  <a:pt x="111" y="352"/>
                </a:cubicBezTo>
                <a:cubicBezTo>
                  <a:pt x="111" y="354"/>
                  <a:pt x="111" y="355"/>
                  <a:pt x="111" y="357"/>
                </a:cubicBezTo>
                <a:close/>
                <a:moveTo>
                  <a:pt x="5" y="362"/>
                </a:moveTo>
                <a:cubicBezTo>
                  <a:pt x="7" y="361"/>
                  <a:pt x="8" y="362"/>
                  <a:pt x="9" y="362"/>
                </a:cubicBezTo>
                <a:cubicBezTo>
                  <a:pt x="8" y="361"/>
                  <a:pt x="8" y="360"/>
                  <a:pt x="7" y="359"/>
                </a:cubicBezTo>
                <a:cubicBezTo>
                  <a:pt x="6" y="360"/>
                  <a:pt x="6" y="361"/>
                  <a:pt x="5" y="362"/>
                </a:cubicBezTo>
                <a:close/>
                <a:moveTo>
                  <a:pt x="115" y="360"/>
                </a:moveTo>
                <a:cubicBezTo>
                  <a:pt x="116" y="363"/>
                  <a:pt x="120" y="362"/>
                  <a:pt x="119" y="360"/>
                </a:cubicBezTo>
                <a:cubicBezTo>
                  <a:pt x="118" y="360"/>
                  <a:pt x="117" y="360"/>
                  <a:pt x="115" y="360"/>
                </a:cubicBezTo>
                <a:close/>
                <a:moveTo>
                  <a:pt x="218" y="362"/>
                </a:moveTo>
                <a:cubicBezTo>
                  <a:pt x="217" y="363"/>
                  <a:pt x="216" y="362"/>
                  <a:pt x="214" y="362"/>
                </a:cubicBezTo>
                <a:cubicBezTo>
                  <a:pt x="211" y="366"/>
                  <a:pt x="203" y="365"/>
                  <a:pt x="198" y="367"/>
                </a:cubicBezTo>
                <a:cubicBezTo>
                  <a:pt x="198" y="366"/>
                  <a:pt x="198" y="367"/>
                  <a:pt x="197" y="366"/>
                </a:cubicBezTo>
                <a:cubicBezTo>
                  <a:pt x="200" y="372"/>
                  <a:pt x="201" y="377"/>
                  <a:pt x="204" y="382"/>
                </a:cubicBezTo>
                <a:cubicBezTo>
                  <a:pt x="210" y="383"/>
                  <a:pt x="218" y="384"/>
                  <a:pt x="221" y="379"/>
                </a:cubicBezTo>
                <a:cubicBezTo>
                  <a:pt x="221" y="379"/>
                  <a:pt x="222" y="379"/>
                  <a:pt x="223" y="379"/>
                </a:cubicBezTo>
                <a:cubicBezTo>
                  <a:pt x="224" y="374"/>
                  <a:pt x="221" y="368"/>
                  <a:pt x="218" y="362"/>
                </a:cubicBezTo>
                <a:close/>
                <a:moveTo>
                  <a:pt x="229" y="365"/>
                </a:moveTo>
                <a:cubicBezTo>
                  <a:pt x="230" y="365"/>
                  <a:pt x="230" y="365"/>
                  <a:pt x="231" y="365"/>
                </a:cubicBezTo>
                <a:cubicBezTo>
                  <a:pt x="230" y="363"/>
                  <a:pt x="230" y="362"/>
                  <a:pt x="228" y="362"/>
                </a:cubicBezTo>
                <a:cubicBezTo>
                  <a:pt x="228" y="363"/>
                  <a:pt x="229" y="364"/>
                  <a:pt x="229" y="365"/>
                </a:cubicBezTo>
                <a:close/>
                <a:moveTo>
                  <a:pt x="3" y="369"/>
                </a:moveTo>
                <a:cubicBezTo>
                  <a:pt x="4" y="369"/>
                  <a:pt x="6" y="369"/>
                  <a:pt x="7" y="369"/>
                </a:cubicBezTo>
                <a:cubicBezTo>
                  <a:pt x="6" y="367"/>
                  <a:pt x="8" y="366"/>
                  <a:pt x="8" y="364"/>
                </a:cubicBezTo>
                <a:cubicBezTo>
                  <a:pt x="7" y="364"/>
                  <a:pt x="6" y="364"/>
                  <a:pt x="5" y="363"/>
                </a:cubicBezTo>
                <a:cubicBezTo>
                  <a:pt x="4" y="365"/>
                  <a:pt x="3" y="367"/>
                  <a:pt x="3" y="369"/>
                </a:cubicBezTo>
                <a:close/>
                <a:moveTo>
                  <a:pt x="17" y="364"/>
                </a:moveTo>
                <a:cubicBezTo>
                  <a:pt x="15" y="369"/>
                  <a:pt x="14" y="373"/>
                  <a:pt x="12" y="378"/>
                </a:cubicBezTo>
                <a:cubicBezTo>
                  <a:pt x="15" y="381"/>
                  <a:pt x="20" y="382"/>
                  <a:pt x="25" y="382"/>
                </a:cubicBezTo>
                <a:cubicBezTo>
                  <a:pt x="27" y="382"/>
                  <a:pt x="27" y="381"/>
                  <a:pt x="28" y="382"/>
                </a:cubicBezTo>
                <a:cubicBezTo>
                  <a:pt x="30" y="378"/>
                  <a:pt x="33" y="374"/>
                  <a:pt x="33" y="368"/>
                </a:cubicBezTo>
                <a:cubicBezTo>
                  <a:pt x="28" y="368"/>
                  <a:pt x="22" y="366"/>
                  <a:pt x="17" y="364"/>
                </a:cubicBezTo>
                <a:close/>
                <a:moveTo>
                  <a:pt x="230" y="368"/>
                </a:moveTo>
                <a:cubicBezTo>
                  <a:pt x="230" y="368"/>
                  <a:pt x="230" y="369"/>
                  <a:pt x="230" y="369"/>
                </a:cubicBezTo>
                <a:cubicBezTo>
                  <a:pt x="231" y="369"/>
                  <a:pt x="231" y="369"/>
                  <a:pt x="232" y="369"/>
                </a:cubicBezTo>
                <a:cubicBezTo>
                  <a:pt x="233" y="368"/>
                  <a:pt x="232" y="368"/>
                  <a:pt x="232" y="367"/>
                </a:cubicBezTo>
                <a:cubicBezTo>
                  <a:pt x="231" y="367"/>
                  <a:pt x="231" y="367"/>
                  <a:pt x="230" y="368"/>
                </a:cubicBezTo>
                <a:close/>
                <a:moveTo>
                  <a:pt x="224" y="369"/>
                </a:moveTo>
                <a:cubicBezTo>
                  <a:pt x="224" y="369"/>
                  <a:pt x="224" y="370"/>
                  <a:pt x="224" y="370"/>
                </a:cubicBezTo>
                <a:cubicBezTo>
                  <a:pt x="226" y="370"/>
                  <a:pt x="227" y="370"/>
                  <a:pt x="228" y="370"/>
                </a:cubicBezTo>
                <a:cubicBezTo>
                  <a:pt x="228" y="369"/>
                  <a:pt x="228" y="368"/>
                  <a:pt x="228" y="368"/>
                </a:cubicBezTo>
                <a:cubicBezTo>
                  <a:pt x="227" y="368"/>
                  <a:pt x="225" y="368"/>
                  <a:pt x="224" y="369"/>
                </a:cubicBezTo>
                <a:close/>
                <a:moveTo>
                  <a:pt x="13" y="370"/>
                </a:moveTo>
                <a:cubicBezTo>
                  <a:pt x="11" y="370"/>
                  <a:pt x="11" y="369"/>
                  <a:pt x="9" y="369"/>
                </a:cubicBezTo>
                <a:cubicBezTo>
                  <a:pt x="9" y="370"/>
                  <a:pt x="12" y="371"/>
                  <a:pt x="13" y="370"/>
                </a:cubicBezTo>
                <a:close/>
                <a:moveTo>
                  <a:pt x="2" y="374"/>
                </a:moveTo>
                <a:cubicBezTo>
                  <a:pt x="4" y="375"/>
                  <a:pt x="5" y="373"/>
                  <a:pt x="6" y="371"/>
                </a:cubicBezTo>
                <a:cubicBezTo>
                  <a:pt x="4" y="371"/>
                  <a:pt x="4" y="370"/>
                  <a:pt x="2" y="370"/>
                </a:cubicBezTo>
                <a:cubicBezTo>
                  <a:pt x="2" y="372"/>
                  <a:pt x="2" y="373"/>
                  <a:pt x="2" y="374"/>
                </a:cubicBezTo>
                <a:close/>
                <a:moveTo>
                  <a:pt x="232" y="371"/>
                </a:moveTo>
                <a:cubicBezTo>
                  <a:pt x="232" y="373"/>
                  <a:pt x="232" y="373"/>
                  <a:pt x="233" y="373"/>
                </a:cubicBezTo>
                <a:cubicBezTo>
                  <a:pt x="233" y="372"/>
                  <a:pt x="234" y="371"/>
                  <a:pt x="233" y="371"/>
                </a:cubicBezTo>
                <a:cubicBezTo>
                  <a:pt x="233" y="371"/>
                  <a:pt x="232" y="371"/>
                  <a:pt x="232" y="371"/>
                </a:cubicBezTo>
                <a:close/>
                <a:moveTo>
                  <a:pt x="7" y="396"/>
                </a:moveTo>
                <a:cubicBezTo>
                  <a:pt x="11" y="397"/>
                  <a:pt x="15" y="400"/>
                  <a:pt x="18" y="399"/>
                </a:cubicBezTo>
                <a:cubicBezTo>
                  <a:pt x="20" y="394"/>
                  <a:pt x="23" y="390"/>
                  <a:pt x="25" y="385"/>
                </a:cubicBezTo>
                <a:cubicBezTo>
                  <a:pt x="20" y="384"/>
                  <a:pt x="16" y="384"/>
                  <a:pt x="13" y="382"/>
                </a:cubicBezTo>
                <a:cubicBezTo>
                  <a:pt x="11" y="387"/>
                  <a:pt x="9" y="392"/>
                  <a:pt x="7" y="396"/>
                </a:cubicBezTo>
                <a:close/>
                <a:moveTo>
                  <a:pt x="208" y="386"/>
                </a:moveTo>
                <a:cubicBezTo>
                  <a:pt x="211" y="390"/>
                  <a:pt x="212" y="396"/>
                  <a:pt x="215" y="401"/>
                </a:cubicBezTo>
                <a:cubicBezTo>
                  <a:pt x="218" y="399"/>
                  <a:pt x="224" y="400"/>
                  <a:pt x="227" y="397"/>
                </a:cubicBezTo>
                <a:cubicBezTo>
                  <a:pt x="225" y="393"/>
                  <a:pt x="224" y="387"/>
                  <a:pt x="221" y="383"/>
                </a:cubicBezTo>
                <a:cubicBezTo>
                  <a:pt x="218" y="386"/>
                  <a:pt x="213" y="385"/>
                  <a:pt x="208" y="386"/>
                </a:cubicBezTo>
                <a:close/>
                <a:moveTo>
                  <a:pt x="7" y="406"/>
                </a:moveTo>
                <a:cubicBezTo>
                  <a:pt x="7" y="406"/>
                  <a:pt x="8" y="405"/>
                  <a:pt x="9" y="406"/>
                </a:cubicBezTo>
                <a:cubicBezTo>
                  <a:pt x="9" y="407"/>
                  <a:pt x="9" y="407"/>
                  <a:pt x="9" y="407"/>
                </a:cubicBezTo>
                <a:cubicBezTo>
                  <a:pt x="10" y="408"/>
                  <a:pt x="12" y="409"/>
                  <a:pt x="14" y="409"/>
                </a:cubicBezTo>
                <a:cubicBezTo>
                  <a:pt x="15" y="407"/>
                  <a:pt x="17" y="404"/>
                  <a:pt x="18" y="401"/>
                </a:cubicBezTo>
                <a:cubicBezTo>
                  <a:pt x="14" y="401"/>
                  <a:pt x="10" y="399"/>
                  <a:pt x="6" y="399"/>
                </a:cubicBezTo>
                <a:cubicBezTo>
                  <a:pt x="5" y="401"/>
                  <a:pt x="4" y="406"/>
                  <a:pt x="7" y="406"/>
                </a:cubicBezTo>
                <a:close/>
                <a:moveTo>
                  <a:pt x="228" y="400"/>
                </a:moveTo>
                <a:cubicBezTo>
                  <a:pt x="225" y="402"/>
                  <a:pt x="220" y="401"/>
                  <a:pt x="217" y="403"/>
                </a:cubicBezTo>
                <a:cubicBezTo>
                  <a:pt x="218" y="406"/>
                  <a:pt x="219" y="409"/>
                  <a:pt x="221" y="412"/>
                </a:cubicBezTo>
                <a:cubicBezTo>
                  <a:pt x="224" y="411"/>
                  <a:pt x="229" y="411"/>
                  <a:pt x="231" y="408"/>
                </a:cubicBezTo>
                <a:cubicBezTo>
                  <a:pt x="230" y="405"/>
                  <a:pt x="230" y="403"/>
                  <a:pt x="228" y="400"/>
                </a:cubicBezTo>
                <a:close/>
                <a:moveTo>
                  <a:pt x="6" y="414"/>
                </a:moveTo>
                <a:cubicBezTo>
                  <a:pt x="7" y="414"/>
                  <a:pt x="7" y="415"/>
                  <a:pt x="8" y="415"/>
                </a:cubicBezTo>
                <a:cubicBezTo>
                  <a:pt x="9" y="414"/>
                  <a:pt x="9" y="412"/>
                  <a:pt x="10" y="411"/>
                </a:cubicBezTo>
                <a:cubicBezTo>
                  <a:pt x="9" y="410"/>
                  <a:pt x="9" y="410"/>
                  <a:pt x="8" y="409"/>
                </a:cubicBezTo>
                <a:cubicBezTo>
                  <a:pt x="7" y="411"/>
                  <a:pt x="6" y="412"/>
                  <a:pt x="6" y="414"/>
                </a:cubicBezTo>
                <a:close/>
                <a:moveTo>
                  <a:pt x="226" y="413"/>
                </a:moveTo>
                <a:cubicBezTo>
                  <a:pt x="226" y="415"/>
                  <a:pt x="227" y="417"/>
                  <a:pt x="228" y="418"/>
                </a:cubicBezTo>
                <a:cubicBezTo>
                  <a:pt x="229" y="416"/>
                  <a:pt x="230" y="414"/>
                  <a:pt x="229" y="413"/>
                </a:cubicBezTo>
                <a:cubicBezTo>
                  <a:pt x="228" y="413"/>
                  <a:pt x="227" y="413"/>
                  <a:pt x="226" y="413"/>
                </a:cubicBezTo>
                <a:close/>
              </a:path>
            </a:pathLst>
          </a:custGeom>
          <a:solidFill>
            <a:srgbClr val="494C5C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0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2148064" y="147943"/>
            <a:ext cx="7490783" cy="638983"/>
            <a:chOff x="3199211" y="700854"/>
            <a:chExt cx="4139712" cy="638983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3897208" y="724336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Bin-Search tìm ngưỡng 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Parallelogram 1"/>
          <p:cNvSpPr/>
          <p:nvPr/>
        </p:nvSpPr>
        <p:spPr>
          <a:xfrm>
            <a:off x="159630" y="749890"/>
            <a:ext cx="3124938" cy="9131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Nhập f , g  </a:t>
            </a:r>
            <a:br>
              <a:rPr lang="en-US" b="1" dirty="0" smtClean="0"/>
            </a:br>
            <a:r>
              <a:rPr lang="en-US" b="1" dirty="0" smtClean="0"/>
              <a:t>(STE | ZCR của Unvoiced và Voiced)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746905" y="796942"/>
            <a:ext cx="2126698" cy="808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T=(Tmax+Tmin)/2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2" idx="2"/>
          </p:cNvCxnSpPr>
          <p:nvPr/>
        </p:nvCxnSpPr>
        <p:spPr>
          <a:xfrm flipV="1">
            <a:off x="3170425" y="1198105"/>
            <a:ext cx="549342" cy="83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3"/>
          </p:cNvCxnSpPr>
          <p:nvPr/>
        </p:nvCxnSpPr>
        <p:spPr>
          <a:xfrm>
            <a:off x="6179578" y="1212853"/>
            <a:ext cx="546996" cy="1512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26787" y="717347"/>
            <a:ext cx="2567905" cy="90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= số giá trị của f&lt;T</a:t>
            </a:r>
          </a:p>
          <a:p>
            <a:pPr algn="ctr"/>
            <a:r>
              <a:rPr lang="en-US" b="1" dirty="0" smtClean="0"/>
              <a:t>p = số giá trị của g&gt;T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456283" y="2124931"/>
            <a:ext cx="2567905" cy="82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  <a:r>
              <a:rPr lang="en-US" b="1" dirty="0" smtClean="0"/>
              <a:t> = -1</a:t>
            </a:r>
          </a:p>
          <a:p>
            <a:pPr algn="ctr"/>
            <a:r>
              <a:rPr lang="en-US" b="1" dirty="0" smtClean="0"/>
              <a:t>q = -1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17836" y="1230738"/>
            <a:ext cx="508950" cy="19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878698" y="1956368"/>
            <a:ext cx="2994905" cy="1194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 == j </a:t>
            </a:r>
          </a:p>
          <a:p>
            <a:pPr algn="ctr"/>
            <a:r>
              <a:rPr lang="en-US" sz="2000" b="1" dirty="0" smtClean="0"/>
              <a:t>và </a:t>
            </a:r>
          </a:p>
          <a:p>
            <a:pPr algn="ctr"/>
            <a:r>
              <a:rPr lang="en-US" sz="2000" b="1" dirty="0" smtClean="0"/>
              <a:t>p == q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873603" y="2535623"/>
            <a:ext cx="553183" cy="48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0" idx="0"/>
          </p:cNvCxnSpPr>
          <p:nvPr/>
        </p:nvCxnSpPr>
        <p:spPr>
          <a:xfrm flipV="1">
            <a:off x="1421937" y="1956368"/>
            <a:ext cx="5954214" cy="3360338"/>
          </a:xfrm>
          <a:prstGeom prst="bentConnector4">
            <a:avLst>
              <a:gd name="adj1" fmla="val 518"/>
              <a:gd name="adj2" fmla="val 10680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10334409" y="5245442"/>
            <a:ext cx="1156717" cy="1422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7830462" y="2934816"/>
            <a:ext cx="60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Flowchart: Decision 57"/>
          <p:cNvSpPr/>
          <p:nvPr/>
        </p:nvSpPr>
        <p:spPr>
          <a:xfrm>
            <a:off x="1523663" y="3105456"/>
            <a:ext cx="6537104" cy="14421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Sum(max(f[n]-T,0))/len(f)</a:t>
            </a:r>
          </a:p>
          <a:p>
            <a:pPr algn="ctr"/>
            <a:r>
              <a:rPr lang="en-US" sz="1900" b="1" dirty="0"/>
              <a:t>&gt;</a:t>
            </a:r>
            <a:r>
              <a:rPr lang="en-US" sz="1900" b="1" dirty="0" smtClean="0"/>
              <a:t>Sum(max(T-g[n],0))/len(g)</a:t>
            </a:r>
            <a:endParaRPr lang="en-US" sz="1900" b="1" dirty="0"/>
          </a:p>
        </p:txBody>
      </p:sp>
      <p:sp>
        <p:nvSpPr>
          <p:cNvPr id="66" name="Rectangle 65"/>
          <p:cNvSpPr/>
          <p:nvPr/>
        </p:nvSpPr>
        <p:spPr>
          <a:xfrm>
            <a:off x="3720536" y="762678"/>
            <a:ext cx="2459042" cy="90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Xác định Tmax, Tmin </a:t>
            </a:r>
            <a:endParaRPr lang="en-US" b="1" dirty="0"/>
          </a:p>
        </p:txBody>
      </p:sp>
      <p:cxnSp>
        <p:nvCxnSpPr>
          <p:cNvPr id="89" name="Straight Arrow Connector 88"/>
          <p:cNvCxnSpPr>
            <a:stCxn id="24" idx="2"/>
          </p:cNvCxnSpPr>
          <p:nvPr/>
        </p:nvCxnSpPr>
        <p:spPr>
          <a:xfrm flipH="1">
            <a:off x="10710739" y="1622337"/>
            <a:ext cx="1" cy="4748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8089796" y="2422470"/>
            <a:ext cx="2109328" cy="3536617"/>
          </a:xfrm>
          <a:prstGeom prst="bentConnector3">
            <a:avLst>
              <a:gd name="adj1" fmla="val 7349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3449" y="5289686"/>
            <a:ext cx="2828518" cy="124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</a:t>
            </a:r>
            <a:r>
              <a:rPr lang="en-US" b="1" dirty="0"/>
              <a:t>=(Tmax+Tmin)/</a:t>
            </a:r>
            <a:r>
              <a:rPr lang="en-US" b="1" dirty="0" smtClean="0"/>
              <a:t>2</a:t>
            </a:r>
          </a:p>
          <a:p>
            <a:pPr algn="ctr"/>
            <a:r>
              <a:rPr lang="en-US" b="1" dirty="0" smtClean="0"/>
              <a:t>j = i , q = p</a:t>
            </a:r>
          </a:p>
          <a:p>
            <a:pPr algn="ctr"/>
            <a:r>
              <a:rPr lang="en-US" b="1" dirty="0"/>
              <a:t>i </a:t>
            </a:r>
            <a:r>
              <a:rPr lang="en-US" b="1" dirty="0" smtClean="0"/>
              <a:t>= </a:t>
            </a:r>
            <a:r>
              <a:rPr lang="en-US" b="1" dirty="0"/>
              <a:t>số giá trị của </a:t>
            </a:r>
            <a:r>
              <a:rPr lang="en-US" b="1" dirty="0" smtClean="0"/>
              <a:t>f&lt;T</a:t>
            </a:r>
          </a:p>
          <a:p>
            <a:pPr algn="ctr"/>
            <a:r>
              <a:rPr lang="en-US" b="1" dirty="0"/>
              <a:t>p </a:t>
            </a:r>
            <a:r>
              <a:rPr lang="en-US" b="1" dirty="0" smtClean="0"/>
              <a:t>= </a:t>
            </a:r>
            <a:r>
              <a:rPr lang="en-US" b="1" dirty="0"/>
              <a:t>số giá trị của g&gt;T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17" name="Elbow Connector 116"/>
          <p:cNvCxnSpPr>
            <a:stCxn id="20" idx="1"/>
            <a:endCxn id="58" idx="0"/>
          </p:cNvCxnSpPr>
          <p:nvPr/>
        </p:nvCxnSpPr>
        <p:spPr>
          <a:xfrm rot="10800000" flipV="1">
            <a:off x="4792216" y="2553614"/>
            <a:ext cx="1086483" cy="551841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flipH="1">
            <a:off x="5210335" y="2514180"/>
            <a:ext cx="82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Đúng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46614" y="5215942"/>
            <a:ext cx="2459042" cy="90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Tmin = T</a:t>
            </a:r>
            <a:endParaRPr lang="en-US" b="1" dirty="0"/>
          </a:p>
        </p:txBody>
      </p:sp>
      <p:sp>
        <p:nvSpPr>
          <p:cNvPr id="123" name="Rectangle 122"/>
          <p:cNvSpPr/>
          <p:nvPr/>
        </p:nvSpPr>
        <p:spPr>
          <a:xfrm>
            <a:off x="7080602" y="5627060"/>
            <a:ext cx="2459042" cy="90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Tmax = T</a:t>
            </a:r>
            <a:endParaRPr lang="en-US" b="1" dirty="0"/>
          </a:p>
        </p:txBody>
      </p:sp>
      <p:cxnSp>
        <p:nvCxnSpPr>
          <p:cNvPr id="124" name="Elbow Connector 123"/>
          <p:cNvCxnSpPr>
            <a:endCxn id="123" idx="0"/>
          </p:cNvCxnSpPr>
          <p:nvPr/>
        </p:nvCxnSpPr>
        <p:spPr>
          <a:xfrm rot="16200000" flipH="1">
            <a:off x="7239212" y="4556149"/>
            <a:ext cx="1786206" cy="355615"/>
          </a:xfrm>
          <a:prstGeom prst="bentConnector3">
            <a:avLst>
              <a:gd name="adj1" fmla="val 459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57302" y="4492449"/>
            <a:ext cx="16203" cy="6858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flipH="1">
            <a:off x="4839631" y="4584356"/>
            <a:ext cx="82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Đúng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flipH="1">
            <a:off x="7817893" y="3455226"/>
            <a:ext cx="60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162651" y="6360148"/>
            <a:ext cx="390993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2" idx="1"/>
          </p:cNvCxnSpPr>
          <p:nvPr/>
        </p:nvCxnSpPr>
        <p:spPr>
          <a:xfrm flipH="1" flipV="1">
            <a:off x="3074538" y="5662315"/>
            <a:ext cx="572076" cy="380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2276853" y="265046"/>
            <a:ext cx="8161059" cy="1131425"/>
            <a:chOff x="3199211" y="700854"/>
            <a:chExt cx="4139712" cy="1131425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3897208" y="724336"/>
              <a:ext cx="2768286" cy="1107943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Chuẩn hoá theo ngưỡng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14052" y="1447602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94" y="1452303"/>
                <a:ext cx="9682808" cy="351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6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𝒇𝒎𝒂𝒙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e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6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6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𝒇𝒎𝒊𝒏</m:t>
                                </m:r>
                              </m:den>
                            </m:f>
                            <m:r>
                              <a:rPr lang="en-US" sz="6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6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6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6000" b="1" dirty="0" smtClean="0">
                    <a:solidFill>
                      <a:schemeClr val="bg1"/>
                    </a:solidFill>
                  </a:rPr>
                  <a:t> </a:t>
                </a:r>
                <a:endParaRPr lang="en-US" sz="6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94" y="1452303"/>
                <a:ext cx="9682808" cy="3511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079606" y="5650525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(2.17 – CS425)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2688978" y="348597"/>
            <a:ext cx="6236082" cy="638983"/>
            <a:chOff x="3199211" y="700854"/>
            <a:chExt cx="4139712" cy="638983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3897208" y="724336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Hàm ra quyết định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14052" y="1447602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918" y="2200140"/>
                <a:ext cx="11189594" cy="194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i="1" dirty="0" smtClean="0">
                    <a:solidFill>
                      <a:schemeClr val="bg1"/>
                    </a:solidFill>
                  </a:rPr>
                  <a:t>VU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𝑺𝑻𝑬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𝒁𝑪𝑹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5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𝑺𝑻𝑬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𝒁𝑪𝑹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5400" b="1" dirty="0" smtClean="0">
                    <a:solidFill>
                      <a:schemeClr val="bg1"/>
                    </a:solidFill>
                  </a:rPr>
                  <a:t> 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18" y="2200140"/>
                <a:ext cx="11189594" cy="1945982"/>
              </a:xfrm>
              <a:prstGeom prst="rect">
                <a:avLst/>
              </a:prstGeom>
              <a:blipFill rotWithShape="0">
                <a:blip r:embed="rId4"/>
                <a:stretch>
                  <a:fillRect l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37938" y="5712241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(2.18 – CS425)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7CE1283-DD25-4643-B708-9BA9F7AF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3" name="RelativeShape4">
            <a:extLst>
              <a:ext uri="{FF2B5EF4-FFF2-40B4-BE49-F238E27FC236}">
                <a16:creationId xmlns:a16="http://schemas.microsoft.com/office/drawing/2014/main" xmlns="" id="{3D55E080-2ADB-4721-AA7E-98230140A7C4}"/>
              </a:ext>
            </a:extLst>
          </p:cNvPr>
          <p:cNvSpPr/>
          <p:nvPr/>
        </p:nvSpPr>
        <p:spPr>
          <a:xfrm>
            <a:off x="5669044" y="2266611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4" name="RelativeShape3">
            <a:extLst>
              <a:ext uri="{FF2B5EF4-FFF2-40B4-BE49-F238E27FC236}">
                <a16:creationId xmlns:a16="http://schemas.microsoft.com/office/drawing/2014/main" xmlns="" id="{89FAA43D-2693-43FA-9CAA-A3162A8DB98F}"/>
              </a:ext>
            </a:extLst>
          </p:cNvPr>
          <p:cNvSpPr/>
          <p:nvPr/>
        </p:nvSpPr>
        <p:spPr>
          <a:xfrm>
            <a:off x="5669044" y="1994318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5" name="RelativeShape2">
            <a:extLst>
              <a:ext uri="{FF2B5EF4-FFF2-40B4-BE49-F238E27FC236}">
                <a16:creationId xmlns:a16="http://schemas.microsoft.com/office/drawing/2014/main" xmlns="" id="{07346CF7-5A86-46E5-9A8A-402DD0A281E5}"/>
              </a:ext>
            </a:extLst>
          </p:cNvPr>
          <p:cNvSpPr/>
          <p:nvPr/>
        </p:nvSpPr>
        <p:spPr>
          <a:xfrm>
            <a:off x="5669044" y="1722023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46" name="RelativeShape1">
            <a:extLst>
              <a:ext uri="{FF2B5EF4-FFF2-40B4-BE49-F238E27FC236}">
                <a16:creationId xmlns:a16="http://schemas.microsoft.com/office/drawing/2014/main" xmlns="" id="{B8DAF46C-64E5-46D7-92AC-67D2143B4ED7}"/>
              </a:ext>
            </a:extLst>
          </p:cNvPr>
          <p:cNvSpPr/>
          <p:nvPr/>
        </p:nvSpPr>
        <p:spPr>
          <a:xfrm>
            <a:off x="5669044" y="1447602"/>
            <a:ext cx="2017307" cy="14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xmlns="" id="{A06E9C57-A42A-4200-837D-4ECDEB4E14B6}"/>
              </a:ext>
            </a:extLst>
          </p:cNvPr>
          <p:cNvGrpSpPr/>
          <p:nvPr/>
        </p:nvGrpSpPr>
        <p:grpSpPr>
          <a:xfrm>
            <a:off x="3597313" y="275586"/>
            <a:ext cx="4997373" cy="638983"/>
            <a:chOff x="3199211" y="700854"/>
            <a:chExt cx="4139712" cy="638983"/>
          </a:xfrm>
        </p:grpSpPr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6CC970BA-FF05-40A2-911E-2C7A24EEB483}"/>
                </a:ext>
              </a:extLst>
            </p:cNvPr>
            <p:cNvGrpSpPr/>
            <p:nvPr/>
          </p:nvGrpSpPr>
          <p:grpSpPr>
            <a:xfrm>
              <a:off x="3199211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xmlns="" id="{BF05A6DA-FCD3-438B-98F3-12543C2F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xmlns="" id="{5A324BAB-FD83-4B60-94BD-CE5E73C6E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xmlns="" id="{C2B1A87B-3DD0-4B3E-99D8-26CFF9B5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16">
                <a:extLst>
                  <a:ext uri="{FF2B5EF4-FFF2-40B4-BE49-F238E27FC236}">
                    <a16:creationId xmlns:a16="http://schemas.microsoft.com/office/drawing/2014/main" xmlns="" id="{A4B7BFCA-C337-46BC-85FF-475E45E65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标题层">
              <a:extLst>
                <a:ext uri="{FF2B5EF4-FFF2-40B4-BE49-F238E27FC236}">
                  <a16:creationId xmlns:a16="http://schemas.microsoft.com/office/drawing/2014/main" xmlns="" id="{06A238F8-8647-4901-86CD-3EA833603560}"/>
                </a:ext>
              </a:extLst>
            </p:cNvPr>
            <p:cNvSpPr txBox="1"/>
            <p:nvPr/>
          </p:nvSpPr>
          <p:spPr bwMode="auto">
            <a:xfrm>
              <a:off x="3897208" y="724336"/>
              <a:ext cx="2768286" cy="615501"/>
            </a:xfrm>
            <a:prstGeom prst="rect">
              <a:avLst/>
            </a:prstGeom>
            <a:noFill/>
            <a:effectLst/>
          </p:spPr>
          <p:txBody>
            <a:bodyPr wrap="square" lIns="121870" tIns="60934" rIns="121870" bIns="60934">
              <a:spAutoFit/>
            </a:bodyPr>
            <a:lstStyle/>
            <a:p>
              <a:pPr defTabSz="1218896">
                <a:defRPr/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Jitter Removal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xmlns="" id="{86F05BBD-1A1D-41A8-8FD8-660FB844CE60}"/>
                </a:ext>
              </a:extLst>
            </p:cNvPr>
            <p:cNvGrpSpPr/>
            <p:nvPr/>
          </p:nvGrpSpPr>
          <p:grpSpPr>
            <a:xfrm>
              <a:off x="6662144" y="700854"/>
              <a:ext cx="676779" cy="444485"/>
              <a:chOff x="165605" y="4160117"/>
              <a:chExt cx="962026" cy="631825"/>
            </a:xfrm>
            <a:noFill/>
          </p:grpSpPr>
          <p:sp>
            <p:nvSpPr>
              <p:cNvPr id="11" name="Freeform 113">
                <a:extLst>
                  <a:ext uri="{FF2B5EF4-FFF2-40B4-BE49-F238E27FC236}">
                    <a16:creationId xmlns:a16="http://schemas.microsoft.com/office/drawing/2014/main" xmlns="" id="{93B50A8C-72F3-4441-9064-D497CB34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14">
                <a:extLst>
                  <a:ext uri="{FF2B5EF4-FFF2-40B4-BE49-F238E27FC236}">
                    <a16:creationId xmlns:a16="http://schemas.microsoft.com/office/drawing/2014/main" xmlns="" id="{ABEADABF-858F-40F2-9DFD-748C14E28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xmlns="" id="{3ACF48C3-E8CF-4A42-8C78-7A34779D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xmlns="" id="{02156D7D-E16E-4347-9EE4-94701953C4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14052" y="1447602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724" y="1224027"/>
                <a:ext cx="10600385" cy="2012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𝑺𝑻𝑨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sz="4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𝑽𝑼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" y="1224027"/>
                <a:ext cx="10600385" cy="20126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37936" y="5495880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(2.20 – CS425)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53068" y="3893197"/>
                <a:ext cx="8436734" cy="160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i="1" dirty="0" smtClean="0">
                    <a:solidFill>
                      <a:schemeClr val="bg1"/>
                    </a:solidFill>
                  </a:rPr>
                  <a:t>VU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𝑺𝑻𝑨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4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𝑺𝑻𝑨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]&lt;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4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400" b="1" dirty="0" smtClean="0">
                    <a:solidFill>
                      <a:schemeClr val="bg1"/>
                    </a:solidFill>
                  </a:rPr>
                  <a:t> 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68" y="3893197"/>
                <a:ext cx="8436734" cy="1602683"/>
              </a:xfrm>
              <a:prstGeom prst="rect">
                <a:avLst/>
              </a:prstGeom>
              <a:blipFill rotWithShape="0">
                <a:blip r:embed="rId5"/>
                <a:stretch>
                  <a:fillRect l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937937" y="2928988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(2.19 – CS425)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F101C28-7EF4-417C-A8A8-BF25093DE6C7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PRESENTATION_TITLE" val="教师公开课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388</Words>
  <Application>Microsoft Office PowerPoint</Application>
  <PresentationFormat>Widescreen</PresentationFormat>
  <Paragraphs>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微软雅黑</vt:lpstr>
      <vt:lpstr>Arial</vt:lpstr>
      <vt:lpstr>Cambria Math</vt:lpstr>
      <vt:lpstr>Impact</vt:lpstr>
      <vt:lpstr>黑体</vt:lpstr>
      <vt:lpstr>TypeLand 康熙字典體試用版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教师公开课1</dc:title>
  <dc:creator>张 建春</dc:creator>
  <cp:lastModifiedBy>Phước</cp:lastModifiedBy>
  <cp:revision>252</cp:revision>
  <dcterms:created xsi:type="dcterms:W3CDTF">2018-06-07T13:45:21Z</dcterms:created>
  <dcterms:modified xsi:type="dcterms:W3CDTF">2021-10-22T04:23:10Z</dcterms:modified>
</cp:coreProperties>
</file>