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8" r:id="rId3"/>
    <p:sldId id="2063" r:id="rId5"/>
    <p:sldId id="263" r:id="rId6"/>
    <p:sldId id="2037" r:id="rId7"/>
    <p:sldId id="2064" r:id="rId8"/>
    <p:sldId id="2067" r:id="rId9"/>
    <p:sldId id="2065" r:id="rId10"/>
    <p:sldId id="2066" r:id="rId11"/>
    <p:sldId id="20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B"/>
    <a:srgbClr val="E96F51"/>
    <a:srgbClr val="2C2E8E"/>
    <a:srgbClr val="292A8D"/>
    <a:srgbClr val="264653"/>
    <a:srgbClr val="F4A361"/>
    <a:srgbClr val="E76F51"/>
    <a:srgbClr val="E9C46A"/>
    <a:srgbClr val="F3F3F3"/>
    <a:srgbClr val="D9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3"/>
    <p:restoredTop sz="95439"/>
  </p:normalViewPr>
  <p:slideViewPr>
    <p:cSldViewPr snapToGrid="0" snapToObjects="1" showGuides="1">
      <p:cViewPr varScale="1">
        <p:scale>
          <a:sx n="97" d="100"/>
          <a:sy n="97" d="100"/>
        </p:scale>
        <p:origin x="704" y="200"/>
      </p:cViewPr>
      <p:guideLst>
        <p:guide orient="horz" pos="2154"/>
        <p:guide pos="7224"/>
        <p:guide pos="3828"/>
        <p:guide orient="horz" pos="351"/>
        <p:guide orient="horz" pos="4016"/>
        <p:guide pos="5547"/>
        <p:guide pos="1644"/>
        <p:guide pos="435"/>
        <p:guide orient="horz" pos="4328"/>
        <p:guide pos="2139"/>
        <p:guide pos="5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 - 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Introduction 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/>
          </a:r>
          <a:endParaRPr lang="en-US" sz="3200">
            <a:solidFill>
              <a:srgbClr val="FF0000"/>
            </a:solidFill>
            <a:latin typeface="Rubik Medium" panose="02000604000000020004" charset="0"/>
            <a:cs typeface="Rubik Medium" panose="02000604000000020004" charset="0"/>
          </a:endParaRPr>
        </a:p>
      </dgm:t>
    </dgm:pt>
    <dgm:pt modelId="{702F6268-E14C-45D5-8115-297DAA4B759C}" cxnId="{D22DB6E9-D7CB-4B34-A7FB-E848163E5451}" type="parTrans">
      <dgm:prSet/>
      <dgm:spPr/>
      <dgm:t>
        <a:bodyPr/>
        <a:p>
          <a:endParaRPr lang="en-US"/>
        </a:p>
      </dgm:t>
    </dgm:pt>
    <dgm:pt modelId="{981E424B-A63B-4DF7-BC97-1D5B2B7044B1}" cxnId="{D22DB6E9-D7CB-4B34-A7FB-E848163E5451}" type="sibTrans">
      <dgm:prSet/>
      <dgm:spPr/>
      <dgm:t>
        <a:bodyPr/>
        <a:p>
          <a:endParaRPr lang="en-US"/>
        </a:p>
      </dgm:t>
    </dgm:pt>
    <dgm:pt modelId="{1FC6226A-0BAA-481C-89B5-274610A3AF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W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hat is Reservation Homestay Web Application ?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rPr>
            <a:t/>
          </a:r>
          <a:endParaRPr lang="en-US" dirty="0">
            <a:solidFill>
              <a:schemeClr val="tx1"/>
            </a:solidFill>
            <a:latin typeface="Rubik" panose="02000604000000020004" pitchFamily="2" charset="-79"/>
            <a:ea typeface="Nunito Bold" charset="0"/>
            <a:cs typeface="Rubik" panose="02000604000000020004" pitchFamily="2" charset="-79"/>
          </a:endParaRPr>
        </a:p>
      </dgm:t>
    </dgm:pt>
    <dgm:pt modelId="{FAF4A01B-AD84-44B2-A0FF-F91AE679E55D}" cxnId="{203EEA88-C52E-4585-8D61-6F8CBCCE481D}" type="parTrans">
      <dgm:prSet/>
      <dgm:spPr/>
    </dgm:pt>
    <dgm:pt modelId="{13E2253B-416F-4A9D-8645-DDEA44368FC0}" cxnId="{203EEA88-C52E-4585-8D61-6F8CBCCE481D}" type="sibTrans">
      <dgm:prSet/>
      <dgm:spPr/>
    </dgm:pt>
    <dgm:pt modelId="{ED290C08-DBFA-4715-86F9-1A16EA5E8B2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why you need it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 ?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/>
          </a:r>
          <a:endParaRPr lang="en-US" dirty="0">
            <a:solidFill>
              <a:schemeClr val="tx1"/>
            </a:solidFill>
            <a:latin typeface="Rubik" panose="02000604000000020004" pitchFamily="2" charset="-79"/>
            <a:ea typeface="Nunito Bold" charset="0"/>
            <a:cs typeface="Rubik" panose="02000604000000020004" pitchFamily="2" charset="-79"/>
            <a:sym typeface="+mn-ea"/>
          </a:endParaRPr>
        </a:p>
      </dgm:t>
    </dgm:pt>
    <dgm:pt modelId="{AFF224C4-9D1C-4DFA-8297-C04C427F9397}" cxnId="{004E49D3-9869-48B8-A59F-C5364F85CEEF}" type="parTrans">
      <dgm:prSet/>
      <dgm:spPr/>
    </dgm:pt>
    <dgm:pt modelId="{0FC3F697-5026-4CFC-9EBE-F249516EAA5C}" cxnId="{004E49D3-9869-48B8-A59F-C5364F85CEEF}" type="sibTrans">
      <dgm:prSet/>
      <dgm:spPr/>
    </dgm:pt>
    <dgm:pt modelId="{D4AB1542-9F74-4E45-B615-57F5DFDC43E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II - S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ystem </a:t>
          </a:r>
          <a:endParaRPr lang="en-US" sz="3200">
            <a:solidFill>
              <a:srgbClr val="FF0000"/>
            </a:solidFill>
            <a:latin typeface="Rubik Medium" panose="02000604000000020004" charset="0"/>
            <a:cs typeface="Rubik Medium" panose="02000604000000020004" charset="0"/>
          </a:endParaRPr>
        </a:p>
      </dgm:t>
    </dgm:pt>
    <dgm:pt modelId="{DCA1BD93-FD98-4A06-8ECE-28E6935BECED}" cxnId="{A5675338-DB1F-42ED-BFC9-888E89E1F521}" type="parTrans">
      <dgm:prSet/>
      <dgm:spPr/>
      <dgm:t>
        <a:bodyPr/>
        <a:p>
          <a:endParaRPr lang="en-US"/>
        </a:p>
      </dgm:t>
    </dgm:pt>
    <dgm:pt modelId="{69748832-ECC5-4F63-A6AC-8504A7E906B9}" cxnId="{A5675338-DB1F-42ED-BFC9-888E89E1F521}" type="sibTrans">
      <dgm:prSet/>
      <dgm:spPr/>
      <dgm:t>
        <a:bodyPr/>
        <a:p>
          <a:endParaRPr lang="en-US"/>
        </a:p>
      </dgm:t>
    </dgm:pt>
    <dgm:pt modelId="{C8868343-9465-4069-8271-563CAAB7B42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latin typeface="Rubik" panose="02000604000000020004" charset="0"/>
              <a:cs typeface="Rubik" panose="02000604000000020004" charset="0"/>
            </a:rPr>
            <a:t>How many Actors, </a:t>
          </a:r>
          <a:r>
            <a:rPr lang="en-US">
              <a:latin typeface="Rubik" panose="02000604000000020004" charset="0"/>
              <a:cs typeface="Rubik" panose="02000604000000020004" charset="0"/>
              <a:sym typeface="+mn-ea"/>
            </a:rPr>
            <a:t>Use case of each </a:t>
          </a:r>
          <a:r>
            <a:rPr lang="en-US">
              <a:latin typeface="Rubik" panose="02000604000000020004" charset="0"/>
              <a:cs typeface="Rubik" panose="02000604000000020004" charset="0"/>
            </a:rPr>
            <a:t>?</a:t>
          </a:r>
          <a:r>
            <a:rPr lang="en-US">
              <a:latin typeface="Rubik" panose="02000604000000020004" charset="0"/>
              <a:cs typeface="Rubik" panose="02000604000000020004" charset="0"/>
            </a:rPr>
            <a:t/>
          </a:r>
          <a:endParaRPr lang="en-US">
            <a:latin typeface="Rubik" panose="02000604000000020004" charset="0"/>
            <a:cs typeface="Rubik" panose="02000604000000020004" charset="0"/>
          </a:endParaRPr>
        </a:p>
      </dgm:t>
    </dgm:pt>
    <dgm:pt modelId="{D61CE26A-B808-423B-8AE5-8F23DB3BAB66}" cxnId="{0A8F9956-79CA-4067-B910-17D5F21E30AD}" type="parTrans">
      <dgm:prSet/>
      <dgm:spPr/>
    </dgm:pt>
    <dgm:pt modelId="{E2B4000F-EE4E-4810-A0C5-5B51C89AA68E}" cxnId="{0A8F9956-79CA-4067-B910-17D5F21E30AD}" type="sibTrans">
      <dgm:prSet/>
      <dgm:spPr/>
    </dgm:pt>
    <dgm:pt modelId="{28BF2631-F7AF-40C5-9052-BD69E1A6BFF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latin typeface="Rubik" panose="02000604000000020004" charset="0"/>
              <a:cs typeface="Rubik" panose="02000604000000020004" charset="0"/>
            </a:rPr>
            <a:t>MVC Architecture ?, </a:t>
          </a:r>
          <a:r>
            <a:rPr lang="en-US">
              <a:latin typeface="Rubik" panose="02000604000000020004" charset="0"/>
              <a:cs typeface="Rubik" panose="02000604000000020004" charset="0"/>
            </a:rPr>
            <a:t>Build Web 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Reservation Homestay MVC</a:t>
          </a:r>
          <a:r>
            <a:rPr lang="en-US">
              <a:latin typeface="Rubik" panose="02000604000000020004" charset="0"/>
              <a:cs typeface="Rubik" panose="02000604000000020004" charset="0"/>
            </a:rPr>
            <a:t/>
          </a:r>
          <a:endParaRPr lang="en-US">
            <a:latin typeface="Rubik" panose="02000604000000020004" charset="0"/>
            <a:cs typeface="Rubik" panose="02000604000000020004" charset="0"/>
          </a:endParaRPr>
        </a:p>
      </dgm:t>
    </dgm:pt>
    <dgm:pt modelId="{B48FEEE9-F503-4D0B-A257-2EE35250772E}" cxnId="{752B8566-C70A-4BCC-AEB1-BBFF01316E2A}" type="parTrans">
      <dgm:prSet/>
      <dgm:spPr/>
    </dgm:pt>
    <dgm:pt modelId="{1335FCC3-C8F8-41D6-BE4C-0154C26997AC}" cxnId="{752B8566-C70A-4BCC-AEB1-BBFF01316E2A}" type="sibTrans">
      <dgm:prSet/>
      <dgm:spPr/>
    </dgm:pt>
    <dgm:pt modelId="{6B1F84A1-5A9F-4937-8B1E-325CE1C7AF2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latin typeface="Rubik" panose="02000604000000020004" charset="0"/>
              <a:cs typeface="Rubik" panose="02000604000000020004" charset="0"/>
            </a:rPr>
            <a:t>Database </a:t>
          </a:r>
          <a:r>
            <a:rPr lang="en-US">
              <a:latin typeface="Rubik" panose="02000604000000020004" charset="0"/>
              <a:cs typeface="Rubik" panose="02000604000000020004" charset="0"/>
            </a:rPr>
            <a:t>Design ?</a:t>
          </a:r>
          <a:r>
            <a:rPr lang="en-US">
              <a:latin typeface="Rubik" panose="02000604000000020004" charset="0"/>
              <a:cs typeface="Rubik" panose="02000604000000020004" charset="0"/>
            </a:rPr>
            <a:t/>
          </a:r>
          <a:endParaRPr lang="en-US">
            <a:latin typeface="Rubik" panose="02000604000000020004" charset="0"/>
            <a:cs typeface="Rubik" panose="02000604000000020004" charset="0"/>
          </a:endParaRPr>
        </a:p>
      </dgm:t>
    </dgm:pt>
    <dgm:pt modelId="{0EFB2338-B719-42A1-BB4A-3D9D1A464C0C}" cxnId="{3E660F85-EF27-4D21-9979-A7FA5EB476E2}" type="parTrans">
      <dgm:prSet/>
      <dgm:spPr/>
    </dgm:pt>
    <dgm:pt modelId="{E1C57306-48C0-4077-863B-0B619404E652}" cxnId="{3E660F85-EF27-4D21-9979-A7FA5EB476E2}" type="sibTrans">
      <dgm:prSet/>
      <dgm:spPr/>
    </dgm:pt>
    <dgm:pt modelId="{E484A0DB-ADE2-41BB-B1F9-A397557174F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III - Summary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/>
          </a:r>
          <a:endParaRPr lang="en-US" sz="3200">
            <a:solidFill>
              <a:srgbClr val="FF0000"/>
            </a:solidFill>
            <a:latin typeface="Rubik Medium" panose="02000604000000020004" charset="0"/>
            <a:cs typeface="Rubik Medium" panose="02000604000000020004" charset="0"/>
          </a:endParaRPr>
        </a:p>
      </dgm:t>
    </dgm:pt>
    <dgm:pt modelId="{0D3844BD-A934-4ADF-8CEC-4B7101CACCC9}" cxnId="{86087DCD-F9CA-495B-B85A-5D7806DBB9B7}" type="parTrans">
      <dgm:prSet/>
      <dgm:spPr/>
      <dgm:t>
        <a:bodyPr/>
        <a:p>
          <a:endParaRPr lang="en-US"/>
        </a:p>
      </dgm:t>
    </dgm:pt>
    <dgm:pt modelId="{FC59B45A-A616-4E16-B98F-7EBC1D5DDF85}" cxnId="{86087DCD-F9CA-495B-B85A-5D7806DBB9B7}" type="sibTrans">
      <dgm:prSet/>
      <dgm:spPr/>
      <dgm:t>
        <a:bodyPr/>
        <a:p>
          <a:endParaRPr lang="en-US"/>
        </a:p>
      </dgm:t>
    </dgm:pt>
    <dgm:pt modelId="{22D999A0-62BA-4B8F-9001-86FBE16A1C0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3000"/>
            <a:t/>
          </a:r>
          <a:endParaRPr lang="en-US" sz="3000"/>
        </a:p>
      </dgm:t>
    </dgm:pt>
    <dgm:pt modelId="{D142FB56-5D01-40BF-8855-6322A9229271}" cxnId="{4DD41317-03A9-4319-B3B1-7CB60545F837}" type="parTrans">
      <dgm:prSet/>
      <dgm:spPr/>
    </dgm:pt>
    <dgm:pt modelId="{79FD1341-55F9-40EF-B990-BB390B0FE9E6}" cxnId="{4DD41317-03A9-4319-B3B1-7CB60545F837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Cnt="0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2DB6E9-D7CB-4B34-A7FB-E848163E5451}" srcId="{501C80C4-3C37-4B06-AC2A-25F05322FDE0}" destId="{79F64CC5-B0A0-473A-A647-A8DB6562D23B}" srcOrd="0" destOrd="0" parTransId="{702F6268-E14C-45D5-8115-297DAA4B759C}" sibTransId="{981E424B-A63B-4DF7-BC97-1D5B2B7044B1}"/>
    <dgm:cxn modelId="{203EEA88-C52E-4585-8D61-6F8CBCCE481D}" srcId="{79F64CC5-B0A0-473A-A647-A8DB6562D23B}" destId="{1FC6226A-0BAA-481C-89B5-274610A3AFB0}" srcOrd="0" destOrd="0" parTransId="{FAF4A01B-AD84-44B2-A0FF-F91AE679E55D}" sibTransId="{13E2253B-416F-4A9D-8645-DDEA44368FC0}"/>
    <dgm:cxn modelId="{004E49D3-9869-48B8-A59F-C5364F85CEEF}" srcId="{79F64CC5-B0A0-473A-A647-A8DB6562D23B}" destId="{ED290C08-DBFA-4715-86F9-1A16EA5E8B23}" srcOrd="1" destOrd="0" parTransId="{AFF224C4-9D1C-4DFA-8297-C04C427F9397}" sibTransId="{0FC3F697-5026-4CFC-9EBE-F249516EAA5C}"/>
    <dgm:cxn modelId="{A5675338-DB1F-42ED-BFC9-888E89E1F521}" srcId="{501C80C4-3C37-4B06-AC2A-25F05322FDE0}" destId="{D4AB1542-9F74-4E45-B615-57F5DFDC43EE}" srcOrd="1" destOrd="0" parTransId="{DCA1BD93-FD98-4A06-8ECE-28E6935BECED}" sibTransId="{69748832-ECC5-4F63-A6AC-8504A7E906B9}"/>
    <dgm:cxn modelId="{0A8F9956-79CA-4067-B910-17D5F21E30AD}" srcId="{D4AB1542-9F74-4E45-B615-57F5DFDC43EE}" destId="{C8868343-9465-4069-8271-563CAAB7B429}" srcOrd="0" destOrd="1" parTransId="{D61CE26A-B808-423B-8AE5-8F23DB3BAB66}" sibTransId="{E2B4000F-EE4E-4810-A0C5-5B51C89AA68E}"/>
    <dgm:cxn modelId="{752B8566-C70A-4BCC-AEB1-BBFF01316E2A}" srcId="{D4AB1542-9F74-4E45-B615-57F5DFDC43EE}" destId="{28BF2631-F7AF-40C5-9052-BD69E1A6BFFB}" srcOrd="1" destOrd="1" parTransId="{B48FEEE9-F503-4D0B-A257-2EE35250772E}" sibTransId="{1335FCC3-C8F8-41D6-BE4C-0154C26997AC}"/>
    <dgm:cxn modelId="{3E660F85-EF27-4D21-9979-A7FA5EB476E2}" srcId="{D4AB1542-9F74-4E45-B615-57F5DFDC43EE}" destId="{6B1F84A1-5A9F-4937-8B1E-325CE1C7AF25}" srcOrd="2" destOrd="1" parTransId="{0EFB2338-B719-42A1-BB4A-3D9D1A464C0C}" sibTransId="{E1C57306-48C0-4077-863B-0B619404E652}"/>
    <dgm:cxn modelId="{86087DCD-F9CA-495B-B85A-5D7806DBB9B7}" srcId="{501C80C4-3C37-4B06-AC2A-25F05322FDE0}" destId="{E484A0DB-ADE2-41BB-B1F9-A397557174FE}" srcOrd="2" destOrd="0" parTransId="{0D3844BD-A934-4ADF-8CEC-4B7101CACCC9}" sibTransId="{FC59B45A-A616-4E16-B98F-7EBC1D5DDF85}"/>
    <dgm:cxn modelId="{4DD41317-03A9-4319-B3B1-7CB60545F837}" srcId="{E484A0DB-ADE2-41BB-B1F9-A397557174FE}" destId="{22D999A0-62BA-4B8F-9001-86FBE16A1C02}" srcOrd="0" destOrd="2" parTransId="{D142FB56-5D01-40BF-8855-6322A9229271}" sibTransId="{79FD1341-55F9-40EF-B990-BB390B0FE9E6}"/>
    <dgm:cxn modelId="{71E99D71-B87A-483A-BD2A-688B779A2FDF}" type="presOf" srcId="{501C80C4-3C37-4B06-AC2A-25F05322FDE0}" destId="{EE3CB678-3AF3-48EB-A9A3-4C9B3B638DF4}" srcOrd="0" destOrd="0" presId="urn:microsoft.com/office/officeart/2005/8/layout/list1"/>
    <dgm:cxn modelId="{D88F03CE-406B-4FF1-A1E3-AA918849D89C}" type="presParOf" srcId="{EE3CB678-3AF3-48EB-A9A3-4C9B3B638DF4}" destId="{A787D67B-DDA1-4988-8415-DCD48FC3EA83}" srcOrd="0" destOrd="0" presId="urn:microsoft.com/office/officeart/2005/8/layout/list1"/>
    <dgm:cxn modelId="{FACC7F67-9977-4F5D-8FF3-6E0DE36AD658}" type="presParOf" srcId="{A787D67B-DDA1-4988-8415-DCD48FC3EA83}" destId="{0797CEA2-9F9D-4159-A8DC-2F0D60611F3B}" srcOrd="0" destOrd="0" presId="urn:microsoft.com/office/officeart/2005/8/layout/list1"/>
    <dgm:cxn modelId="{CA1CE992-51CB-4D0B-961A-C99ADAA45319}" type="presOf" srcId="{79F64CC5-B0A0-473A-A647-A8DB6562D23B}" destId="{0797CEA2-9F9D-4159-A8DC-2F0D60611F3B}" srcOrd="0" destOrd="0" presId="urn:microsoft.com/office/officeart/2005/8/layout/list1"/>
    <dgm:cxn modelId="{F0EC13E1-D6A5-4B41-B6ED-F037DA131515}" type="presParOf" srcId="{A787D67B-DDA1-4988-8415-DCD48FC3EA83}" destId="{2968AA41-C1D3-4EDF-9DB3-378F66B2FD39}" srcOrd="1" destOrd="0" presId="urn:microsoft.com/office/officeart/2005/8/layout/list1"/>
    <dgm:cxn modelId="{1D4884AA-61C2-4826-963E-8877B4C4B8BD}" type="presOf" srcId="{79F64CC5-B0A0-473A-A647-A8DB6562D23B}" destId="{2968AA41-C1D3-4EDF-9DB3-378F66B2FD39}" srcOrd="0" destOrd="0" presId="urn:microsoft.com/office/officeart/2005/8/layout/list1"/>
    <dgm:cxn modelId="{4D2E4D91-8E98-451C-AFDB-4A50E6494B7F}" type="presParOf" srcId="{EE3CB678-3AF3-48EB-A9A3-4C9B3B638DF4}" destId="{D61417B3-60F3-4BE3-8E8F-9CEC27ECBCDA}" srcOrd="1" destOrd="0" presId="urn:microsoft.com/office/officeart/2005/8/layout/list1"/>
    <dgm:cxn modelId="{FC3294F0-29F5-4426-9E16-BE90FB9F4537}" type="presParOf" srcId="{EE3CB678-3AF3-48EB-A9A3-4C9B3B638DF4}" destId="{D167D85B-ED5F-4134-9F18-E6B4BAE0C614}" srcOrd="2" destOrd="0" presId="urn:microsoft.com/office/officeart/2005/8/layout/list1"/>
    <dgm:cxn modelId="{4E3C5E3D-B06A-470E-8CC6-0E246946407E}" type="presOf" srcId="{1FC6226A-0BAA-481C-89B5-274610A3AFB0}" destId="{D167D85B-ED5F-4134-9F18-E6B4BAE0C614}" srcOrd="0" destOrd="0" presId="urn:microsoft.com/office/officeart/2005/8/layout/list1"/>
    <dgm:cxn modelId="{DD1EFC6C-67AD-4452-95BB-A45C9A88DC03}" type="presOf" srcId="{ED290C08-DBFA-4715-86F9-1A16EA5E8B23}" destId="{D167D85B-ED5F-4134-9F18-E6B4BAE0C614}" srcOrd="0" destOrd="1" presId="urn:microsoft.com/office/officeart/2005/8/layout/list1"/>
    <dgm:cxn modelId="{8B6BCB91-5ED2-48F2-A27B-6C55E980BF1E}" type="presParOf" srcId="{EE3CB678-3AF3-48EB-A9A3-4C9B3B638DF4}" destId="{6402558A-B637-4118-8793-2FA57B2393DA}" srcOrd="3" destOrd="0" presId="urn:microsoft.com/office/officeart/2005/8/layout/list1"/>
    <dgm:cxn modelId="{CE955062-41B2-4574-A7E5-285C0858C12A}" type="presParOf" srcId="{EE3CB678-3AF3-48EB-A9A3-4C9B3B638DF4}" destId="{8E561E53-8519-43F2-B9E7-546C3EB01970}" srcOrd="4" destOrd="0" presId="urn:microsoft.com/office/officeart/2005/8/layout/list1"/>
    <dgm:cxn modelId="{FD008CDD-2E77-47C2-937B-69BDFCCB9DA2}" type="presParOf" srcId="{8E561E53-8519-43F2-B9E7-546C3EB01970}" destId="{3559B5A5-3E91-49F5-A868-297DBB575668}" srcOrd="0" destOrd="4" presId="urn:microsoft.com/office/officeart/2005/8/layout/list1"/>
    <dgm:cxn modelId="{57AC9160-EFE5-481B-9E50-2BC50FB16A2A}" type="presOf" srcId="{D4AB1542-9F74-4E45-B615-57F5DFDC43EE}" destId="{3559B5A5-3E91-49F5-A868-297DBB575668}" srcOrd="0" destOrd="0" presId="urn:microsoft.com/office/officeart/2005/8/layout/list1"/>
    <dgm:cxn modelId="{ACBBF907-E5EE-44BD-8D0F-C3A202A91C7A}" type="presParOf" srcId="{8E561E53-8519-43F2-B9E7-546C3EB01970}" destId="{48FABA9F-C289-434B-8864-E8FC1B5C2F60}" srcOrd="1" destOrd="4" presId="urn:microsoft.com/office/officeart/2005/8/layout/list1"/>
    <dgm:cxn modelId="{E7417345-1C47-4B93-B70B-ED75A9C4CFE1}" type="presOf" srcId="{D4AB1542-9F74-4E45-B615-57F5DFDC43EE}" destId="{48FABA9F-C289-434B-8864-E8FC1B5C2F60}" srcOrd="0" destOrd="0" presId="urn:microsoft.com/office/officeart/2005/8/layout/list1"/>
    <dgm:cxn modelId="{8D7090B4-6805-433A-9953-A5D18ECADA55}" type="presParOf" srcId="{EE3CB678-3AF3-48EB-A9A3-4C9B3B638DF4}" destId="{72F65D9D-7898-4EE1-ADBC-A6F5139DEC13}" srcOrd="5" destOrd="0" presId="urn:microsoft.com/office/officeart/2005/8/layout/list1"/>
    <dgm:cxn modelId="{00C7B290-C689-4230-95AC-89DD2E1C4E0D}" type="presParOf" srcId="{EE3CB678-3AF3-48EB-A9A3-4C9B3B638DF4}" destId="{6B4B0D2A-F76A-4881-A678-1599A9C1764F}" srcOrd="6" destOrd="0" presId="urn:microsoft.com/office/officeart/2005/8/layout/list1"/>
    <dgm:cxn modelId="{747ADF83-75E0-4A53-8388-69C1FC7ABA3E}" type="presOf" srcId="{C8868343-9465-4069-8271-563CAAB7B429}" destId="{6B4B0D2A-F76A-4881-A678-1599A9C1764F}" srcOrd="0" destOrd="0" presId="urn:microsoft.com/office/officeart/2005/8/layout/list1"/>
    <dgm:cxn modelId="{4B96D838-E431-41D1-901A-8B26549441C7}" type="presOf" srcId="{28BF2631-F7AF-40C5-9052-BD69E1A6BFFB}" destId="{6B4B0D2A-F76A-4881-A678-1599A9C1764F}" srcOrd="0" destOrd="1" presId="urn:microsoft.com/office/officeart/2005/8/layout/list1"/>
    <dgm:cxn modelId="{27310DA1-8B24-4D21-9A82-F9AE3607337C}" type="presOf" srcId="{6B1F84A1-5A9F-4937-8B1E-325CE1C7AF25}" destId="{6B4B0D2A-F76A-4881-A678-1599A9C1764F}" srcOrd="0" destOrd="2" presId="urn:microsoft.com/office/officeart/2005/8/layout/list1"/>
    <dgm:cxn modelId="{C55769FA-9EBE-475E-B19E-95590999F094}" type="presParOf" srcId="{EE3CB678-3AF3-48EB-A9A3-4C9B3B638DF4}" destId="{4CCA9E30-BEB2-4B5D-BA10-E5FCB43776E3}" srcOrd="7" destOrd="0" presId="urn:microsoft.com/office/officeart/2005/8/layout/list1"/>
    <dgm:cxn modelId="{6032BFFD-2AEC-4EE1-9154-CF9AD4A482BB}" type="presParOf" srcId="{EE3CB678-3AF3-48EB-A9A3-4C9B3B638DF4}" destId="{E366F1EF-FE80-457B-9C6A-8A0AC673FB1B}" srcOrd="8" destOrd="0" presId="urn:microsoft.com/office/officeart/2005/8/layout/list1"/>
    <dgm:cxn modelId="{4EF0D719-723C-4A49-A5AE-58ADC1E57F0E}" type="presParOf" srcId="{E366F1EF-FE80-457B-9C6A-8A0AC673FB1B}" destId="{06AA40BB-9886-4B46-8ECB-F4B42996D2E4}" srcOrd="0" destOrd="8" presId="urn:microsoft.com/office/officeart/2005/8/layout/list1"/>
    <dgm:cxn modelId="{FD6E086C-F2B7-4C14-9754-F0FCA543E729}" type="presOf" srcId="{E484A0DB-ADE2-41BB-B1F9-A397557174FE}" destId="{06AA40BB-9886-4B46-8ECB-F4B42996D2E4}" srcOrd="0" destOrd="0" presId="urn:microsoft.com/office/officeart/2005/8/layout/list1"/>
    <dgm:cxn modelId="{DDE9066D-09FE-417E-AD64-9AB8676C1155}" type="presParOf" srcId="{E366F1EF-FE80-457B-9C6A-8A0AC673FB1B}" destId="{E2F3FA2F-E1C7-4C05-8B05-C32B42A9A930}" srcOrd="1" destOrd="8" presId="urn:microsoft.com/office/officeart/2005/8/layout/list1"/>
    <dgm:cxn modelId="{A4059688-778B-4371-8C05-FD5E437B2F6A}" type="presOf" srcId="{E484A0DB-ADE2-41BB-B1F9-A397557174FE}" destId="{E2F3FA2F-E1C7-4C05-8B05-C32B42A9A930}" srcOrd="0" destOrd="0" presId="urn:microsoft.com/office/officeart/2005/8/layout/list1"/>
    <dgm:cxn modelId="{6951942D-CDBB-4D9C-983A-D1E3352FD2BF}" type="presParOf" srcId="{EE3CB678-3AF3-48EB-A9A3-4C9B3B638DF4}" destId="{C36A5161-621C-488B-95ED-161DD8C18700}" srcOrd="9" destOrd="0" presId="urn:microsoft.com/office/officeart/2005/8/layout/list1"/>
    <dgm:cxn modelId="{C2E06068-D6ED-46F5-8FAF-3804C03E7473}" type="presParOf" srcId="{EE3CB678-3AF3-48EB-A9A3-4C9B3B638DF4}" destId="{F2D507D6-5CB7-4C81-896F-18FAF0126329}" srcOrd="10" destOrd="0" presId="urn:microsoft.com/office/officeart/2005/8/layout/list1"/>
    <dgm:cxn modelId="{D01423A7-51AF-4C85-8381-1416862C113B}" type="presOf" srcId="{22D999A0-62BA-4B8F-9001-86FBE16A1C02}" destId="{F2D507D6-5CB7-4C81-896F-18FAF0126329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365490" cy="4542790"/>
        <a:chOff x="0" y="0"/>
        <a:chExt cx="8365490" cy="4542790"/>
      </a:xfrm>
    </dsp:grpSpPr>
    <dsp:sp modelId="{D167D85B-ED5F-4134-9F18-E6B4BAE0C614}">
      <dsp:nvSpPr>
        <dsp:cNvPr id="5" name="Rectangles 4"/>
        <dsp:cNvSpPr/>
      </dsp:nvSpPr>
      <dsp:spPr bwMode="white">
        <a:xfrm>
          <a:off x="0" y="551675"/>
          <a:ext cx="8365490" cy="8568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9254" tIns="708152" rIns="649254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551675"/>
        <a:ext cx="8365490" cy="85680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418275" y="49835"/>
          <a:ext cx="5855843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1336" tIns="0" rIns="22133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18275" y="49835"/>
        <a:ext cx="5855843" cy="1003680"/>
      </dsp:txXfrm>
    </dsp:sp>
    <dsp:sp modelId="{6B4B0D2A-F76A-4881-A678-1599A9C1764F}">
      <dsp:nvSpPr>
        <dsp:cNvPr id="8" name="Rectangles 7"/>
        <dsp:cNvSpPr/>
      </dsp:nvSpPr>
      <dsp:spPr bwMode="white">
        <a:xfrm>
          <a:off x="0" y="2093915"/>
          <a:ext cx="8365490" cy="8568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9254" tIns="708152" rIns="649254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093915"/>
        <a:ext cx="8365490" cy="85680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418275" y="1592075"/>
          <a:ext cx="5855843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1336" tIns="0" rIns="22133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18275" y="1592075"/>
        <a:ext cx="5855843" cy="1003680"/>
      </dsp:txXfrm>
    </dsp:sp>
    <dsp:sp modelId="{F2D507D6-5CB7-4C81-896F-18FAF0126329}">
      <dsp:nvSpPr>
        <dsp:cNvPr id="11" name="Rectangles 10"/>
        <dsp:cNvSpPr/>
      </dsp:nvSpPr>
      <dsp:spPr bwMode="white">
        <a:xfrm>
          <a:off x="0" y="3636155"/>
          <a:ext cx="8365490" cy="8568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9254" tIns="708152" rIns="649254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636155"/>
        <a:ext cx="8365490" cy="856800"/>
      </dsp:txXfrm>
    </dsp:sp>
    <dsp:sp modelId="{E2F3FA2F-E1C7-4C05-8B05-C32B42A9A930}">
      <dsp:nvSpPr>
        <dsp:cNvPr id="10" name="Rounded Rectangle 9"/>
        <dsp:cNvSpPr/>
      </dsp:nvSpPr>
      <dsp:spPr bwMode="white">
        <a:xfrm>
          <a:off x="418275" y="3134315"/>
          <a:ext cx="5855843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1336" tIns="0" rIns="22133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18275" y="3134315"/>
        <a:ext cx="5855843" cy="1003680"/>
      </dsp:txXfrm>
    </dsp:sp>
    <dsp:sp modelId="{0797CEA2-9F9D-4159-A8DC-2F0D60611F3B}">
      <dsp:nvSpPr>
        <dsp:cNvPr id="3" name="Rectangles 2" hidden="1"/>
        <dsp:cNvSpPr/>
      </dsp:nvSpPr>
      <dsp:spPr>
        <a:xfrm>
          <a:off x="0" y="49835"/>
          <a:ext cx="418275" cy="1003680"/>
        </a:xfrm>
        <a:prstGeom prst="rect">
          <a:avLst/>
        </a:prstGeom>
      </dsp:spPr>
      <dsp:txXfrm>
        <a:off x="0" y="49835"/>
        <a:ext cx="418275" cy="1003680"/>
      </dsp:txXfrm>
    </dsp:sp>
    <dsp:sp modelId="{3559B5A5-3E91-49F5-A868-297DBB575668}">
      <dsp:nvSpPr>
        <dsp:cNvPr id="6" name="Rectangles 5" hidden="1"/>
        <dsp:cNvSpPr/>
      </dsp:nvSpPr>
      <dsp:spPr>
        <a:xfrm>
          <a:off x="0" y="1592075"/>
          <a:ext cx="418275" cy="1003680"/>
        </a:xfrm>
        <a:prstGeom prst="rect">
          <a:avLst/>
        </a:prstGeom>
      </dsp:spPr>
      <dsp:txXfrm>
        <a:off x="0" y="1592075"/>
        <a:ext cx="418275" cy="1003680"/>
      </dsp:txXfrm>
    </dsp:sp>
    <dsp:sp modelId="{06AA40BB-9886-4B46-8ECB-F4B42996D2E4}">
      <dsp:nvSpPr>
        <dsp:cNvPr id="9" name="Rectangles 8" hidden="1"/>
        <dsp:cNvSpPr/>
      </dsp:nvSpPr>
      <dsp:spPr>
        <a:xfrm>
          <a:off x="0" y="3134315"/>
          <a:ext cx="418275" cy="1003680"/>
        </a:xfrm>
        <a:prstGeom prst="rect">
          <a:avLst/>
        </a:prstGeom>
      </dsp:spPr>
      <dsp:txXfrm>
        <a:off x="0" y="3134315"/>
        <a:ext cx="418275" cy="100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ubik Light" panose="02000604000000020004" pitchFamily="2" charset="-79"/>
              </a:defRPr>
            </a:lvl1pPr>
          </a:lstStyle>
          <a:p>
            <a:fld id="{88EDFB7E-8A14-5F4A-A8BC-FEC574E653A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ubik Light" panose="02000604000000020004" pitchFamily="2" charset="-79"/>
              </a:defRPr>
            </a:lvl1pPr>
          </a:lstStyle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ewsfd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8106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89107" y="1178538"/>
            <a:ext cx="2468475" cy="4373177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1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796292" y="727337"/>
            <a:ext cx="4599415" cy="2930258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787819" y="557597"/>
            <a:ext cx="4616361" cy="2606875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590576" y="0"/>
            <a:ext cx="9564731" cy="6858000"/>
          </a:xfrm>
          <a:custGeom>
            <a:avLst/>
            <a:gdLst>
              <a:gd name="connsiteX0" fmla="*/ 1860564 w 9564731"/>
              <a:gd name="connsiteY0" fmla="*/ 0 h 6858000"/>
              <a:gd name="connsiteX1" fmla="*/ 5270018 w 9564731"/>
              <a:gd name="connsiteY1" fmla="*/ 0 h 6858000"/>
              <a:gd name="connsiteX2" fmla="*/ 9564731 w 9564731"/>
              <a:gd name="connsiteY2" fmla="*/ 5361452 h 6858000"/>
              <a:gd name="connsiteX3" fmla="*/ 5655133 w 9564731"/>
              <a:gd name="connsiteY3" fmla="*/ 6858000 h 6858000"/>
              <a:gd name="connsiteX4" fmla="*/ 0 w 95647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4731" h="6858000">
                <a:moveTo>
                  <a:pt x="1860564" y="0"/>
                </a:moveTo>
                <a:lnTo>
                  <a:pt x="5270018" y="0"/>
                </a:lnTo>
                <a:lnTo>
                  <a:pt x="9564731" y="5361452"/>
                </a:lnTo>
                <a:lnTo>
                  <a:pt x="56551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832790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898105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4096578" y="883166"/>
            <a:ext cx="3998844" cy="29519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898105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898105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ubik Light" panose="02000604000000020004" pitchFamily="2" charset="-79"/>
              </a:defRPr>
            </a:lvl1pPr>
          </a:lstStyle>
          <a:p>
            <a:fld id="{B50CD552-C10E-614A-B810-77E320220E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ubik Light" panose="02000604000000020004" pitchFamily="2" charset="-79"/>
              </a:defRPr>
            </a:lvl1pPr>
          </a:lstStyle>
          <a:p>
            <a:r>
              <a:rPr lang="en-US" dirty="0"/>
              <a:t>ewsfd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ubik Light" panose="02000604000000020004" pitchFamily="2" charset="-79"/>
              </a:defRPr>
            </a:lvl1pPr>
          </a:lstStyle>
          <a:p>
            <a:fld id="{9998EADF-C030-F84C-ADA0-FD2E39B5A33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ubik Light" panose="02000604000000020004" pitchFamily="2" charset="-79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ChangeAspect="1"/>
          </p:cNvPicPr>
          <p:nvPr>
            <p:ph type="pic" sz="quarter" idx="15"/>
          </p:nvPr>
        </p:nvPicPr>
        <p:blipFill>
          <a:blip r:embed="rId1"/>
          <a:stretch>
            <a:fillRect/>
          </a:stretch>
        </p:blipFill>
        <p:spPr>
          <a:xfrm>
            <a:off x="2821940" y="8255"/>
            <a:ext cx="4591050" cy="105029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222375" y="2145665"/>
            <a:ext cx="9040495" cy="18865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0000"/>
                </a:solidFill>
                <a:latin typeface="Rubik Medium" panose="02000604000000020004" pitchFamily="2" charset="-79"/>
                <a:ea typeface="Lato" panose="020F0502020204030203" pitchFamily="34" charset="0"/>
                <a:cs typeface="Rubik Medium" panose="02000604000000020004" pitchFamily="2" charset="-79"/>
              </a:rPr>
              <a:t>Reservation Homestay  </a:t>
            </a:r>
            <a:endParaRPr lang="en-US" sz="5000" dirty="0">
              <a:solidFill>
                <a:srgbClr val="FF0000"/>
              </a:solidFill>
              <a:latin typeface="Rubik Medium" panose="02000604000000020004" pitchFamily="2" charset="-79"/>
              <a:ea typeface="Lato" panose="020F0502020204030203" pitchFamily="34" charset="0"/>
              <a:cs typeface="Rubik Medium" panose="02000604000000020004" pitchFamily="2" charset="-79"/>
            </a:endParaRPr>
          </a:p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0000"/>
                </a:solidFill>
                <a:latin typeface="Rubik Medium" panose="02000604000000020004" pitchFamily="2" charset="-79"/>
                <a:ea typeface="Lato" panose="020F0502020204030203" pitchFamily="34" charset="0"/>
                <a:cs typeface="Rubik Medium" panose="02000604000000020004" pitchFamily="2" charset="-79"/>
              </a:rPr>
              <a:t> Web Application</a:t>
            </a:r>
            <a:endParaRPr lang="en-US" sz="5000" dirty="0">
              <a:solidFill>
                <a:srgbClr val="FF0000"/>
              </a:solidFill>
              <a:latin typeface="Rubik Medium" panose="02000604000000020004" pitchFamily="2" charset="-79"/>
              <a:ea typeface="Lato" panose="020F0502020204030203" pitchFamily="34" charset="0"/>
              <a:cs typeface="Rubik Medium" panose="02000604000000020004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6925" y="4697730"/>
            <a:ext cx="471805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s-ES_tradnl" sz="20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GVHD:</a:t>
            </a:r>
            <a:r>
              <a:rPr lang="en-US" altLang="es-ES_tradnl" sz="22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 TS. HOÀNG LONG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s-ES_tradnl" sz="20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Nhóm 11: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s-ES_tradnl" sz="22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Nguyễn Duy Phước 16146172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s-ES_tradnl" sz="22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Phan Thị Ngọc Tuyền 17110248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3" name="Diagram 2"/>
          <p:cNvGraphicFramePr/>
          <p:nvPr/>
        </p:nvGraphicFramePr>
        <p:xfrm>
          <a:off x="955675" y="916940"/>
          <a:ext cx="10638155" cy="4805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1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backgrout"/>
          <p:cNvPicPr>
            <a:picLocks noChangeAspect="1"/>
          </p:cNvPicPr>
          <p:nvPr>
            <p:ph type="pic" sz="quarter" idx="4294967295"/>
          </p:nvPr>
        </p:nvPicPr>
        <p:blipFill>
          <a:blip r:embed="rId1"/>
          <a:srcRect l="4526" t="16501" r="2595" b="519"/>
          <a:stretch>
            <a:fillRect/>
          </a:stretch>
        </p:blipFill>
        <p:spPr>
          <a:xfrm>
            <a:off x="130175" y="1270"/>
            <a:ext cx="8404225" cy="6845935"/>
          </a:xfrm>
          <a:prstGeom prst="parallelogram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234"/>
          <p:cNvSpPr txBox="1"/>
          <p:nvPr/>
        </p:nvSpPr>
        <p:spPr>
          <a:xfrm>
            <a:off x="6777990" y="3691890"/>
            <a:ext cx="5032375" cy="3155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What is Reservation Homestay </a:t>
            </a:r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Web Application ?</a:t>
            </a:r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why you need it ?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694420" y="84455"/>
            <a:ext cx="3487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 - Introduction</a:t>
            </a:r>
            <a:endParaRPr lang="en-US" sz="3200" b="1"/>
          </a:p>
        </p:txBody>
      </p:sp>
      <p:sp>
        <p:nvSpPr>
          <p:cNvPr id="22" name="Text Box 21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2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065" y="-121920"/>
            <a:ext cx="6769100" cy="7101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4"/>
          <p:cNvSpPr txBox="1"/>
          <p:nvPr/>
        </p:nvSpPr>
        <p:spPr>
          <a:xfrm>
            <a:off x="6600825" y="4342765"/>
            <a:ext cx="4853305" cy="1949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How many Actors ? </a:t>
            </a:r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Use case of each </a:t>
            </a: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?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3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888095" y="71755"/>
            <a:ext cx="32131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 - Introduction</a:t>
            </a:r>
            <a:endParaRPr lang="en-US" sz="32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9" name="Picture 3"/>
          <p:cNvPicPr>
            <a:picLocks noChangeAspect="1" noChangeArrowheads="1"/>
          </p:cNvPicPr>
          <p:nvPr>
            <p:ph type="pic"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6855" y="773430"/>
            <a:ext cx="8808085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34"/>
          <p:cNvSpPr txBox="1"/>
          <p:nvPr/>
        </p:nvSpPr>
        <p:spPr>
          <a:xfrm>
            <a:off x="7210425" y="4258310"/>
            <a:ext cx="4853305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MVC Architecture ?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573895" y="108585"/>
            <a:ext cx="2489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4" name="Text Box 3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4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/>
          <p:cNvPicPr>
            <a:picLocks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-390525" y="-372745"/>
            <a:ext cx="12934950" cy="7587615"/>
          </a:xfrm>
          <a:prstGeom prst="rect">
            <a:avLst/>
          </a:prstGeom>
        </p:spPr>
      </p:pic>
      <p:sp>
        <p:nvSpPr>
          <p:cNvPr id="3" name="TextBox 234"/>
          <p:cNvSpPr txBox="1"/>
          <p:nvPr/>
        </p:nvSpPr>
        <p:spPr>
          <a:xfrm>
            <a:off x="8894445" y="4877435"/>
            <a:ext cx="2574290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My Web 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025890" y="869950"/>
            <a:ext cx="24428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5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Picture Placeholder 1"/>
          <p:cNvGraphicFramePr/>
          <p:nvPr>
            <p:ph type="pic" sz="quarter" idx="14"/>
          </p:nvPr>
        </p:nvGraphicFramePr>
        <p:xfrm>
          <a:off x="-16510" y="-36195"/>
          <a:ext cx="12198985" cy="690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37420" imgH="5334000" progId="Paint.Picture">
                  <p:embed/>
                </p:oleObj>
              </mc:Choice>
              <mc:Fallback>
                <p:oleObj name="" r:id="rId1" imgW="9837420" imgH="53340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6510" y="-36195"/>
                        <a:ext cx="12198985" cy="690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34"/>
          <p:cNvSpPr txBox="1"/>
          <p:nvPr/>
        </p:nvSpPr>
        <p:spPr>
          <a:xfrm>
            <a:off x="7329170" y="5425440"/>
            <a:ext cx="4853305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Database Design 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6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573895" y="108585"/>
            <a:ext cx="2489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Picture Placeholder 2"/>
          <p:cNvGraphicFramePr>
            <a:graphicFrameLocks noChangeAspect="1"/>
          </p:cNvGraphicFramePr>
          <p:nvPr>
            <p:ph type="pic" sz="quarter" idx="15"/>
          </p:nvPr>
        </p:nvGraphicFramePr>
        <p:xfrm>
          <a:off x="953135" y="8890"/>
          <a:ext cx="7346315" cy="699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309360" imgH="6248400" progId="Paint.Picture">
                  <p:embed/>
                </p:oleObj>
              </mc:Choice>
              <mc:Fallback>
                <p:oleObj name="" r:id="rId1" imgW="6309360" imgH="62484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3135" y="8890"/>
                        <a:ext cx="7346315" cy="699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9573895" y="120015"/>
            <a:ext cx="2489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5" name="TextBox 234"/>
          <p:cNvSpPr txBox="1"/>
          <p:nvPr/>
        </p:nvSpPr>
        <p:spPr>
          <a:xfrm>
            <a:off x="7329170" y="5425440"/>
            <a:ext cx="4853305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Database Design 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7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TextBox 234"/>
          <p:cNvSpPr txBox="1"/>
          <p:nvPr/>
        </p:nvSpPr>
        <p:spPr>
          <a:xfrm>
            <a:off x="200660" y="2653665"/>
            <a:ext cx="11791315" cy="1551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50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THANK YOU FOR YOUR LISTENING!!</a:t>
            </a:r>
            <a:endParaRPr lang="en-US" sz="50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Hamish - Light">
      <a:dk1>
        <a:srgbClr val="000000"/>
      </a:dk1>
      <a:lt1>
        <a:srgbClr val="FEFCFB"/>
      </a:lt1>
      <a:dk2>
        <a:srgbClr val="153B3F"/>
      </a:dk2>
      <a:lt2>
        <a:srgbClr val="FEFCFB"/>
      </a:lt2>
      <a:accent1>
        <a:srgbClr val="39A9B5"/>
      </a:accent1>
      <a:accent2>
        <a:srgbClr val="E9BBC4"/>
      </a:accent2>
      <a:accent3>
        <a:srgbClr val="65458C"/>
      </a:accent3>
      <a:accent4>
        <a:srgbClr val="4E8542"/>
      </a:accent4>
      <a:accent5>
        <a:srgbClr val="99D0CF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Presentation</Application>
  <PresentationFormat>Widescreen</PresentationFormat>
  <Paragraphs>58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45" baseType="lpstr">
      <vt:lpstr>Arial</vt:lpstr>
      <vt:lpstr>SimSun</vt:lpstr>
      <vt:lpstr>Wingdings</vt:lpstr>
      <vt:lpstr>Rubik Light</vt:lpstr>
      <vt:lpstr>Roboto Regular</vt:lpstr>
      <vt:lpstr>Rubik Medium</vt:lpstr>
      <vt:lpstr>Lato</vt:lpstr>
      <vt:lpstr>Segoe UI</vt:lpstr>
      <vt:lpstr>Lato Light</vt:lpstr>
      <vt:lpstr>Rubik Medium</vt:lpstr>
      <vt:lpstr>Rubik</vt:lpstr>
      <vt:lpstr>Nunito Bold</vt:lpstr>
      <vt:lpstr>UTM Scriptina KT</vt:lpstr>
      <vt:lpstr>Rubik</vt:lpstr>
      <vt:lpstr>Rubik Black</vt:lpstr>
      <vt:lpstr>Microsoft YaHei</vt:lpstr>
      <vt:lpstr>Arial Unicode MS</vt:lpstr>
      <vt:lpstr>Arima Madurai Light</vt:lpstr>
      <vt:lpstr>Times New Roman</vt:lpstr>
      <vt:lpstr>Arial Unicode MS</vt:lpstr>
      <vt:lpstr>Arima Madurai Medium</vt:lpstr>
      <vt:lpstr>Arial Unicode MS</vt:lpstr>
      <vt:lpstr>Roboto</vt:lpstr>
      <vt:lpstr>Poppins</vt:lpstr>
      <vt:lpstr>Bebas Neue</vt:lpstr>
      <vt:lpstr>Gill Sans</vt:lpstr>
      <vt:lpstr>Arima Madurai</vt:lpstr>
      <vt:lpstr>Neris Thin</vt:lpstr>
      <vt:lpstr>Oswald Medium</vt:lpstr>
      <vt:lpstr>Mukta Medium</vt:lpstr>
      <vt:lpstr>Calibri</vt:lpstr>
      <vt:lpstr>Trebuchet MS</vt:lpstr>
      <vt:lpstr>Vogue-ExtraBold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16146172</cp:lastModifiedBy>
  <cp:revision>216</cp:revision>
  <dcterms:created xsi:type="dcterms:W3CDTF">2018-12-21T22:04:00Z</dcterms:created>
  <dcterms:modified xsi:type="dcterms:W3CDTF">2019-12-10T16:28:05Z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