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76" r:id="rId5"/>
    <p:sldId id="261" r:id="rId6"/>
    <p:sldId id="260" r:id="rId7"/>
    <p:sldId id="262" r:id="rId8"/>
    <p:sldId id="264" r:id="rId9"/>
    <p:sldId id="275" r:id="rId10"/>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Paytone One" pitchFamily="2" charset="77"/>
      <p:regular r:id="rId16"/>
    </p:embeddedFont>
    <p:embeddedFont>
      <p:font typeface="Quicksand" pitchFamily="2" charset="77"/>
      <p:regular r:id="rId17"/>
    </p:embeddedFont>
    <p:embeddedFont>
      <p:font typeface="Quicksand Bold" pitchFamily="2" charset="77"/>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91" autoAdjust="0"/>
    <p:restoredTop sz="94170" autoAdjust="0"/>
  </p:normalViewPr>
  <p:slideViewPr>
    <p:cSldViewPr>
      <p:cViewPr>
        <p:scale>
          <a:sx n="80" d="100"/>
          <a:sy n="80" d="100"/>
        </p:scale>
        <p:origin x="66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D4800-C2C2-464C-9DB1-6906FF44937C}" type="datetimeFigureOut">
              <a:t>17/05/2022</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80781-173D-434F-995C-4D20D2F7443B}" type="slidenum">
              <a:t>‹#›</a:t>
            </a:fld>
            <a:endParaRPr lang="en-VN"/>
          </a:p>
        </p:txBody>
      </p:sp>
    </p:spTree>
    <p:extLst>
      <p:ext uri="{BB962C8B-B14F-4D97-AF65-F5344CB8AC3E}">
        <p14:creationId xmlns:p14="http://schemas.microsoft.com/office/powerpoint/2010/main" val="430545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56D80781-173D-434F-995C-4D20D2F7443B}" type="slidenum">
              <a:t>3</a:t>
            </a:fld>
            <a:endParaRPr lang="en-VN"/>
          </a:p>
        </p:txBody>
      </p:sp>
    </p:spTree>
    <p:extLst>
      <p:ext uri="{BB962C8B-B14F-4D97-AF65-F5344CB8AC3E}">
        <p14:creationId xmlns:p14="http://schemas.microsoft.com/office/powerpoint/2010/main" val="2983424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56D80781-173D-434F-995C-4D20D2F7443B}" type="slidenum">
              <a:t>4</a:t>
            </a:fld>
            <a:endParaRPr lang="en-VN"/>
          </a:p>
        </p:txBody>
      </p:sp>
    </p:spTree>
    <p:extLst>
      <p:ext uri="{BB962C8B-B14F-4D97-AF65-F5344CB8AC3E}">
        <p14:creationId xmlns:p14="http://schemas.microsoft.com/office/powerpoint/2010/main" val="428706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3" Type="http://schemas.openxmlformats.org/officeDocument/2006/relationships/image" Target="../media/image39.png"/><Relationship Id="rId18" Type="http://schemas.openxmlformats.org/officeDocument/2006/relationships/image" Target="../media/image44.svg"/><Relationship Id="rId26" Type="http://schemas.openxmlformats.org/officeDocument/2006/relationships/image" Target="../media/image50.svg"/><Relationship Id="rId39" Type="http://schemas.openxmlformats.org/officeDocument/2006/relationships/image" Target="../media/image63.png"/><Relationship Id="rId21" Type="http://schemas.openxmlformats.org/officeDocument/2006/relationships/image" Target="../media/image47.png"/><Relationship Id="rId34" Type="http://schemas.openxmlformats.org/officeDocument/2006/relationships/image" Target="../media/image58.svg"/><Relationship Id="rId42" Type="http://schemas.openxmlformats.org/officeDocument/2006/relationships/image" Target="../media/image66.png"/><Relationship Id="rId7" Type="http://schemas.openxmlformats.org/officeDocument/2006/relationships/image" Target="../media/image33.png"/><Relationship Id="rId2" Type="http://schemas.openxmlformats.org/officeDocument/2006/relationships/notesSlide" Target="../notesSlides/notesSlide1.xml"/><Relationship Id="rId16" Type="http://schemas.openxmlformats.org/officeDocument/2006/relationships/image" Target="../media/image42.svg"/><Relationship Id="rId29"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32.svg"/><Relationship Id="rId11" Type="http://schemas.openxmlformats.org/officeDocument/2006/relationships/image" Target="../media/image37.png"/><Relationship Id="rId24" Type="http://schemas.openxmlformats.org/officeDocument/2006/relationships/image" Target="../media/image6.svg"/><Relationship Id="rId32" Type="http://schemas.openxmlformats.org/officeDocument/2006/relationships/image" Target="../media/image56.svg"/><Relationship Id="rId37" Type="http://schemas.openxmlformats.org/officeDocument/2006/relationships/image" Target="../media/image61.png"/><Relationship Id="rId40" Type="http://schemas.openxmlformats.org/officeDocument/2006/relationships/image" Target="../media/image64.png"/><Relationship Id="rId45" Type="http://schemas.openxmlformats.org/officeDocument/2006/relationships/image" Target="../media/image69.svg"/><Relationship Id="rId5" Type="http://schemas.openxmlformats.org/officeDocument/2006/relationships/image" Target="../media/image31.png"/><Relationship Id="rId15" Type="http://schemas.openxmlformats.org/officeDocument/2006/relationships/image" Target="../media/image41.png"/><Relationship Id="rId23" Type="http://schemas.openxmlformats.org/officeDocument/2006/relationships/image" Target="../media/image5.png"/><Relationship Id="rId28" Type="http://schemas.openxmlformats.org/officeDocument/2006/relationships/image" Target="../media/image52.svg"/><Relationship Id="rId36" Type="http://schemas.openxmlformats.org/officeDocument/2006/relationships/image" Target="../media/image60.svg"/><Relationship Id="rId10" Type="http://schemas.openxmlformats.org/officeDocument/2006/relationships/image" Target="../media/image36.svg"/><Relationship Id="rId19" Type="http://schemas.openxmlformats.org/officeDocument/2006/relationships/image" Target="../media/image45.png"/><Relationship Id="rId31" Type="http://schemas.openxmlformats.org/officeDocument/2006/relationships/image" Target="../media/image55.png"/><Relationship Id="rId44" Type="http://schemas.openxmlformats.org/officeDocument/2006/relationships/image" Target="../media/image68.pn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 Id="rId22" Type="http://schemas.openxmlformats.org/officeDocument/2006/relationships/image" Target="../media/image48.svg"/><Relationship Id="rId27" Type="http://schemas.openxmlformats.org/officeDocument/2006/relationships/image" Target="../media/image51.png"/><Relationship Id="rId30" Type="http://schemas.openxmlformats.org/officeDocument/2006/relationships/image" Target="../media/image54.svg"/><Relationship Id="rId35" Type="http://schemas.openxmlformats.org/officeDocument/2006/relationships/image" Target="../media/image59.png"/><Relationship Id="rId43" Type="http://schemas.openxmlformats.org/officeDocument/2006/relationships/image" Target="../media/image67.svg"/><Relationship Id="rId8" Type="http://schemas.openxmlformats.org/officeDocument/2006/relationships/image" Target="../media/image34.svg"/><Relationship Id="rId3" Type="http://schemas.openxmlformats.org/officeDocument/2006/relationships/image" Target="../media/image29.png"/><Relationship Id="rId12" Type="http://schemas.openxmlformats.org/officeDocument/2006/relationships/image" Target="../media/image38.svg"/><Relationship Id="rId17" Type="http://schemas.openxmlformats.org/officeDocument/2006/relationships/image" Target="../media/image43.png"/><Relationship Id="rId25" Type="http://schemas.openxmlformats.org/officeDocument/2006/relationships/image" Target="../media/image49.png"/><Relationship Id="rId33" Type="http://schemas.openxmlformats.org/officeDocument/2006/relationships/image" Target="../media/image57.png"/><Relationship Id="rId38" Type="http://schemas.openxmlformats.org/officeDocument/2006/relationships/image" Target="../media/image62.svg"/><Relationship Id="rId20" Type="http://schemas.openxmlformats.org/officeDocument/2006/relationships/image" Target="../media/image46.svg"/><Relationship Id="rId41" Type="http://schemas.openxmlformats.org/officeDocument/2006/relationships/image" Target="../media/image65.svg"/></Relationships>
</file>

<file path=ppt/slides/_rels/slide4.xml.rels><?xml version="1.0" encoding="UTF-8" standalone="yes"?>
<Relationships xmlns="http://schemas.openxmlformats.org/package/2006/relationships"><Relationship Id="rId8" Type="http://schemas.openxmlformats.org/officeDocument/2006/relationships/image" Target="../media/image67.svg"/><Relationship Id="rId13" Type="http://schemas.openxmlformats.org/officeDocument/2006/relationships/image" Target="../media/image59.png"/><Relationship Id="rId3" Type="http://schemas.openxmlformats.org/officeDocument/2006/relationships/image" Target="../media/image70.png"/><Relationship Id="rId7" Type="http://schemas.openxmlformats.org/officeDocument/2006/relationships/image" Target="../media/image66.png"/><Relationship Id="rId12" Type="http://schemas.openxmlformats.org/officeDocument/2006/relationships/image" Target="../media/image48.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5.svg"/><Relationship Id="rId11" Type="http://schemas.openxmlformats.org/officeDocument/2006/relationships/image" Target="../media/image47.png"/><Relationship Id="rId5" Type="http://schemas.openxmlformats.org/officeDocument/2006/relationships/image" Target="../media/image64.png"/><Relationship Id="rId10" Type="http://schemas.openxmlformats.org/officeDocument/2006/relationships/image" Target="../media/image69.svg"/><Relationship Id="rId4" Type="http://schemas.openxmlformats.org/officeDocument/2006/relationships/image" Target="../media/image71.svg"/><Relationship Id="rId9" Type="http://schemas.openxmlformats.org/officeDocument/2006/relationships/image" Target="../media/image68.png"/><Relationship Id="rId14" Type="http://schemas.openxmlformats.org/officeDocument/2006/relationships/image" Target="../media/image60.svg"/></Relationships>
</file>

<file path=ppt/slides/_rels/slide5.xml.rels><?xml version="1.0" encoding="UTF-8" standalone="yes"?>
<Relationships xmlns="http://schemas.openxmlformats.org/package/2006/relationships"><Relationship Id="rId13" Type="http://schemas.openxmlformats.org/officeDocument/2006/relationships/image" Target="../media/image40.svg"/><Relationship Id="rId18" Type="http://schemas.openxmlformats.org/officeDocument/2006/relationships/image" Target="../media/image45.png"/><Relationship Id="rId26" Type="http://schemas.openxmlformats.org/officeDocument/2006/relationships/image" Target="../media/image51.png"/><Relationship Id="rId39" Type="http://schemas.openxmlformats.org/officeDocument/2006/relationships/image" Target="../media/image64.png"/><Relationship Id="rId21" Type="http://schemas.openxmlformats.org/officeDocument/2006/relationships/image" Target="../media/image48.svg"/><Relationship Id="rId34" Type="http://schemas.openxmlformats.org/officeDocument/2006/relationships/image" Target="../media/image59.png"/><Relationship Id="rId42" Type="http://schemas.openxmlformats.org/officeDocument/2006/relationships/image" Target="../media/image67.svg"/><Relationship Id="rId7" Type="http://schemas.openxmlformats.org/officeDocument/2006/relationships/image" Target="../media/image34.sv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4.svg"/><Relationship Id="rId41"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svg"/><Relationship Id="rId24" Type="http://schemas.openxmlformats.org/officeDocument/2006/relationships/image" Target="../media/image49.png"/><Relationship Id="rId32" Type="http://schemas.openxmlformats.org/officeDocument/2006/relationships/image" Target="../media/image57.png"/><Relationship Id="rId37" Type="http://schemas.openxmlformats.org/officeDocument/2006/relationships/image" Target="../media/image62.svg"/><Relationship Id="rId40" Type="http://schemas.openxmlformats.org/officeDocument/2006/relationships/image" Target="../media/image65.svg"/><Relationship Id="rId5" Type="http://schemas.openxmlformats.org/officeDocument/2006/relationships/image" Target="../media/image32.svg"/><Relationship Id="rId15" Type="http://schemas.openxmlformats.org/officeDocument/2006/relationships/image" Target="../media/image42.svg"/><Relationship Id="rId23" Type="http://schemas.openxmlformats.org/officeDocument/2006/relationships/image" Target="../media/image6.svg"/><Relationship Id="rId28" Type="http://schemas.openxmlformats.org/officeDocument/2006/relationships/image" Target="../media/image53.png"/><Relationship Id="rId36" Type="http://schemas.openxmlformats.org/officeDocument/2006/relationships/image" Target="../media/image61.png"/><Relationship Id="rId10" Type="http://schemas.openxmlformats.org/officeDocument/2006/relationships/image" Target="../media/image37.png"/><Relationship Id="rId19" Type="http://schemas.openxmlformats.org/officeDocument/2006/relationships/image" Target="../media/image46.svg"/><Relationship Id="rId31" Type="http://schemas.openxmlformats.org/officeDocument/2006/relationships/image" Target="../media/image56.svg"/><Relationship Id="rId44" Type="http://schemas.openxmlformats.org/officeDocument/2006/relationships/image" Target="../media/image69.sv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 Id="rId22" Type="http://schemas.openxmlformats.org/officeDocument/2006/relationships/image" Target="../media/image5.png"/><Relationship Id="rId27" Type="http://schemas.openxmlformats.org/officeDocument/2006/relationships/image" Target="../media/image52.svg"/><Relationship Id="rId30" Type="http://schemas.openxmlformats.org/officeDocument/2006/relationships/image" Target="../media/image55.png"/><Relationship Id="rId35" Type="http://schemas.openxmlformats.org/officeDocument/2006/relationships/image" Target="../media/image60.svg"/><Relationship Id="rId43" Type="http://schemas.openxmlformats.org/officeDocument/2006/relationships/image" Target="../media/image68.png"/><Relationship Id="rId8" Type="http://schemas.openxmlformats.org/officeDocument/2006/relationships/image" Target="../media/image35.png"/><Relationship Id="rId3" Type="http://schemas.openxmlformats.org/officeDocument/2006/relationships/image" Target="../media/image30.svg"/><Relationship Id="rId12" Type="http://schemas.openxmlformats.org/officeDocument/2006/relationships/image" Target="../media/image39.png"/><Relationship Id="rId17" Type="http://schemas.openxmlformats.org/officeDocument/2006/relationships/image" Target="../media/image44.svg"/><Relationship Id="rId25" Type="http://schemas.openxmlformats.org/officeDocument/2006/relationships/image" Target="../media/image50.svg"/><Relationship Id="rId33" Type="http://schemas.openxmlformats.org/officeDocument/2006/relationships/image" Target="../media/image58.svg"/><Relationship Id="rId38" Type="http://schemas.openxmlformats.org/officeDocument/2006/relationships/image" Target="../media/image72.png"/></Relationships>
</file>

<file path=ppt/slides/_rels/slide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60.svg"/><Relationship Id="rId3" Type="http://schemas.openxmlformats.org/officeDocument/2006/relationships/image" Target="../media/image71.svg"/><Relationship Id="rId7" Type="http://schemas.openxmlformats.org/officeDocument/2006/relationships/image" Target="../media/image67.svg"/><Relationship Id="rId12" Type="http://schemas.openxmlformats.org/officeDocument/2006/relationships/image" Target="../media/image59.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66.png"/><Relationship Id="rId11" Type="http://schemas.openxmlformats.org/officeDocument/2006/relationships/image" Target="../media/image48.svg"/><Relationship Id="rId5" Type="http://schemas.openxmlformats.org/officeDocument/2006/relationships/image" Target="../media/image65.svg"/><Relationship Id="rId10" Type="http://schemas.openxmlformats.org/officeDocument/2006/relationships/image" Target="../media/image47.png"/><Relationship Id="rId4" Type="http://schemas.openxmlformats.org/officeDocument/2006/relationships/image" Target="../media/image64.png"/><Relationship Id="rId9" Type="http://schemas.openxmlformats.org/officeDocument/2006/relationships/image" Target="../media/image69.sv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74.svg"/><Relationship Id="rId7" Type="http://schemas.openxmlformats.org/officeDocument/2006/relationships/image" Target="../media/image78.svg"/><Relationship Id="rId12" Type="http://schemas.openxmlformats.org/officeDocument/2006/relationships/image" Target="../media/image81.png"/><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77.png"/><Relationship Id="rId11" Type="http://schemas.openxmlformats.org/officeDocument/2006/relationships/image" Target="../media/image80.svg"/><Relationship Id="rId5" Type="http://schemas.openxmlformats.org/officeDocument/2006/relationships/image" Target="../media/image76.svg"/><Relationship Id="rId10" Type="http://schemas.openxmlformats.org/officeDocument/2006/relationships/image" Target="../media/image79.png"/><Relationship Id="rId4" Type="http://schemas.openxmlformats.org/officeDocument/2006/relationships/image" Target="../media/image75.png"/><Relationship Id="rId9"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89.svg"/><Relationship Id="rId18" Type="http://schemas.openxmlformats.org/officeDocument/2006/relationships/image" Target="../media/image92.png"/><Relationship Id="rId26" Type="http://schemas.openxmlformats.org/officeDocument/2006/relationships/image" Target="../media/image45.png"/><Relationship Id="rId3" Type="http://schemas.openxmlformats.org/officeDocument/2006/relationships/image" Target="../media/image83.svg"/><Relationship Id="rId21" Type="http://schemas.openxmlformats.org/officeDocument/2006/relationships/image" Target="../media/image95.svg"/><Relationship Id="rId7" Type="http://schemas.openxmlformats.org/officeDocument/2006/relationships/image" Target="../media/image85.svg"/><Relationship Id="rId12" Type="http://schemas.openxmlformats.org/officeDocument/2006/relationships/image" Target="../media/image88.png"/><Relationship Id="rId17" Type="http://schemas.openxmlformats.org/officeDocument/2006/relationships/image" Target="../media/image91.svg"/><Relationship Id="rId25" Type="http://schemas.openxmlformats.org/officeDocument/2006/relationships/image" Target="../media/image99.svg"/><Relationship Id="rId2" Type="http://schemas.openxmlformats.org/officeDocument/2006/relationships/image" Target="../media/image82.png"/><Relationship Id="rId16" Type="http://schemas.openxmlformats.org/officeDocument/2006/relationships/image" Target="../media/image90.png"/><Relationship Id="rId20" Type="http://schemas.openxmlformats.org/officeDocument/2006/relationships/image" Target="../media/image94.png"/><Relationship Id="rId29" Type="http://schemas.openxmlformats.org/officeDocument/2006/relationships/image" Target="../media/image101.svg"/><Relationship Id="rId1" Type="http://schemas.openxmlformats.org/officeDocument/2006/relationships/slideLayout" Target="../slideLayouts/slideLayout7.xml"/><Relationship Id="rId6" Type="http://schemas.openxmlformats.org/officeDocument/2006/relationships/image" Target="../media/image84.png"/><Relationship Id="rId11" Type="http://schemas.openxmlformats.org/officeDocument/2006/relationships/image" Target="../media/image50.svg"/><Relationship Id="rId24" Type="http://schemas.openxmlformats.org/officeDocument/2006/relationships/image" Target="../media/image98.png"/><Relationship Id="rId5" Type="http://schemas.openxmlformats.org/officeDocument/2006/relationships/image" Target="../media/image2.svg"/><Relationship Id="rId15" Type="http://schemas.openxmlformats.org/officeDocument/2006/relationships/image" Target="../media/image16.svg"/><Relationship Id="rId23" Type="http://schemas.openxmlformats.org/officeDocument/2006/relationships/image" Target="../media/image97.svg"/><Relationship Id="rId28" Type="http://schemas.openxmlformats.org/officeDocument/2006/relationships/image" Target="../media/image100.png"/><Relationship Id="rId10" Type="http://schemas.openxmlformats.org/officeDocument/2006/relationships/image" Target="../media/image49.png"/><Relationship Id="rId19" Type="http://schemas.openxmlformats.org/officeDocument/2006/relationships/image" Target="../media/image93.svg"/><Relationship Id="rId4" Type="http://schemas.openxmlformats.org/officeDocument/2006/relationships/image" Target="../media/image1.png"/><Relationship Id="rId9" Type="http://schemas.openxmlformats.org/officeDocument/2006/relationships/image" Target="../media/image87.svg"/><Relationship Id="rId14" Type="http://schemas.openxmlformats.org/officeDocument/2006/relationships/image" Target="../media/image15.png"/><Relationship Id="rId22" Type="http://schemas.openxmlformats.org/officeDocument/2006/relationships/image" Target="../media/image96.png"/><Relationship Id="rId27" Type="http://schemas.openxmlformats.org/officeDocument/2006/relationships/image" Target="../media/image46.svg"/></Relationships>
</file>

<file path=ppt/slides/_rels/slide9.xml.rels><?xml version="1.0" encoding="UTF-8" standalone="yes"?>
<Relationships xmlns="http://schemas.openxmlformats.org/package/2006/relationships"><Relationship Id="rId13" Type="http://schemas.openxmlformats.org/officeDocument/2006/relationships/image" Target="../media/image111.svg"/><Relationship Id="rId18" Type="http://schemas.openxmlformats.org/officeDocument/2006/relationships/image" Target="../media/image116.png"/><Relationship Id="rId26" Type="http://schemas.openxmlformats.org/officeDocument/2006/relationships/image" Target="../media/image124.png"/><Relationship Id="rId39" Type="http://schemas.openxmlformats.org/officeDocument/2006/relationships/image" Target="../media/image135.svg"/><Relationship Id="rId21" Type="http://schemas.openxmlformats.org/officeDocument/2006/relationships/image" Target="../media/image119.svg"/><Relationship Id="rId34" Type="http://schemas.openxmlformats.org/officeDocument/2006/relationships/image" Target="../media/image132.png"/><Relationship Id="rId42" Type="http://schemas.openxmlformats.org/officeDocument/2006/relationships/image" Target="../media/image138.png"/><Relationship Id="rId47" Type="http://schemas.openxmlformats.org/officeDocument/2006/relationships/image" Target="../media/image10.svg"/><Relationship Id="rId50" Type="http://schemas.openxmlformats.org/officeDocument/2006/relationships/image" Target="../media/image142.png"/><Relationship Id="rId55" Type="http://schemas.openxmlformats.org/officeDocument/2006/relationships/image" Target="../media/image93.svg"/><Relationship Id="rId7" Type="http://schemas.openxmlformats.org/officeDocument/2006/relationships/image" Target="../media/image14.svg"/><Relationship Id="rId2" Type="http://schemas.openxmlformats.org/officeDocument/2006/relationships/image" Target="../media/image102.png"/><Relationship Id="rId16" Type="http://schemas.openxmlformats.org/officeDocument/2006/relationships/image" Target="../media/image114.png"/><Relationship Id="rId29" Type="http://schemas.openxmlformats.org/officeDocument/2006/relationships/image" Target="../media/image127.svg"/><Relationship Id="rId11" Type="http://schemas.openxmlformats.org/officeDocument/2006/relationships/image" Target="../media/image109.svg"/><Relationship Id="rId24" Type="http://schemas.openxmlformats.org/officeDocument/2006/relationships/image" Target="../media/image122.png"/><Relationship Id="rId32" Type="http://schemas.openxmlformats.org/officeDocument/2006/relationships/image" Target="../media/image130.png"/><Relationship Id="rId37" Type="http://schemas.openxmlformats.org/officeDocument/2006/relationships/image" Target="../media/image101.svg"/><Relationship Id="rId40" Type="http://schemas.openxmlformats.org/officeDocument/2006/relationships/image" Target="../media/image136.png"/><Relationship Id="rId45" Type="http://schemas.openxmlformats.org/officeDocument/2006/relationships/image" Target="../media/image141.svg"/><Relationship Id="rId53" Type="http://schemas.openxmlformats.org/officeDocument/2006/relationships/image" Target="../media/image60.svg"/><Relationship Id="rId58" Type="http://schemas.openxmlformats.org/officeDocument/2006/relationships/image" Target="../media/image19.png"/><Relationship Id="rId5" Type="http://schemas.openxmlformats.org/officeDocument/2006/relationships/image" Target="../media/image105.svg"/><Relationship Id="rId61" Type="http://schemas.openxmlformats.org/officeDocument/2006/relationships/image" Target="../media/image145.svg"/><Relationship Id="rId19" Type="http://schemas.openxmlformats.org/officeDocument/2006/relationships/image" Target="../media/image117.svg"/><Relationship Id="rId14" Type="http://schemas.openxmlformats.org/officeDocument/2006/relationships/image" Target="../media/image112.png"/><Relationship Id="rId22" Type="http://schemas.openxmlformats.org/officeDocument/2006/relationships/image" Target="../media/image120.png"/><Relationship Id="rId27" Type="http://schemas.openxmlformats.org/officeDocument/2006/relationships/image" Target="../media/image125.svg"/><Relationship Id="rId30" Type="http://schemas.openxmlformats.org/officeDocument/2006/relationships/image" Target="../media/image128.png"/><Relationship Id="rId35" Type="http://schemas.openxmlformats.org/officeDocument/2006/relationships/image" Target="../media/image133.svg"/><Relationship Id="rId43" Type="http://schemas.openxmlformats.org/officeDocument/2006/relationships/image" Target="../media/image139.svg"/><Relationship Id="rId48" Type="http://schemas.openxmlformats.org/officeDocument/2006/relationships/image" Target="../media/image45.png"/><Relationship Id="rId56" Type="http://schemas.openxmlformats.org/officeDocument/2006/relationships/image" Target="../media/image17.png"/><Relationship Id="rId8" Type="http://schemas.openxmlformats.org/officeDocument/2006/relationships/image" Target="../media/image106.png"/><Relationship Id="rId51" Type="http://schemas.openxmlformats.org/officeDocument/2006/relationships/image" Target="../media/image143.svg"/><Relationship Id="rId3" Type="http://schemas.openxmlformats.org/officeDocument/2006/relationships/image" Target="../media/image103.svg"/><Relationship Id="rId12" Type="http://schemas.openxmlformats.org/officeDocument/2006/relationships/image" Target="../media/image110.png"/><Relationship Id="rId17" Type="http://schemas.openxmlformats.org/officeDocument/2006/relationships/image" Target="../media/image115.svg"/><Relationship Id="rId25" Type="http://schemas.openxmlformats.org/officeDocument/2006/relationships/image" Target="../media/image123.svg"/><Relationship Id="rId33" Type="http://schemas.openxmlformats.org/officeDocument/2006/relationships/image" Target="../media/image131.svg"/><Relationship Id="rId38" Type="http://schemas.openxmlformats.org/officeDocument/2006/relationships/image" Target="../media/image134.png"/><Relationship Id="rId46" Type="http://schemas.openxmlformats.org/officeDocument/2006/relationships/image" Target="../media/image9.png"/><Relationship Id="rId59" Type="http://schemas.openxmlformats.org/officeDocument/2006/relationships/image" Target="../media/image20.svg"/><Relationship Id="rId20" Type="http://schemas.openxmlformats.org/officeDocument/2006/relationships/image" Target="../media/image118.png"/><Relationship Id="rId41" Type="http://schemas.openxmlformats.org/officeDocument/2006/relationships/image" Target="../media/image137.svg"/><Relationship Id="rId54" Type="http://schemas.openxmlformats.org/officeDocument/2006/relationships/image" Target="../media/image92.png"/><Relationship Id="rId1" Type="http://schemas.openxmlformats.org/officeDocument/2006/relationships/slideLayout" Target="../slideLayouts/slideLayout7.xml"/><Relationship Id="rId6" Type="http://schemas.openxmlformats.org/officeDocument/2006/relationships/image" Target="../media/image13.png"/><Relationship Id="rId15" Type="http://schemas.openxmlformats.org/officeDocument/2006/relationships/image" Target="../media/image113.svg"/><Relationship Id="rId23" Type="http://schemas.openxmlformats.org/officeDocument/2006/relationships/image" Target="../media/image121.svg"/><Relationship Id="rId28" Type="http://schemas.openxmlformats.org/officeDocument/2006/relationships/image" Target="../media/image126.png"/><Relationship Id="rId36" Type="http://schemas.openxmlformats.org/officeDocument/2006/relationships/image" Target="../media/image100.png"/><Relationship Id="rId49" Type="http://schemas.openxmlformats.org/officeDocument/2006/relationships/image" Target="../media/image46.svg"/><Relationship Id="rId57" Type="http://schemas.openxmlformats.org/officeDocument/2006/relationships/image" Target="../media/image18.svg"/><Relationship Id="rId10" Type="http://schemas.openxmlformats.org/officeDocument/2006/relationships/image" Target="../media/image108.png"/><Relationship Id="rId31" Type="http://schemas.openxmlformats.org/officeDocument/2006/relationships/image" Target="../media/image129.svg"/><Relationship Id="rId44" Type="http://schemas.openxmlformats.org/officeDocument/2006/relationships/image" Target="../media/image140.png"/><Relationship Id="rId52" Type="http://schemas.openxmlformats.org/officeDocument/2006/relationships/image" Target="../media/image59.png"/><Relationship Id="rId60" Type="http://schemas.openxmlformats.org/officeDocument/2006/relationships/image" Target="../media/image144.png"/><Relationship Id="rId4" Type="http://schemas.openxmlformats.org/officeDocument/2006/relationships/image" Target="../media/image104.png"/><Relationship Id="rId9" Type="http://schemas.openxmlformats.org/officeDocument/2006/relationships/image" Target="../media/image10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37525">
            <a:off x="-618" y="3387450"/>
            <a:ext cx="1241580" cy="1221263"/>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3464629">
            <a:off x="-516064" y="4158639"/>
            <a:ext cx="1590841" cy="1090449"/>
          </a:xfrm>
          <a:prstGeom prst="rect">
            <a:avLst/>
          </a:prstGeom>
        </p:spPr>
      </p:pic>
      <p:pic>
        <p:nvPicPr>
          <p:cNvPr id="4" name="Picture 4"/>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4926941" flipH="1">
            <a:off x="216537" y="-676859"/>
            <a:ext cx="1379048" cy="2370239"/>
          </a:xfrm>
          <a:prstGeom prst="rect">
            <a:avLst/>
          </a:prstGeom>
        </p:spPr>
      </p:pic>
      <p:pic>
        <p:nvPicPr>
          <p:cNvPr id="5" name="Picture 5"/>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733573">
            <a:off x="-620551" y="8165986"/>
            <a:ext cx="1403145" cy="1380185"/>
          </a:xfrm>
          <a:prstGeom prst="rect">
            <a:avLst/>
          </a:prstGeom>
        </p:spPr>
      </p:pic>
      <p:pic>
        <p:nvPicPr>
          <p:cNvPr id="6" name="Picture 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7859510">
            <a:off x="12022103" y="9464972"/>
            <a:ext cx="1075028" cy="1157075"/>
          </a:xfrm>
          <a:prstGeom prst="rect">
            <a:avLst/>
          </a:prstGeom>
        </p:spPr>
      </p:pic>
      <p:pic>
        <p:nvPicPr>
          <p:cNvPr id="7" name="Picture 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163128">
            <a:off x="17089241" y="7789066"/>
            <a:ext cx="1539821" cy="562735"/>
          </a:xfrm>
          <a:prstGeom prst="rect">
            <a:avLst/>
          </a:prstGeom>
        </p:spPr>
      </p:pic>
      <p:pic>
        <p:nvPicPr>
          <p:cNvPr id="8" name="Picture 8"/>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8798318">
            <a:off x="4498566" y="9489861"/>
            <a:ext cx="2017772" cy="1276699"/>
          </a:xfrm>
          <a:prstGeom prst="rect">
            <a:avLst/>
          </a:prstGeom>
        </p:spPr>
      </p:pic>
      <p:pic>
        <p:nvPicPr>
          <p:cNvPr id="9" name="Picture 9"/>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2211809">
            <a:off x="14736727" y="-251002"/>
            <a:ext cx="1264965" cy="1361508"/>
          </a:xfrm>
          <a:prstGeom prst="rect">
            <a:avLst/>
          </a:prstGeom>
        </p:spPr>
      </p:pic>
      <p:pic>
        <p:nvPicPr>
          <p:cNvPr id="10" name="Picture 10"/>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rot="3331250">
            <a:off x="17630075" y="4309826"/>
            <a:ext cx="1315850" cy="1062250"/>
          </a:xfrm>
          <a:prstGeom prst="rect">
            <a:avLst/>
          </a:prstGeom>
        </p:spPr>
      </p:pic>
      <p:pic>
        <p:nvPicPr>
          <p:cNvPr id="11" name="Picture 11"/>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rot="-5628841">
            <a:off x="17251803" y="3271141"/>
            <a:ext cx="1538166" cy="819423"/>
          </a:xfrm>
          <a:prstGeom prst="rect">
            <a:avLst/>
          </a:prstGeom>
        </p:spPr>
      </p:pic>
      <p:pic>
        <p:nvPicPr>
          <p:cNvPr id="12" name="Picture 12"/>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rot="1488984">
            <a:off x="7586040" y="-652399"/>
            <a:ext cx="1334812" cy="1357018"/>
          </a:xfrm>
          <a:prstGeom prst="rect">
            <a:avLst/>
          </a:prstGeom>
        </p:spPr>
      </p:pic>
      <p:grpSp>
        <p:nvGrpSpPr>
          <p:cNvPr id="13" name="Group 13"/>
          <p:cNvGrpSpPr/>
          <p:nvPr/>
        </p:nvGrpSpPr>
        <p:grpSpPr>
          <a:xfrm>
            <a:off x="2869695" y="1456136"/>
            <a:ext cx="12548611" cy="4091862"/>
            <a:chOff x="0" y="-66675"/>
            <a:chExt cx="16731481" cy="5455816"/>
          </a:xfrm>
        </p:grpSpPr>
        <p:sp>
          <p:nvSpPr>
            <p:cNvPr id="14" name="TextBox 14"/>
            <p:cNvSpPr txBox="1"/>
            <p:nvPr/>
          </p:nvSpPr>
          <p:spPr>
            <a:xfrm>
              <a:off x="0" y="-66675"/>
              <a:ext cx="16731481" cy="795655"/>
            </a:xfrm>
            <a:prstGeom prst="rect">
              <a:avLst/>
            </a:prstGeom>
          </p:spPr>
          <p:txBody>
            <a:bodyPr lIns="0" tIns="0" rIns="0" bIns="0" rtlCol="0" anchor="t">
              <a:spAutoFit/>
            </a:bodyPr>
            <a:lstStyle/>
            <a:p>
              <a:pPr algn="ctr">
                <a:lnSpc>
                  <a:spcPts val="5040"/>
                </a:lnSpc>
              </a:pPr>
              <a:r>
                <a:rPr lang="en-US" sz="3600">
                  <a:solidFill>
                    <a:srgbClr val="FFFFFF"/>
                  </a:solidFill>
                  <a:latin typeface="Paytone One"/>
                </a:rPr>
                <a:t>Lý thuyết trò chơi và ứng dụng</a:t>
              </a:r>
            </a:p>
          </p:txBody>
        </p:sp>
        <p:sp>
          <p:nvSpPr>
            <p:cNvPr id="15" name="TextBox 15"/>
            <p:cNvSpPr txBox="1"/>
            <p:nvPr/>
          </p:nvSpPr>
          <p:spPr>
            <a:xfrm>
              <a:off x="0" y="1750796"/>
              <a:ext cx="16731481" cy="2952750"/>
            </a:xfrm>
            <a:prstGeom prst="rect">
              <a:avLst/>
            </a:prstGeom>
          </p:spPr>
          <p:txBody>
            <a:bodyPr lIns="0" tIns="0" rIns="0" bIns="0" rtlCol="0" anchor="t">
              <a:spAutoFit/>
            </a:bodyPr>
            <a:lstStyle/>
            <a:p>
              <a:pPr algn="ctr">
                <a:lnSpc>
                  <a:spcPts val="8100"/>
                </a:lnSpc>
              </a:pPr>
              <a:r>
                <a:rPr lang="en-US" sz="9000" spc="-359">
                  <a:solidFill>
                    <a:srgbClr val="FBE675"/>
                  </a:solidFill>
                  <a:latin typeface="Quicksand Bold"/>
                </a:rPr>
                <a:t>Thiết kế trò chơi caro giữa người và máy</a:t>
              </a:r>
            </a:p>
          </p:txBody>
        </p:sp>
        <p:sp>
          <p:nvSpPr>
            <p:cNvPr id="16" name="TextBox 16"/>
            <p:cNvSpPr txBox="1"/>
            <p:nvPr/>
          </p:nvSpPr>
          <p:spPr>
            <a:xfrm>
              <a:off x="2399237" y="4603010"/>
              <a:ext cx="11933004" cy="786131"/>
            </a:xfrm>
            <a:prstGeom prst="rect">
              <a:avLst/>
            </a:prstGeom>
          </p:spPr>
          <p:txBody>
            <a:bodyPr lIns="0" tIns="0" rIns="0" bIns="0" rtlCol="0" anchor="t">
              <a:spAutoFit/>
            </a:bodyPr>
            <a:lstStyle/>
            <a:p>
              <a:pPr algn="ctr">
                <a:lnSpc>
                  <a:spcPts val="5040"/>
                </a:lnSpc>
              </a:pPr>
              <a:r>
                <a:rPr lang="en-US" sz="3000" spc="-72">
                  <a:solidFill>
                    <a:srgbClr val="FFFFFF"/>
                  </a:solidFill>
                  <a:latin typeface="Quicksand"/>
                </a:rPr>
                <a:t>GVHD: TS. NGUYỄN ĐÌNH HIỂN</a:t>
              </a:r>
            </a:p>
          </p:txBody>
        </p:sp>
      </p:grpSp>
      <p:sp>
        <p:nvSpPr>
          <p:cNvPr id="17" name="TextBox 17"/>
          <p:cNvSpPr txBox="1"/>
          <p:nvPr/>
        </p:nvSpPr>
        <p:spPr>
          <a:xfrm>
            <a:off x="4494921" y="6175186"/>
            <a:ext cx="4045455" cy="3155351"/>
          </a:xfrm>
          <a:prstGeom prst="rect">
            <a:avLst/>
          </a:prstGeom>
        </p:spPr>
        <p:txBody>
          <a:bodyPr lIns="0" tIns="0" rIns="0" bIns="0" rtlCol="0" anchor="t">
            <a:spAutoFit/>
          </a:bodyPr>
          <a:lstStyle/>
          <a:p>
            <a:pPr>
              <a:lnSpc>
                <a:spcPct val="150000"/>
              </a:lnSpc>
            </a:pPr>
            <a:r>
              <a:rPr lang="en-US" sz="2799" spc="-111">
                <a:solidFill>
                  <a:srgbClr val="FFFFFF"/>
                </a:solidFill>
                <a:latin typeface="Quicksand Bold"/>
              </a:rPr>
              <a:t>Võ Đoàn Hoàng Long</a:t>
            </a:r>
          </a:p>
          <a:p>
            <a:pPr>
              <a:lnSpc>
                <a:spcPct val="150000"/>
              </a:lnSpc>
            </a:pPr>
            <a:r>
              <a:rPr lang="en-US" sz="2799" spc="-111">
                <a:solidFill>
                  <a:srgbClr val="FFFFFF"/>
                </a:solidFill>
                <a:latin typeface="Quicksand Bold"/>
              </a:rPr>
              <a:t>Nguyễn Thanh Hòa</a:t>
            </a:r>
          </a:p>
          <a:p>
            <a:pPr>
              <a:lnSpc>
                <a:spcPct val="150000"/>
              </a:lnSpc>
            </a:pPr>
            <a:r>
              <a:rPr lang="en-US" sz="2799" spc="-111">
                <a:solidFill>
                  <a:srgbClr val="FFFFFF"/>
                </a:solidFill>
                <a:latin typeface="Quicksand"/>
              </a:rPr>
              <a:t>Đoàn Phước Nhật</a:t>
            </a:r>
          </a:p>
          <a:p>
            <a:pPr>
              <a:lnSpc>
                <a:spcPct val="150000"/>
              </a:lnSpc>
            </a:pPr>
            <a:r>
              <a:rPr lang="en-US" sz="2799" spc="-111">
                <a:solidFill>
                  <a:srgbClr val="FFFFFF"/>
                </a:solidFill>
                <a:latin typeface="Quicksand"/>
              </a:rPr>
              <a:t>Nguyễn Thị Ngọc Hiền</a:t>
            </a:r>
          </a:p>
          <a:p>
            <a:pPr>
              <a:lnSpc>
                <a:spcPct val="150000"/>
              </a:lnSpc>
            </a:pPr>
            <a:r>
              <a:rPr lang="en-US" sz="2799" spc="-111">
                <a:solidFill>
                  <a:srgbClr val="FFFFFF"/>
                </a:solidFill>
                <a:latin typeface="Quicksand"/>
              </a:rPr>
              <a:t>Nguyễn Ngọc Vũ Triều</a:t>
            </a:r>
          </a:p>
        </p:txBody>
      </p:sp>
      <p:sp>
        <p:nvSpPr>
          <p:cNvPr id="18" name="TextBox 18"/>
          <p:cNvSpPr txBox="1"/>
          <p:nvPr/>
        </p:nvSpPr>
        <p:spPr>
          <a:xfrm>
            <a:off x="10197726" y="6175186"/>
            <a:ext cx="4180662" cy="3155351"/>
          </a:xfrm>
          <a:prstGeom prst="rect">
            <a:avLst/>
          </a:prstGeom>
        </p:spPr>
        <p:txBody>
          <a:bodyPr lIns="0" tIns="0" rIns="0" bIns="0" rtlCol="0" anchor="t">
            <a:spAutoFit/>
          </a:bodyPr>
          <a:lstStyle/>
          <a:p>
            <a:pPr>
              <a:lnSpc>
                <a:spcPct val="150000"/>
              </a:lnSpc>
            </a:pPr>
            <a:r>
              <a:rPr lang="en-US" sz="2799" spc="-111">
                <a:solidFill>
                  <a:srgbClr val="FFFFFF"/>
                </a:solidFill>
                <a:latin typeface="Quicksand"/>
              </a:rPr>
              <a:t>Đặng Đình Duy</a:t>
            </a:r>
          </a:p>
          <a:p>
            <a:pPr>
              <a:lnSpc>
                <a:spcPct val="150000"/>
              </a:lnSpc>
            </a:pPr>
            <a:r>
              <a:rPr lang="en-US" sz="2799" spc="-111">
                <a:solidFill>
                  <a:srgbClr val="FFFFFF"/>
                </a:solidFill>
                <a:latin typeface="Quicksand"/>
              </a:rPr>
              <a:t>Phạm Hoàng Hải</a:t>
            </a:r>
          </a:p>
          <a:p>
            <a:pPr>
              <a:lnSpc>
                <a:spcPct val="150000"/>
              </a:lnSpc>
            </a:pPr>
            <a:r>
              <a:rPr lang="en-US" sz="2799" spc="-111">
                <a:solidFill>
                  <a:srgbClr val="FFFFFF"/>
                </a:solidFill>
                <a:latin typeface="Quicksand"/>
              </a:rPr>
              <a:t>Lê Âu Hải</a:t>
            </a:r>
          </a:p>
          <a:p>
            <a:pPr>
              <a:lnSpc>
                <a:spcPct val="150000"/>
              </a:lnSpc>
            </a:pPr>
            <a:r>
              <a:rPr lang="en-US" sz="2799" spc="-111">
                <a:solidFill>
                  <a:srgbClr val="FFFFFF"/>
                </a:solidFill>
                <a:latin typeface="Quicksand"/>
              </a:rPr>
              <a:t>Nguyễn Lê Vinh</a:t>
            </a:r>
          </a:p>
          <a:p>
            <a:pPr>
              <a:lnSpc>
                <a:spcPct val="150000"/>
              </a:lnSpc>
            </a:pPr>
            <a:r>
              <a:rPr lang="en-US" sz="2799" spc="-111">
                <a:solidFill>
                  <a:srgbClr val="FFFFFF"/>
                </a:solidFill>
                <a:latin typeface="Quicksand"/>
              </a:rPr>
              <a:t>Lê Trần Minh Hiền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sp>
        <p:nvSpPr>
          <p:cNvPr id="2" name="TextBox 2"/>
          <p:cNvSpPr txBox="1"/>
          <p:nvPr/>
        </p:nvSpPr>
        <p:spPr>
          <a:xfrm>
            <a:off x="3047286" y="914400"/>
            <a:ext cx="12527972" cy="1085215"/>
          </a:xfrm>
          <a:prstGeom prst="rect">
            <a:avLst/>
          </a:prstGeom>
        </p:spPr>
        <p:txBody>
          <a:bodyPr lIns="0" tIns="0" rIns="0" bIns="0" rtlCol="0" anchor="t">
            <a:spAutoFit/>
          </a:bodyPr>
          <a:lstStyle/>
          <a:p>
            <a:pPr algn="ctr">
              <a:lnSpc>
                <a:spcPts val="8960"/>
              </a:lnSpc>
            </a:pPr>
            <a:r>
              <a:rPr lang="en-US" sz="6400">
                <a:solidFill>
                  <a:srgbClr val="FBE675"/>
                </a:solidFill>
                <a:latin typeface="Paytone One"/>
              </a:rPr>
              <a:t>Nội dung</a:t>
            </a:r>
          </a:p>
        </p:txBody>
      </p:sp>
      <p:sp>
        <p:nvSpPr>
          <p:cNvPr id="3" name="TextBox 3"/>
          <p:cNvSpPr txBox="1"/>
          <p:nvPr/>
        </p:nvSpPr>
        <p:spPr>
          <a:xfrm>
            <a:off x="3581400" y="3580086"/>
            <a:ext cx="4333285" cy="413190"/>
          </a:xfrm>
          <a:prstGeom prst="rect">
            <a:avLst/>
          </a:prstGeom>
        </p:spPr>
        <p:txBody>
          <a:bodyPr wrap="square" lIns="0" tIns="0" rIns="0" bIns="0" rtlCol="0" anchor="t">
            <a:spAutoFit/>
          </a:bodyPr>
          <a:lstStyle/>
          <a:p>
            <a:pPr>
              <a:lnSpc>
                <a:spcPts val="3360"/>
              </a:lnSpc>
            </a:pPr>
            <a:r>
              <a:rPr lang="en-US" sz="2800">
                <a:solidFill>
                  <a:srgbClr val="FFFFFF"/>
                </a:solidFill>
                <a:latin typeface="Quicksand Bold"/>
              </a:rPr>
              <a:t>Giới thiệu về cây trò chơi</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156462">
            <a:off x="2744084" y="3680387"/>
            <a:ext cx="553875" cy="553875"/>
          </a:xfrm>
          <a:prstGeom prst="rect">
            <a:avLst/>
          </a:prstGeom>
        </p:spPr>
      </p:pic>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894367">
            <a:off x="11465891" y="3544324"/>
            <a:ext cx="553875" cy="553875"/>
          </a:xfrm>
          <a:prstGeom prst="rect">
            <a:avLst/>
          </a:prstGeom>
        </p:spPr>
      </p:pic>
      <p:sp>
        <p:nvSpPr>
          <p:cNvPr id="11" name="TextBox 11"/>
          <p:cNvSpPr txBox="1"/>
          <p:nvPr/>
        </p:nvSpPr>
        <p:spPr>
          <a:xfrm>
            <a:off x="7498348" y="5921034"/>
            <a:ext cx="3905624" cy="411697"/>
          </a:xfrm>
          <a:prstGeom prst="rect">
            <a:avLst/>
          </a:prstGeom>
        </p:spPr>
        <p:txBody>
          <a:bodyPr lIns="0" tIns="0" rIns="0" bIns="0" rtlCol="0" anchor="t">
            <a:spAutoFit/>
          </a:bodyPr>
          <a:lstStyle/>
          <a:p>
            <a:pPr>
              <a:lnSpc>
                <a:spcPts val="3360"/>
              </a:lnSpc>
            </a:pPr>
            <a:r>
              <a:rPr lang="en-US" sz="2800">
                <a:solidFill>
                  <a:srgbClr val="FFFFFF"/>
                </a:solidFill>
                <a:latin typeface="Quicksand Bold"/>
              </a:rPr>
              <a:t>DEMO chương trình</a:t>
            </a:r>
          </a:p>
        </p:txBody>
      </p:sp>
      <p:pic>
        <p:nvPicPr>
          <p:cNvPr id="12" name="Picture 1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475816">
            <a:off x="6661032" y="6021335"/>
            <a:ext cx="553875" cy="553875"/>
          </a:xfrm>
          <a:prstGeom prst="rect">
            <a:avLst/>
          </a:prstGeom>
        </p:spPr>
      </p:pic>
      <p:sp>
        <p:nvSpPr>
          <p:cNvPr id="15" name="TextBox 3">
            <a:extLst>
              <a:ext uri="{FF2B5EF4-FFF2-40B4-BE49-F238E27FC236}">
                <a16:creationId xmlns:a16="http://schemas.microsoft.com/office/drawing/2014/main" id="{BCFF75B8-AAD2-5FD1-E9C6-E212258ED3B9}"/>
              </a:ext>
            </a:extLst>
          </p:cNvPr>
          <p:cNvSpPr txBox="1"/>
          <p:nvPr/>
        </p:nvSpPr>
        <p:spPr>
          <a:xfrm>
            <a:off x="12274985" y="3552022"/>
            <a:ext cx="3905624" cy="413190"/>
          </a:xfrm>
          <a:prstGeom prst="rect">
            <a:avLst/>
          </a:prstGeom>
        </p:spPr>
        <p:txBody>
          <a:bodyPr lIns="0" tIns="0" rIns="0" bIns="0" rtlCol="0" anchor="t">
            <a:spAutoFit/>
          </a:bodyPr>
          <a:lstStyle/>
          <a:p>
            <a:pPr>
              <a:lnSpc>
                <a:spcPts val="3360"/>
              </a:lnSpc>
            </a:pPr>
            <a:r>
              <a:rPr lang="en-US" sz="2800">
                <a:solidFill>
                  <a:srgbClr val="FFFFFF"/>
                </a:solidFill>
                <a:latin typeface="Quicksand Bold"/>
              </a:rPr>
              <a:t>Giới thiệu về Minimax</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83" t="7913" r="9418" b="8340"/>
          <a:stretch>
            <a:fillRect/>
          </a:stretch>
        </p:blipFill>
        <p:spPr>
          <a:xfrm>
            <a:off x="0" y="433644"/>
            <a:ext cx="18288000" cy="10295749"/>
          </a:xfrm>
          <a:prstGeom prst="rect">
            <a:avLst/>
          </a:prstGeom>
        </p:spPr>
      </p:pic>
      <p:sp>
        <p:nvSpPr>
          <p:cNvPr id="3" name="AutoShape 3"/>
          <p:cNvSpPr/>
          <p:nvPr/>
        </p:nvSpPr>
        <p:spPr>
          <a:xfrm>
            <a:off x="2048984" y="700612"/>
            <a:ext cx="14511534" cy="6988687"/>
          </a:xfrm>
          <a:prstGeom prst="rect">
            <a:avLst/>
          </a:prstGeom>
          <a:solidFill>
            <a:srgbClr val="082A44"/>
          </a:solidFill>
        </p:spPr>
      </p:sp>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5546950" y="3159288"/>
            <a:ext cx="1712350" cy="5261411"/>
          </a:xfrm>
          <a:prstGeom prst="rect">
            <a:avLst/>
          </a:prstGeom>
        </p:spPr>
      </p:pic>
      <p:grpSp>
        <p:nvGrpSpPr>
          <p:cNvPr id="5" name="Group 5"/>
          <p:cNvGrpSpPr/>
          <p:nvPr/>
        </p:nvGrpSpPr>
        <p:grpSpPr>
          <a:xfrm>
            <a:off x="5097014" y="1604293"/>
            <a:ext cx="8804884" cy="5281747"/>
            <a:chOff x="0" y="0"/>
            <a:chExt cx="4897867" cy="2938062"/>
          </a:xfrm>
        </p:grpSpPr>
        <p:sp>
          <p:nvSpPr>
            <p:cNvPr id="6" name="Freeform 6"/>
            <p:cNvSpPr/>
            <p:nvPr/>
          </p:nvSpPr>
          <p:spPr>
            <a:xfrm>
              <a:off x="10160" y="16510"/>
              <a:ext cx="4875007" cy="2910122"/>
            </a:xfrm>
            <a:custGeom>
              <a:avLst/>
              <a:gdLst/>
              <a:ahLst/>
              <a:cxnLst/>
              <a:rect l="l" t="t" r="r" b="b"/>
              <a:pathLst>
                <a:path w="4875007" h="2910122">
                  <a:moveTo>
                    <a:pt x="4875007" y="2910122"/>
                  </a:moveTo>
                  <a:lnTo>
                    <a:pt x="0" y="2902502"/>
                  </a:lnTo>
                  <a:lnTo>
                    <a:pt x="0" y="1022533"/>
                  </a:lnTo>
                  <a:lnTo>
                    <a:pt x="17780" y="19050"/>
                  </a:lnTo>
                  <a:lnTo>
                    <a:pt x="2428958" y="0"/>
                  </a:lnTo>
                  <a:lnTo>
                    <a:pt x="4855957" y="5080"/>
                  </a:lnTo>
                  <a:close/>
                </a:path>
              </a:pathLst>
            </a:custGeom>
            <a:solidFill>
              <a:srgbClr val="082A44"/>
            </a:solidFill>
          </p:spPr>
        </p:sp>
        <p:sp>
          <p:nvSpPr>
            <p:cNvPr id="7" name="Freeform 7"/>
            <p:cNvSpPr/>
            <p:nvPr/>
          </p:nvSpPr>
          <p:spPr>
            <a:xfrm>
              <a:off x="-3810" y="0"/>
              <a:ext cx="4904217" cy="2936792"/>
            </a:xfrm>
            <a:custGeom>
              <a:avLst/>
              <a:gdLst/>
              <a:ahLst/>
              <a:cxnLst/>
              <a:rect l="l" t="t" r="r" b="b"/>
              <a:pathLst>
                <a:path w="4904217" h="2936792">
                  <a:moveTo>
                    <a:pt x="4869927" y="21590"/>
                  </a:moveTo>
                  <a:cubicBezTo>
                    <a:pt x="4871197" y="34290"/>
                    <a:pt x="4871197" y="44450"/>
                    <a:pt x="4872467" y="54610"/>
                  </a:cubicBezTo>
                  <a:cubicBezTo>
                    <a:pt x="4875007" y="107832"/>
                    <a:pt x="4876277" y="170813"/>
                    <a:pt x="4878817" y="231544"/>
                  </a:cubicBezTo>
                  <a:cubicBezTo>
                    <a:pt x="4878817" y="319266"/>
                    <a:pt x="4891517" y="2048980"/>
                    <a:pt x="4897867" y="2136703"/>
                  </a:cubicBezTo>
                  <a:cubicBezTo>
                    <a:pt x="4904217" y="2269411"/>
                    <a:pt x="4900407" y="2404370"/>
                    <a:pt x="4900407" y="2537078"/>
                  </a:cubicBezTo>
                  <a:cubicBezTo>
                    <a:pt x="4900407" y="2654042"/>
                    <a:pt x="4901677" y="2762009"/>
                    <a:pt x="4902947" y="2875832"/>
                  </a:cubicBezTo>
                  <a:cubicBezTo>
                    <a:pt x="4902947" y="2897422"/>
                    <a:pt x="4902947" y="2911392"/>
                    <a:pt x="4902947" y="2935522"/>
                  </a:cubicBezTo>
                  <a:cubicBezTo>
                    <a:pt x="4880087" y="2935522"/>
                    <a:pt x="4859767" y="2936792"/>
                    <a:pt x="4829101" y="2935522"/>
                  </a:cubicBezTo>
                  <a:cubicBezTo>
                    <a:pt x="4582124" y="2930442"/>
                    <a:pt x="4331348" y="2936792"/>
                    <a:pt x="4084372" y="2931712"/>
                  </a:cubicBezTo>
                  <a:cubicBezTo>
                    <a:pt x="3936186" y="2927902"/>
                    <a:pt x="3791799" y="2930442"/>
                    <a:pt x="3643613" y="2927902"/>
                  </a:cubicBezTo>
                  <a:cubicBezTo>
                    <a:pt x="3575220" y="2926632"/>
                    <a:pt x="3506826" y="2925362"/>
                    <a:pt x="3438433" y="2924092"/>
                  </a:cubicBezTo>
                  <a:cubicBezTo>
                    <a:pt x="3396637" y="2924092"/>
                    <a:pt x="3358640" y="2925362"/>
                    <a:pt x="3316845" y="2925362"/>
                  </a:cubicBezTo>
                  <a:cubicBezTo>
                    <a:pt x="3210455" y="2924092"/>
                    <a:pt x="2917882" y="2925362"/>
                    <a:pt x="2811492" y="2924092"/>
                  </a:cubicBezTo>
                  <a:cubicBezTo>
                    <a:pt x="2735500" y="2922822"/>
                    <a:pt x="1215644" y="2931712"/>
                    <a:pt x="1139651" y="2930442"/>
                  </a:cubicBezTo>
                  <a:cubicBezTo>
                    <a:pt x="1120653" y="2930442"/>
                    <a:pt x="1097855" y="2931712"/>
                    <a:pt x="1078857" y="2931712"/>
                  </a:cubicBezTo>
                  <a:cubicBezTo>
                    <a:pt x="1033261" y="2931712"/>
                    <a:pt x="991465" y="2932982"/>
                    <a:pt x="945870" y="2932982"/>
                  </a:cubicBezTo>
                  <a:cubicBezTo>
                    <a:pt x="831880" y="2932982"/>
                    <a:pt x="721691" y="2931712"/>
                    <a:pt x="607702" y="2930442"/>
                  </a:cubicBezTo>
                  <a:cubicBezTo>
                    <a:pt x="539308" y="2929172"/>
                    <a:pt x="470915" y="2927902"/>
                    <a:pt x="406321" y="2926632"/>
                  </a:cubicBezTo>
                  <a:cubicBezTo>
                    <a:pt x="284732" y="2925362"/>
                    <a:pt x="163144" y="2924092"/>
                    <a:pt x="48260" y="2924092"/>
                  </a:cubicBezTo>
                  <a:cubicBezTo>
                    <a:pt x="38100" y="2924092"/>
                    <a:pt x="29210" y="2924092"/>
                    <a:pt x="19050" y="2922822"/>
                  </a:cubicBezTo>
                  <a:cubicBezTo>
                    <a:pt x="10160" y="2921552"/>
                    <a:pt x="5080" y="2915202"/>
                    <a:pt x="7620" y="2906312"/>
                  </a:cubicBezTo>
                  <a:cubicBezTo>
                    <a:pt x="16510" y="2874474"/>
                    <a:pt x="12700" y="2818241"/>
                    <a:pt x="11430" y="2759759"/>
                  </a:cubicBezTo>
                  <a:cubicBezTo>
                    <a:pt x="10160" y="2640546"/>
                    <a:pt x="6350" y="2523583"/>
                    <a:pt x="7620" y="2404370"/>
                  </a:cubicBezTo>
                  <a:cubicBezTo>
                    <a:pt x="5080" y="2255916"/>
                    <a:pt x="0" y="418236"/>
                    <a:pt x="7620" y="267532"/>
                  </a:cubicBezTo>
                  <a:cubicBezTo>
                    <a:pt x="8890" y="238291"/>
                    <a:pt x="7620" y="206801"/>
                    <a:pt x="8890" y="177560"/>
                  </a:cubicBezTo>
                  <a:cubicBezTo>
                    <a:pt x="10160" y="130325"/>
                    <a:pt x="12700" y="78591"/>
                    <a:pt x="13970" y="44450"/>
                  </a:cubicBezTo>
                  <a:cubicBezTo>
                    <a:pt x="13970" y="41910"/>
                    <a:pt x="15240" y="39370"/>
                    <a:pt x="16510" y="38100"/>
                  </a:cubicBezTo>
                  <a:cubicBezTo>
                    <a:pt x="38100" y="35560"/>
                    <a:pt x="68153" y="30480"/>
                    <a:pt x="128947" y="29210"/>
                  </a:cubicBezTo>
                  <a:cubicBezTo>
                    <a:pt x="231538" y="25400"/>
                    <a:pt x="334128" y="22860"/>
                    <a:pt x="440518" y="20320"/>
                  </a:cubicBezTo>
                  <a:cubicBezTo>
                    <a:pt x="512711" y="17780"/>
                    <a:pt x="584904" y="16510"/>
                    <a:pt x="653297" y="13970"/>
                  </a:cubicBezTo>
                  <a:cubicBezTo>
                    <a:pt x="721691" y="11430"/>
                    <a:pt x="793884" y="8890"/>
                    <a:pt x="862278" y="8890"/>
                  </a:cubicBezTo>
                  <a:cubicBezTo>
                    <a:pt x="938270" y="7620"/>
                    <a:pt x="1014263" y="10160"/>
                    <a:pt x="1090256" y="8890"/>
                  </a:cubicBezTo>
                  <a:cubicBezTo>
                    <a:pt x="1185247" y="8890"/>
                    <a:pt x="2906483" y="6350"/>
                    <a:pt x="3001475" y="5080"/>
                  </a:cubicBezTo>
                  <a:cubicBezTo>
                    <a:pt x="3092666" y="3810"/>
                    <a:pt x="3183857" y="2540"/>
                    <a:pt x="3278848" y="2540"/>
                  </a:cubicBezTo>
                  <a:cubicBezTo>
                    <a:pt x="3434634" y="1270"/>
                    <a:pt x="3586619" y="0"/>
                    <a:pt x="3742404" y="0"/>
                  </a:cubicBezTo>
                  <a:cubicBezTo>
                    <a:pt x="3806998" y="0"/>
                    <a:pt x="3875392" y="2540"/>
                    <a:pt x="3939985" y="2540"/>
                  </a:cubicBezTo>
                  <a:cubicBezTo>
                    <a:pt x="4118569" y="3810"/>
                    <a:pt x="4300951" y="5080"/>
                    <a:pt x="4479534" y="7620"/>
                  </a:cubicBezTo>
                  <a:cubicBezTo>
                    <a:pt x="4574525" y="8890"/>
                    <a:pt x="4669516" y="12700"/>
                    <a:pt x="4764507" y="16510"/>
                  </a:cubicBezTo>
                  <a:cubicBezTo>
                    <a:pt x="4787305" y="16510"/>
                    <a:pt x="4810103" y="16510"/>
                    <a:pt x="4829101" y="16510"/>
                  </a:cubicBezTo>
                  <a:cubicBezTo>
                    <a:pt x="4850877" y="17780"/>
                    <a:pt x="4859767" y="20320"/>
                    <a:pt x="4869927" y="21590"/>
                  </a:cubicBezTo>
                  <a:close/>
                  <a:moveTo>
                    <a:pt x="4880087" y="2919012"/>
                  </a:moveTo>
                  <a:cubicBezTo>
                    <a:pt x="4881357" y="2902502"/>
                    <a:pt x="4882627" y="2889802"/>
                    <a:pt x="4882627" y="2877102"/>
                  </a:cubicBezTo>
                  <a:cubicBezTo>
                    <a:pt x="4881357" y="2750762"/>
                    <a:pt x="4880087" y="2631549"/>
                    <a:pt x="4880087" y="2503339"/>
                  </a:cubicBezTo>
                  <a:cubicBezTo>
                    <a:pt x="4880087" y="2444857"/>
                    <a:pt x="4882627" y="2386375"/>
                    <a:pt x="4881357" y="2327893"/>
                  </a:cubicBezTo>
                  <a:cubicBezTo>
                    <a:pt x="4881357" y="2273910"/>
                    <a:pt x="4880087" y="2217677"/>
                    <a:pt x="4878817" y="2163694"/>
                  </a:cubicBezTo>
                  <a:cubicBezTo>
                    <a:pt x="4873737" y="2080470"/>
                    <a:pt x="4862307" y="357505"/>
                    <a:pt x="4862307" y="274280"/>
                  </a:cubicBezTo>
                  <a:cubicBezTo>
                    <a:pt x="4859767" y="204552"/>
                    <a:pt x="4857227" y="132574"/>
                    <a:pt x="4854687" y="63500"/>
                  </a:cubicBezTo>
                  <a:cubicBezTo>
                    <a:pt x="4853417" y="44450"/>
                    <a:pt x="4852147" y="43180"/>
                    <a:pt x="4817702" y="41910"/>
                  </a:cubicBezTo>
                  <a:cubicBezTo>
                    <a:pt x="4806303" y="41910"/>
                    <a:pt x="4798704" y="41910"/>
                    <a:pt x="4787305" y="40640"/>
                  </a:cubicBezTo>
                  <a:cubicBezTo>
                    <a:pt x="4692314" y="36830"/>
                    <a:pt x="4593523" y="31750"/>
                    <a:pt x="4498533" y="30480"/>
                  </a:cubicBezTo>
                  <a:cubicBezTo>
                    <a:pt x="4266754" y="26670"/>
                    <a:pt x="4031177" y="25400"/>
                    <a:pt x="3799399" y="22860"/>
                  </a:cubicBezTo>
                  <a:cubicBezTo>
                    <a:pt x="3765202" y="22860"/>
                    <a:pt x="3727206" y="22860"/>
                    <a:pt x="3693009" y="22860"/>
                  </a:cubicBezTo>
                  <a:cubicBezTo>
                    <a:pt x="3636014" y="22860"/>
                    <a:pt x="3579020" y="22860"/>
                    <a:pt x="3525825" y="22860"/>
                  </a:cubicBezTo>
                  <a:cubicBezTo>
                    <a:pt x="3404237" y="22860"/>
                    <a:pt x="3282648" y="22860"/>
                    <a:pt x="3164859" y="24130"/>
                  </a:cubicBezTo>
                  <a:cubicBezTo>
                    <a:pt x="3062269" y="25400"/>
                    <a:pt x="1333433" y="29210"/>
                    <a:pt x="1230843" y="29210"/>
                  </a:cubicBezTo>
                  <a:cubicBezTo>
                    <a:pt x="1063659" y="29210"/>
                    <a:pt x="896474" y="26670"/>
                    <a:pt x="729290" y="33020"/>
                  </a:cubicBezTo>
                  <a:cubicBezTo>
                    <a:pt x="641899" y="36830"/>
                    <a:pt x="558307" y="36830"/>
                    <a:pt x="474714" y="38100"/>
                  </a:cubicBezTo>
                  <a:cubicBezTo>
                    <a:pt x="330328" y="41910"/>
                    <a:pt x="185942" y="45720"/>
                    <a:pt x="49530" y="50800"/>
                  </a:cubicBezTo>
                  <a:cubicBezTo>
                    <a:pt x="36830" y="50800"/>
                    <a:pt x="34290" y="53340"/>
                    <a:pt x="33020" y="71843"/>
                  </a:cubicBezTo>
                  <a:cubicBezTo>
                    <a:pt x="31750" y="112331"/>
                    <a:pt x="31750" y="152818"/>
                    <a:pt x="30480" y="193306"/>
                  </a:cubicBezTo>
                  <a:cubicBezTo>
                    <a:pt x="29210" y="260785"/>
                    <a:pt x="26670" y="326014"/>
                    <a:pt x="25400" y="393493"/>
                  </a:cubicBezTo>
                  <a:cubicBezTo>
                    <a:pt x="20320" y="465471"/>
                    <a:pt x="26670" y="2224425"/>
                    <a:pt x="29210" y="2296403"/>
                  </a:cubicBezTo>
                  <a:cubicBezTo>
                    <a:pt x="29210" y="2372879"/>
                    <a:pt x="29210" y="2451605"/>
                    <a:pt x="30480" y="2528081"/>
                  </a:cubicBezTo>
                  <a:cubicBezTo>
                    <a:pt x="30480" y="2584314"/>
                    <a:pt x="33020" y="2640546"/>
                    <a:pt x="33020" y="2696779"/>
                  </a:cubicBezTo>
                  <a:cubicBezTo>
                    <a:pt x="33020" y="2757510"/>
                    <a:pt x="33020" y="2818241"/>
                    <a:pt x="31750" y="2877102"/>
                  </a:cubicBezTo>
                  <a:cubicBezTo>
                    <a:pt x="31750" y="2880912"/>
                    <a:pt x="31750" y="2883452"/>
                    <a:pt x="31750" y="2887262"/>
                  </a:cubicBezTo>
                  <a:cubicBezTo>
                    <a:pt x="31750" y="2897422"/>
                    <a:pt x="35560" y="2901232"/>
                    <a:pt x="44450" y="2901232"/>
                  </a:cubicBezTo>
                  <a:cubicBezTo>
                    <a:pt x="75752" y="2901232"/>
                    <a:pt x="128947" y="2902502"/>
                    <a:pt x="178343" y="2902502"/>
                  </a:cubicBezTo>
                  <a:cubicBezTo>
                    <a:pt x="250536" y="2902502"/>
                    <a:pt x="326529" y="2899962"/>
                    <a:pt x="398722" y="2902502"/>
                  </a:cubicBezTo>
                  <a:cubicBezTo>
                    <a:pt x="516510" y="2906312"/>
                    <a:pt x="634299" y="2908852"/>
                    <a:pt x="752088" y="2907582"/>
                  </a:cubicBezTo>
                  <a:cubicBezTo>
                    <a:pt x="828081" y="2906312"/>
                    <a:pt x="900274" y="2908852"/>
                    <a:pt x="976267" y="2908852"/>
                  </a:cubicBezTo>
                  <a:cubicBezTo>
                    <a:pt x="1086456" y="2908852"/>
                    <a:pt x="1196646" y="2907582"/>
                    <a:pt x="1306835" y="2908852"/>
                  </a:cubicBezTo>
                  <a:cubicBezTo>
                    <a:pt x="1470220" y="2910122"/>
                    <a:pt x="3263650" y="2899962"/>
                    <a:pt x="3430834" y="2902502"/>
                  </a:cubicBezTo>
                  <a:cubicBezTo>
                    <a:pt x="3503027" y="2903772"/>
                    <a:pt x="3575220" y="2905042"/>
                    <a:pt x="3643613" y="2905042"/>
                  </a:cubicBezTo>
                  <a:cubicBezTo>
                    <a:pt x="3769001" y="2907582"/>
                    <a:pt x="3890590" y="2903772"/>
                    <a:pt x="4015978" y="2907582"/>
                  </a:cubicBezTo>
                  <a:cubicBezTo>
                    <a:pt x="4118569" y="2910122"/>
                    <a:pt x="4221159" y="2910122"/>
                    <a:pt x="4323749" y="2912662"/>
                  </a:cubicBezTo>
                  <a:cubicBezTo>
                    <a:pt x="4475735" y="2916472"/>
                    <a:pt x="4627720" y="2919012"/>
                    <a:pt x="4779706" y="2920282"/>
                  </a:cubicBezTo>
                  <a:cubicBezTo>
                    <a:pt x="4836700" y="2920282"/>
                    <a:pt x="4859767" y="2919012"/>
                    <a:pt x="4880087" y="2919012"/>
                  </a:cubicBezTo>
                  <a:close/>
                </a:path>
              </a:pathLst>
            </a:custGeom>
            <a:solidFill>
              <a:srgbClr val="CCA0F4"/>
            </a:solidFill>
          </p:spPr>
        </p:sp>
      </p:grpSp>
      <p:pic>
        <p:nvPicPr>
          <p:cNvPr id="8" name="Picture 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9913521" y="8239761"/>
            <a:ext cx="4716505" cy="1011905"/>
          </a:xfrm>
          <a:prstGeom prst="rect">
            <a:avLst/>
          </a:prstGeom>
        </p:spPr>
      </p:pic>
      <p:pic>
        <p:nvPicPr>
          <p:cNvPr id="9" name="Picture 9"/>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6102675" y="6765598"/>
            <a:ext cx="3180331" cy="3251267"/>
          </a:xfrm>
          <a:prstGeom prst="rect">
            <a:avLst/>
          </a:prstGeom>
        </p:spPr>
      </p:pic>
      <p:pic>
        <p:nvPicPr>
          <p:cNvPr id="10" name="Picture 10"/>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4696077" y="5927957"/>
            <a:ext cx="2045911" cy="3169721"/>
          </a:xfrm>
          <a:prstGeom prst="rect">
            <a:avLst/>
          </a:prstGeom>
        </p:spPr>
      </p:pic>
      <p:pic>
        <p:nvPicPr>
          <p:cNvPr id="11" name="Picture 11"/>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t="53107"/>
          <a:stretch>
            <a:fillRect/>
          </a:stretch>
        </p:blipFill>
        <p:spPr>
          <a:xfrm>
            <a:off x="1864775" y="5789993"/>
            <a:ext cx="1795294" cy="2601239"/>
          </a:xfrm>
          <a:prstGeom prst="rect">
            <a:avLst/>
          </a:prstGeom>
        </p:spPr>
      </p:pic>
      <p:pic>
        <p:nvPicPr>
          <p:cNvPr id="12" name="Picture 12"/>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p:blipFill>
        <p:spPr>
          <a:xfrm>
            <a:off x="130986" y="6280920"/>
            <a:ext cx="2232921" cy="2816758"/>
          </a:xfrm>
          <a:prstGeom prst="rect">
            <a:avLst/>
          </a:prstGeom>
        </p:spPr>
      </p:pic>
      <p:pic>
        <p:nvPicPr>
          <p:cNvPr id="13" name="Picture 13"/>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p:blipFill>
        <p:spPr>
          <a:xfrm rot="436290">
            <a:off x="2245037" y="4622294"/>
            <a:ext cx="406144" cy="497504"/>
          </a:xfrm>
          <a:prstGeom prst="rect">
            <a:avLst/>
          </a:prstGeom>
        </p:spPr>
      </p:pic>
      <p:pic>
        <p:nvPicPr>
          <p:cNvPr id="14" name="Picture 14"/>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a:fillRect/>
          </a:stretch>
        </p:blipFill>
        <p:spPr>
          <a:xfrm rot="2427821">
            <a:off x="3848656" y="4483265"/>
            <a:ext cx="527382" cy="775561"/>
          </a:xfrm>
          <a:prstGeom prst="rect">
            <a:avLst/>
          </a:prstGeom>
        </p:spPr>
      </p:pic>
      <p:pic>
        <p:nvPicPr>
          <p:cNvPr id="15" name="Picture 15"/>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a:fillRect/>
          </a:stretch>
        </p:blipFill>
        <p:spPr>
          <a:xfrm>
            <a:off x="2107677" y="735660"/>
            <a:ext cx="787193" cy="834212"/>
          </a:xfrm>
          <a:prstGeom prst="rect">
            <a:avLst/>
          </a:prstGeom>
        </p:spPr>
      </p:pic>
      <p:pic>
        <p:nvPicPr>
          <p:cNvPr id="16" name="Picture 16"/>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a:fillRect/>
          </a:stretch>
        </p:blipFill>
        <p:spPr>
          <a:xfrm>
            <a:off x="15773678" y="1982229"/>
            <a:ext cx="513505" cy="882587"/>
          </a:xfrm>
          <a:prstGeom prst="rect">
            <a:avLst/>
          </a:prstGeom>
        </p:spPr>
      </p:pic>
      <p:pic>
        <p:nvPicPr>
          <p:cNvPr id="17" name="Picture 17"/>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a:fillRect/>
          </a:stretch>
        </p:blipFill>
        <p:spPr>
          <a:xfrm rot="3978358" flipH="1">
            <a:off x="5006963" y="1064350"/>
            <a:ext cx="628297" cy="1079886"/>
          </a:xfrm>
          <a:prstGeom prst="rect">
            <a:avLst/>
          </a:prstGeom>
        </p:spPr>
      </p:pic>
      <p:pic>
        <p:nvPicPr>
          <p:cNvPr id="18" name="Picture 18"/>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rcRect/>
          <a:stretch>
            <a:fillRect/>
          </a:stretch>
        </p:blipFill>
        <p:spPr>
          <a:xfrm>
            <a:off x="10244304" y="6705659"/>
            <a:ext cx="1764374" cy="384954"/>
          </a:xfrm>
          <a:prstGeom prst="rect">
            <a:avLst/>
          </a:prstGeom>
        </p:spPr>
      </p:pic>
      <p:pic>
        <p:nvPicPr>
          <p:cNvPr id="19" name="Picture 19"/>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rcRect l="31958"/>
          <a:stretch>
            <a:fillRect/>
          </a:stretch>
        </p:blipFill>
        <p:spPr>
          <a:xfrm>
            <a:off x="2048984" y="3692679"/>
            <a:ext cx="942679" cy="831265"/>
          </a:xfrm>
          <a:prstGeom prst="rect">
            <a:avLst/>
          </a:prstGeom>
        </p:spPr>
      </p:pic>
      <p:pic>
        <p:nvPicPr>
          <p:cNvPr id="20" name="Picture 20"/>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rcRect t="22201" r="24736"/>
          <a:stretch>
            <a:fillRect/>
          </a:stretch>
        </p:blipFill>
        <p:spPr>
          <a:xfrm>
            <a:off x="15442701" y="700612"/>
            <a:ext cx="1098767" cy="681466"/>
          </a:xfrm>
          <a:prstGeom prst="rect">
            <a:avLst/>
          </a:prstGeom>
        </p:spPr>
      </p:pic>
      <p:sp>
        <p:nvSpPr>
          <p:cNvPr id="21" name="TextBox 21"/>
          <p:cNvSpPr txBox="1"/>
          <p:nvPr/>
        </p:nvSpPr>
        <p:spPr>
          <a:xfrm>
            <a:off x="5736916" y="786845"/>
            <a:ext cx="7760277" cy="820738"/>
          </a:xfrm>
          <a:prstGeom prst="rect">
            <a:avLst/>
          </a:prstGeom>
        </p:spPr>
        <p:txBody>
          <a:bodyPr wrap="square" lIns="0" tIns="0" rIns="0" bIns="0" rtlCol="0" anchor="t">
            <a:spAutoFit/>
          </a:bodyPr>
          <a:lstStyle/>
          <a:p>
            <a:pPr algn="ctr">
              <a:lnSpc>
                <a:spcPts val="6400"/>
              </a:lnSpc>
            </a:pPr>
            <a:r>
              <a:rPr lang="en-US" sz="5500" spc="-255">
                <a:solidFill>
                  <a:srgbClr val="FFFFFF"/>
                </a:solidFill>
                <a:latin typeface="Quicksand Bold"/>
              </a:rPr>
              <a:t>Giới thiệu về cây trò chơi</a:t>
            </a:r>
          </a:p>
        </p:txBody>
      </p:sp>
      <p:pic>
        <p:nvPicPr>
          <p:cNvPr id="22" name="Picture 22"/>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rcRect/>
          <a:stretch>
            <a:fillRect/>
          </a:stretch>
        </p:blipFill>
        <p:spPr>
          <a:xfrm rot="-405181">
            <a:off x="3186905" y="4783126"/>
            <a:ext cx="946329" cy="648666"/>
          </a:xfrm>
          <a:prstGeom prst="rect">
            <a:avLst/>
          </a:prstGeom>
        </p:spPr>
      </p:pic>
      <p:pic>
        <p:nvPicPr>
          <p:cNvPr id="23" name="Picture 23"/>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rcRect/>
          <a:stretch>
            <a:fillRect/>
          </a:stretch>
        </p:blipFill>
        <p:spPr>
          <a:xfrm rot="1946367">
            <a:off x="14193005" y="4256778"/>
            <a:ext cx="825656" cy="683626"/>
          </a:xfrm>
          <a:prstGeom prst="rect">
            <a:avLst/>
          </a:prstGeom>
        </p:spPr>
      </p:pic>
      <p:pic>
        <p:nvPicPr>
          <p:cNvPr id="24" name="Picture 24"/>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rcRect/>
          <a:stretch>
            <a:fillRect/>
          </a:stretch>
        </p:blipFill>
        <p:spPr>
          <a:xfrm rot="-987158">
            <a:off x="14818116" y="4513581"/>
            <a:ext cx="676981" cy="464039"/>
          </a:xfrm>
          <a:prstGeom prst="rect">
            <a:avLst/>
          </a:prstGeom>
        </p:spPr>
      </p:pic>
      <p:pic>
        <p:nvPicPr>
          <p:cNvPr id="40" name="Picture 39">
            <a:extLst>
              <a:ext uri="{FF2B5EF4-FFF2-40B4-BE49-F238E27FC236}">
                <a16:creationId xmlns:a16="http://schemas.microsoft.com/office/drawing/2014/main" id="{1E2C30E3-B8FB-E0DE-AC32-1E7E9542587B}"/>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4713822" y="1808231"/>
            <a:ext cx="9522792" cy="5279464"/>
          </a:xfrm>
          <a:prstGeom prst="rect">
            <a:avLst/>
          </a:prstGeom>
        </p:spPr>
      </p:pic>
      <p:sp>
        <p:nvSpPr>
          <p:cNvPr id="41" name="TextBox 40">
            <a:extLst>
              <a:ext uri="{FF2B5EF4-FFF2-40B4-BE49-F238E27FC236}">
                <a16:creationId xmlns:a16="http://schemas.microsoft.com/office/drawing/2014/main" id="{D60F912F-E7D1-E874-3798-B7C3B41C1245}"/>
              </a:ext>
            </a:extLst>
          </p:cNvPr>
          <p:cNvSpPr txBox="1"/>
          <p:nvPr/>
        </p:nvSpPr>
        <p:spPr>
          <a:xfrm>
            <a:off x="1932354" y="355688"/>
            <a:ext cx="3972947" cy="369332"/>
          </a:xfrm>
          <a:prstGeom prst="rect">
            <a:avLst/>
          </a:prstGeom>
          <a:noFill/>
        </p:spPr>
        <p:txBody>
          <a:bodyPr wrap="none" rtlCol="0">
            <a:spAutoFit/>
          </a:bodyPr>
          <a:lstStyle/>
          <a:p>
            <a:r>
              <a:rPr lang="en-VN"/>
              <a:t>🎮 Game Theory | TS. Nguyễn Đình Hiển</a:t>
            </a:r>
          </a:p>
        </p:txBody>
      </p:sp>
      <p:pic>
        <p:nvPicPr>
          <p:cNvPr id="42" name="Picture 4">
            <a:extLst>
              <a:ext uri="{FF2B5EF4-FFF2-40B4-BE49-F238E27FC236}">
                <a16:creationId xmlns:a16="http://schemas.microsoft.com/office/drawing/2014/main" id="{1B63E1AD-AD80-CFCE-DD87-5936BD272F68}"/>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rcRect/>
          <a:stretch>
            <a:fillRect/>
          </a:stretch>
        </p:blipFill>
        <p:spPr>
          <a:xfrm>
            <a:off x="15546949" y="7282269"/>
            <a:ext cx="377052" cy="369511"/>
          </a:xfrm>
          <a:prstGeom prst="rect">
            <a:avLst/>
          </a:prstGeom>
        </p:spPr>
      </p:pic>
      <p:pic>
        <p:nvPicPr>
          <p:cNvPr id="43" name="Picture 8">
            <a:extLst>
              <a:ext uri="{FF2B5EF4-FFF2-40B4-BE49-F238E27FC236}">
                <a16:creationId xmlns:a16="http://schemas.microsoft.com/office/drawing/2014/main" id="{77201428-CF3C-D669-1051-A1CCB09FCE19}"/>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rcRect/>
          <a:stretch>
            <a:fillRect/>
          </a:stretch>
        </p:blipFill>
        <p:spPr>
          <a:xfrm>
            <a:off x="1956240" y="7651780"/>
            <a:ext cx="377052" cy="369511"/>
          </a:xfrm>
          <a:prstGeom prst="rect">
            <a:avLst/>
          </a:prstGeom>
        </p:spPr>
      </p:pic>
      <p:pic>
        <p:nvPicPr>
          <p:cNvPr id="44" name="Picture 12">
            <a:extLst>
              <a:ext uri="{FF2B5EF4-FFF2-40B4-BE49-F238E27FC236}">
                <a16:creationId xmlns:a16="http://schemas.microsoft.com/office/drawing/2014/main" id="{4034D8CA-A1B8-DA5A-84B1-04B0D67E5AA5}"/>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rcRect/>
          <a:stretch>
            <a:fillRect/>
          </a:stretch>
        </p:blipFill>
        <p:spPr>
          <a:xfrm>
            <a:off x="3455118" y="4972213"/>
            <a:ext cx="377052" cy="369511"/>
          </a:xfrm>
          <a:prstGeom prst="rect">
            <a:avLst/>
          </a:prstGeom>
        </p:spPr>
      </p:pic>
      <p:pic>
        <p:nvPicPr>
          <p:cNvPr id="45" name="Picture 16">
            <a:extLst>
              <a:ext uri="{FF2B5EF4-FFF2-40B4-BE49-F238E27FC236}">
                <a16:creationId xmlns:a16="http://schemas.microsoft.com/office/drawing/2014/main" id="{48678777-689F-75E6-455E-EB6F126C1FF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a:fillRect/>
          </a:stretch>
        </p:blipFill>
        <p:spPr>
          <a:xfrm>
            <a:off x="13420488" y="1251114"/>
            <a:ext cx="908870" cy="963157"/>
          </a:xfrm>
          <a:prstGeom prst="rect">
            <a:avLst/>
          </a:prstGeom>
        </p:spPr>
      </p:pic>
      <p:pic>
        <p:nvPicPr>
          <p:cNvPr id="46" name="Picture 17">
            <a:extLst>
              <a:ext uri="{FF2B5EF4-FFF2-40B4-BE49-F238E27FC236}">
                <a16:creationId xmlns:a16="http://schemas.microsoft.com/office/drawing/2014/main" id="{71A2BCDA-2068-325E-E066-D02CCBB57869}"/>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rcRect/>
          <a:stretch>
            <a:fillRect/>
          </a:stretch>
        </p:blipFill>
        <p:spPr>
          <a:xfrm rot="1946367">
            <a:off x="3191450" y="2973757"/>
            <a:ext cx="742416" cy="61470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791676" y="988673"/>
            <a:ext cx="5187312" cy="8269627"/>
          </a:xfrm>
          <a:prstGeom prst="rect">
            <a:avLst/>
          </a:prstGeom>
        </p:spPr>
      </p:pic>
      <p:sp>
        <p:nvSpPr>
          <p:cNvPr id="3" name="TextBox 3"/>
          <p:cNvSpPr txBox="1"/>
          <p:nvPr/>
        </p:nvSpPr>
        <p:spPr>
          <a:xfrm>
            <a:off x="3074956" y="1562100"/>
            <a:ext cx="2621264" cy="5789277"/>
          </a:xfrm>
          <a:prstGeom prst="rect">
            <a:avLst/>
          </a:prstGeom>
        </p:spPr>
        <p:txBody>
          <a:bodyPr wrap="square" lIns="0" tIns="0" rIns="0" bIns="0" rtlCol="0" anchor="t">
            <a:spAutoFit/>
          </a:bodyPr>
          <a:lstStyle/>
          <a:p>
            <a:pPr algn="ctr">
              <a:lnSpc>
                <a:spcPct val="200000"/>
              </a:lnSpc>
            </a:pPr>
            <a:r>
              <a:rPr lang="en-US" sz="6600" spc="-256">
                <a:solidFill>
                  <a:srgbClr val="FFFFFF"/>
                </a:solidFill>
                <a:latin typeface="Quicksand Bold"/>
              </a:rPr>
              <a:t>Cây trò chơi</a:t>
            </a:r>
          </a:p>
        </p:txBody>
      </p:sp>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8899860" y="2104767"/>
            <a:ext cx="586164" cy="574441"/>
          </a:xfrm>
          <a:prstGeom prst="rect">
            <a:avLst/>
          </a:prstGeom>
        </p:spPr>
      </p:pic>
      <p:sp>
        <p:nvSpPr>
          <p:cNvPr id="6" name="TextBox 6"/>
          <p:cNvSpPr txBox="1"/>
          <p:nvPr/>
        </p:nvSpPr>
        <p:spPr>
          <a:xfrm>
            <a:off x="10058400" y="2185392"/>
            <a:ext cx="6187092" cy="413190"/>
          </a:xfrm>
          <a:prstGeom prst="rect">
            <a:avLst/>
          </a:prstGeom>
        </p:spPr>
        <p:txBody>
          <a:bodyPr lIns="0" tIns="0" rIns="0" bIns="0" rtlCol="0" anchor="t">
            <a:spAutoFit/>
          </a:bodyPr>
          <a:lstStyle/>
          <a:p>
            <a:pPr>
              <a:lnSpc>
                <a:spcPts val="3360"/>
              </a:lnSpc>
            </a:pPr>
            <a:r>
              <a:rPr lang="en-US" sz="2800">
                <a:solidFill>
                  <a:srgbClr val="FFFFFF"/>
                </a:solidFill>
                <a:latin typeface="Quicksand Bold"/>
              </a:rPr>
              <a:t>Để biểu diễn trạng thái của trò chơi</a:t>
            </a:r>
          </a:p>
        </p:txBody>
      </p:sp>
      <p:pic>
        <p:nvPicPr>
          <p:cNvPr id="8" name="Picture 8"/>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8818173" y="3928928"/>
            <a:ext cx="586164" cy="574441"/>
          </a:xfrm>
          <a:prstGeom prst="rect">
            <a:avLst/>
          </a:prstGeom>
        </p:spPr>
      </p:pic>
      <p:sp>
        <p:nvSpPr>
          <p:cNvPr id="10" name="TextBox 10"/>
          <p:cNvSpPr txBox="1"/>
          <p:nvPr/>
        </p:nvSpPr>
        <p:spPr>
          <a:xfrm>
            <a:off x="10045337" y="3928928"/>
            <a:ext cx="6187092" cy="413190"/>
          </a:xfrm>
          <a:prstGeom prst="rect">
            <a:avLst/>
          </a:prstGeom>
        </p:spPr>
        <p:txBody>
          <a:bodyPr lIns="0" tIns="0" rIns="0" bIns="0" rtlCol="0" anchor="t">
            <a:spAutoFit/>
          </a:bodyPr>
          <a:lstStyle/>
          <a:p>
            <a:pPr>
              <a:lnSpc>
                <a:spcPts val="3360"/>
              </a:lnSpc>
            </a:pPr>
            <a:r>
              <a:rPr lang="en-US" sz="2800">
                <a:solidFill>
                  <a:srgbClr val="FFFFFF"/>
                </a:solidFill>
                <a:latin typeface="Quicksand Bold"/>
              </a:rPr>
              <a:t>Độ sâu là số tầng của cây</a:t>
            </a:r>
          </a:p>
        </p:txBody>
      </p:sp>
      <p:pic>
        <p:nvPicPr>
          <p:cNvPr id="12" name="Picture 12"/>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8818173" y="5981700"/>
            <a:ext cx="586164" cy="574441"/>
          </a:xfrm>
          <a:prstGeom prst="rect">
            <a:avLst/>
          </a:prstGeom>
        </p:spPr>
      </p:pic>
      <p:sp>
        <p:nvSpPr>
          <p:cNvPr id="14" name="TextBox 14"/>
          <p:cNvSpPr txBox="1"/>
          <p:nvPr/>
        </p:nvSpPr>
        <p:spPr>
          <a:xfrm>
            <a:off x="9949762" y="6062325"/>
            <a:ext cx="7556863" cy="413190"/>
          </a:xfrm>
          <a:prstGeom prst="rect">
            <a:avLst/>
          </a:prstGeom>
        </p:spPr>
        <p:txBody>
          <a:bodyPr wrap="square" lIns="0" tIns="0" rIns="0" bIns="0" rtlCol="0" anchor="t">
            <a:spAutoFit/>
          </a:bodyPr>
          <a:lstStyle/>
          <a:p>
            <a:pPr>
              <a:lnSpc>
                <a:spcPts val="3360"/>
              </a:lnSpc>
            </a:pPr>
            <a:r>
              <a:rPr lang="en-US" sz="2800">
                <a:solidFill>
                  <a:srgbClr val="FFFFFF"/>
                </a:solidFill>
                <a:latin typeface="Quicksand Bold"/>
              </a:rPr>
              <a:t>Mỗi nước đi sẽ biến đổi sang trạng thái mới </a:t>
            </a:r>
          </a:p>
        </p:txBody>
      </p:sp>
      <p:pic>
        <p:nvPicPr>
          <p:cNvPr id="16" name="Picture 16"/>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a:off x="1690331" y="639920"/>
            <a:ext cx="1412928" cy="1497323"/>
          </a:xfrm>
          <a:prstGeom prst="rect">
            <a:avLst/>
          </a:prstGeom>
        </p:spPr>
      </p:pic>
      <p:pic>
        <p:nvPicPr>
          <p:cNvPr id="17" name="Picture 17"/>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rot="1946367">
            <a:off x="5028677" y="7774365"/>
            <a:ext cx="1154159" cy="955619"/>
          </a:xfrm>
          <a:prstGeom prst="rect">
            <a:avLst/>
          </a:prstGeom>
        </p:spPr>
      </p:pic>
    </p:spTree>
    <p:extLst>
      <p:ext uri="{BB962C8B-B14F-4D97-AF65-F5344CB8AC3E}">
        <p14:creationId xmlns:p14="http://schemas.microsoft.com/office/powerpoint/2010/main" val="3412760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683" t="7913" r="9418" b="8340"/>
          <a:stretch>
            <a:fillRect/>
          </a:stretch>
        </p:blipFill>
        <p:spPr>
          <a:xfrm>
            <a:off x="0" y="-10725"/>
            <a:ext cx="18288000" cy="10295749"/>
          </a:xfrm>
          <a:prstGeom prst="rect">
            <a:avLst/>
          </a:prstGeom>
        </p:spPr>
      </p:pic>
      <p:sp>
        <p:nvSpPr>
          <p:cNvPr id="3" name="AutoShape 3"/>
          <p:cNvSpPr/>
          <p:nvPr/>
        </p:nvSpPr>
        <p:spPr>
          <a:xfrm>
            <a:off x="2048984" y="700612"/>
            <a:ext cx="14511534" cy="6988687"/>
          </a:xfrm>
          <a:prstGeom prst="rect">
            <a:avLst/>
          </a:prstGeom>
          <a:solidFill>
            <a:srgbClr val="082A44"/>
          </a:solidFill>
        </p:spPr>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546950" y="3159288"/>
            <a:ext cx="1712350" cy="5261411"/>
          </a:xfrm>
          <a:prstGeom prst="rect">
            <a:avLst/>
          </a:prstGeom>
        </p:spPr>
      </p:pic>
      <p:grpSp>
        <p:nvGrpSpPr>
          <p:cNvPr id="5" name="Group 5"/>
          <p:cNvGrpSpPr/>
          <p:nvPr/>
        </p:nvGrpSpPr>
        <p:grpSpPr>
          <a:xfrm>
            <a:off x="4577445" y="1726524"/>
            <a:ext cx="9580475" cy="5625848"/>
            <a:chOff x="0" y="0"/>
            <a:chExt cx="4897867" cy="2938062"/>
          </a:xfrm>
        </p:grpSpPr>
        <p:sp>
          <p:nvSpPr>
            <p:cNvPr id="6" name="Freeform 6"/>
            <p:cNvSpPr/>
            <p:nvPr/>
          </p:nvSpPr>
          <p:spPr>
            <a:xfrm>
              <a:off x="10160" y="16510"/>
              <a:ext cx="4875007" cy="2910122"/>
            </a:xfrm>
            <a:custGeom>
              <a:avLst/>
              <a:gdLst/>
              <a:ahLst/>
              <a:cxnLst/>
              <a:rect l="l" t="t" r="r" b="b"/>
              <a:pathLst>
                <a:path w="4875007" h="2910122">
                  <a:moveTo>
                    <a:pt x="4875007" y="2910122"/>
                  </a:moveTo>
                  <a:lnTo>
                    <a:pt x="0" y="2902502"/>
                  </a:lnTo>
                  <a:lnTo>
                    <a:pt x="0" y="1022533"/>
                  </a:lnTo>
                  <a:lnTo>
                    <a:pt x="17780" y="19050"/>
                  </a:lnTo>
                  <a:lnTo>
                    <a:pt x="2428958" y="0"/>
                  </a:lnTo>
                  <a:lnTo>
                    <a:pt x="4855957" y="5080"/>
                  </a:lnTo>
                  <a:close/>
                </a:path>
              </a:pathLst>
            </a:custGeom>
            <a:solidFill>
              <a:srgbClr val="082A44"/>
            </a:solidFill>
          </p:spPr>
        </p:sp>
        <p:sp>
          <p:nvSpPr>
            <p:cNvPr id="7" name="Freeform 7"/>
            <p:cNvSpPr/>
            <p:nvPr/>
          </p:nvSpPr>
          <p:spPr>
            <a:xfrm>
              <a:off x="-3810" y="0"/>
              <a:ext cx="4904217" cy="2936792"/>
            </a:xfrm>
            <a:custGeom>
              <a:avLst/>
              <a:gdLst/>
              <a:ahLst/>
              <a:cxnLst/>
              <a:rect l="l" t="t" r="r" b="b"/>
              <a:pathLst>
                <a:path w="4904217" h="2936792">
                  <a:moveTo>
                    <a:pt x="4869927" y="21590"/>
                  </a:moveTo>
                  <a:cubicBezTo>
                    <a:pt x="4871197" y="34290"/>
                    <a:pt x="4871197" y="44450"/>
                    <a:pt x="4872467" y="54610"/>
                  </a:cubicBezTo>
                  <a:cubicBezTo>
                    <a:pt x="4875007" y="107832"/>
                    <a:pt x="4876277" y="170813"/>
                    <a:pt x="4878817" y="231544"/>
                  </a:cubicBezTo>
                  <a:cubicBezTo>
                    <a:pt x="4878817" y="319266"/>
                    <a:pt x="4891517" y="2048980"/>
                    <a:pt x="4897867" y="2136703"/>
                  </a:cubicBezTo>
                  <a:cubicBezTo>
                    <a:pt x="4904217" y="2269411"/>
                    <a:pt x="4900407" y="2404370"/>
                    <a:pt x="4900407" y="2537078"/>
                  </a:cubicBezTo>
                  <a:cubicBezTo>
                    <a:pt x="4900407" y="2654042"/>
                    <a:pt x="4901677" y="2762009"/>
                    <a:pt x="4902947" y="2875832"/>
                  </a:cubicBezTo>
                  <a:cubicBezTo>
                    <a:pt x="4902947" y="2897422"/>
                    <a:pt x="4902947" y="2911392"/>
                    <a:pt x="4902947" y="2935522"/>
                  </a:cubicBezTo>
                  <a:cubicBezTo>
                    <a:pt x="4880087" y="2935522"/>
                    <a:pt x="4859767" y="2936792"/>
                    <a:pt x="4829101" y="2935522"/>
                  </a:cubicBezTo>
                  <a:cubicBezTo>
                    <a:pt x="4582124" y="2930442"/>
                    <a:pt x="4331348" y="2936792"/>
                    <a:pt x="4084372" y="2931712"/>
                  </a:cubicBezTo>
                  <a:cubicBezTo>
                    <a:pt x="3936186" y="2927902"/>
                    <a:pt x="3791799" y="2930442"/>
                    <a:pt x="3643613" y="2927902"/>
                  </a:cubicBezTo>
                  <a:cubicBezTo>
                    <a:pt x="3575220" y="2926632"/>
                    <a:pt x="3506826" y="2925362"/>
                    <a:pt x="3438433" y="2924092"/>
                  </a:cubicBezTo>
                  <a:cubicBezTo>
                    <a:pt x="3396637" y="2924092"/>
                    <a:pt x="3358640" y="2925362"/>
                    <a:pt x="3316845" y="2925362"/>
                  </a:cubicBezTo>
                  <a:cubicBezTo>
                    <a:pt x="3210455" y="2924092"/>
                    <a:pt x="2917882" y="2925362"/>
                    <a:pt x="2811492" y="2924092"/>
                  </a:cubicBezTo>
                  <a:cubicBezTo>
                    <a:pt x="2735500" y="2922822"/>
                    <a:pt x="1215644" y="2931712"/>
                    <a:pt x="1139651" y="2930442"/>
                  </a:cubicBezTo>
                  <a:cubicBezTo>
                    <a:pt x="1120653" y="2930442"/>
                    <a:pt x="1097855" y="2931712"/>
                    <a:pt x="1078857" y="2931712"/>
                  </a:cubicBezTo>
                  <a:cubicBezTo>
                    <a:pt x="1033261" y="2931712"/>
                    <a:pt x="991465" y="2932982"/>
                    <a:pt x="945870" y="2932982"/>
                  </a:cubicBezTo>
                  <a:cubicBezTo>
                    <a:pt x="831880" y="2932982"/>
                    <a:pt x="721691" y="2931712"/>
                    <a:pt x="607702" y="2930442"/>
                  </a:cubicBezTo>
                  <a:cubicBezTo>
                    <a:pt x="539308" y="2929172"/>
                    <a:pt x="470915" y="2927902"/>
                    <a:pt x="406321" y="2926632"/>
                  </a:cubicBezTo>
                  <a:cubicBezTo>
                    <a:pt x="284732" y="2925362"/>
                    <a:pt x="163144" y="2924092"/>
                    <a:pt x="48260" y="2924092"/>
                  </a:cubicBezTo>
                  <a:cubicBezTo>
                    <a:pt x="38100" y="2924092"/>
                    <a:pt x="29210" y="2924092"/>
                    <a:pt x="19050" y="2922822"/>
                  </a:cubicBezTo>
                  <a:cubicBezTo>
                    <a:pt x="10160" y="2921552"/>
                    <a:pt x="5080" y="2915202"/>
                    <a:pt x="7620" y="2906312"/>
                  </a:cubicBezTo>
                  <a:cubicBezTo>
                    <a:pt x="16510" y="2874474"/>
                    <a:pt x="12700" y="2818241"/>
                    <a:pt x="11430" y="2759759"/>
                  </a:cubicBezTo>
                  <a:cubicBezTo>
                    <a:pt x="10160" y="2640546"/>
                    <a:pt x="6350" y="2523583"/>
                    <a:pt x="7620" y="2404370"/>
                  </a:cubicBezTo>
                  <a:cubicBezTo>
                    <a:pt x="5080" y="2255916"/>
                    <a:pt x="0" y="418236"/>
                    <a:pt x="7620" y="267532"/>
                  </a:cubicBezTo>
                  <a:cubicBezTo>
                    <a:pt x="8890" y="238291"/>
                    <a:pt x="7620" y="206801"/>
                    <a:pt x="8890" y="177560"/>
                  </a:cubicBezTo>
                  <a:cubicBezTo>
                    <a:pt x="10160" y="130325"/>
                    <a:pt x="12700" y="78591"/>
                    <a:pt x="13970" y="44450"/>
                  </a:cubicBezTo>
                  <a:cubicBezTo>
                    <a:pt x="13970" y="41910"/>
                    <a:pt x="15240" y="39370"/>
                    <a:pt x="16510" y="38100"/>
                  </a:cubicBezTo>
                  <a:cubicBezTo>
                    <a:pt x="38100" y="35560"/>
                    <a:pt x="68153" y="30480"/>
                    <a:pt x="128947" y="29210"/>
                  </a:cubicBezTo>
                  <a:cubicBezTo>
                    <a:pt x="231538" y="25400"/>
                    <a:pt x="334128" y="22860"/>
                    <a:pt x="440518" y="20320"/>
                  </a:cubicBezTo>
                  <a:cubicBezTo>
                    <a:pt x="512711" y="17780"/>
                    <a:pt x="584904" y="16510"/>
                    <a:pt x="653297" y="13970"/>
                  </a:cubicBezTo>
                  <a:cubicBezTo>
                    <a:pt x="721691" y="11430"/>
                    <a:pt x="793884" y="8890"/>
                    <a:pt x="862278" y="8890"/>
                  </a:cubicBezTo>
                  <a:cubicBezTo>
                    <a:pt x="938270" y="7620"/>
                    <a:pt x="1014263" y="10160"/>
                    <a:pt x="1090256" y="8890"/>
                  </a:cubicBezTo>
                  <a:cubicBezTo>
                    <a:pt x="1185247" y="8890"/>
                    <a:pt x="2906483" y="6350"/>
                    <a:pt x="3001475" y="5080"/>
                  </a:cubicBezTo>
                  <a:cubicBezTo>
                    <a:pt x="3092666" y="3810"/>
                    <a:pt x="3183857" y="2540"/>
                    <a:pt x="3278848" y="2540"/>
                  </a:cubicBezTo>
                  <a:cubicBezTo>
                    <a:pt x="3434634" y="1270"/>
                    <a:pt x="3586619" y="0"/>
                    <a:pt x="3742404" y="0"/>
                  </a:cubicBezTo>
                  <a:cubicBezTo>
                    <a:pt x="3806998" y="0"/>
                    <a:pt x="3875392" y="2540"/>
                    <a:pt x="3939985" y="2540"/>
                  </a:cubicBezTo>
                  <a:cubicBezTo>
                    <a:pt x="4118569" y="3810"/>
                    <a:pt x="4300951" y="5080"/>
                    <a:pt x="4479534" y="7620"/>
                  </a:cubicBezTo>
                  <a:cubicBezTo>
                    <a:pt x="4574525" y="8890"/>
                    <a:pt x="4669516" y="12700"/>
                    <a:pt x="4764507" y="16510"/>
                  </a:cubicBezTo>
                  <a:cubicBezTo>
                    <a:pt x="4787305" y="16510"/>
                    <a:pt x="4810103" y="16510"/>
                    <a:pt x="4829101" y="16510"/>
                  </a:cubicBezTo>
                  <a:cubicBezTo>
                    <a:pt x="4850877" y="17780"/>
                    <a:pt x="4859767" y="20320"/>
                    <a:pt x="4869927" y="21590"/>
                  </a:cubicBezTo>
                  <a:close/>
                  <a:moveTo>
                    <a:pt x="4880087" y="2919012"/>
                  </a:moveTo>
                  <a:cubicBezTo>
                    <a:pt x="4881357" y="2902502"/>
                    <a:pt x="4882627" y="2889802"/>
                    <a:pt x="4882627" y="2877102"/>
                  </a:cubicBezTo>
                  <a:cubicBezTo>
                    <a:pt x="4881357" y="2750762"/>
                    <a:pt x="4880087" y="2631549"/>
                    <a:pt x="4880087" y="2503339"/>
                  </a:cubicBezTo>
                  <a:cubicBezTo>
                    <a:pt x="4880087" y="2444857"/>
                    <a:pt x="4882627" y="2386375"/>
                    <a:pt x="4881357" y="2327893"/>
                  </a:cubicBezTo>
                  <a:cubicBezTo>
                    <a:pt x="4881357" y="2273910"/>
                    <a:pt x="4880087" y="2217677"/>
                    <a:pt x="4878817" y="2163694"/>
                  </a:cubicBezTo>
                  <a:cubicBezTo>
                    <a:pt x="4873737" y="2080470"/>
                    <a:pt x="4862307" y="357505"/>
                    <a:pt x="4862307" y="274280"/>
                  </a:cubicBezTo>
                  <a:cubicBezTo>
                    <a:pt x="4859767" y="204552"/>
                    <a:pt x="4857227" y="132574"/>
                    <a:pt x="4854687" y="63500"/>
                  </a:cubicBezTo>
                  <a:cubicBezTo>
                    <a:pt x="4853417" y="44450"/>
                    <a:pt x="4852147" y="43180"/>
                    <a:pt x="4817702" y="41910"/>
                  </a:cubicBezTo>
                  <a:cubicBezTo>
                    <a:pt x="4806303" y="41910"/>
                    <a:pt x="4798704" y="41910"/>
                    <a:pt x="4787305" y="40640"/>
                  </a:cubicBezTo>
                  <a:cubicBezTo>
                    <a:pt x="4692314" y="36830"/>
                    <a:pt x="4593523" y="31750"/>
                    <a:pt x="4498533" y="30480"/>
                  </a:cubicBezTo>
                  <a:cubicBezTo>
                    <a:pt x="4266754" y="26670"/>
                    <a:pt x="4031177" y="25400"/>
                    <a:pt x="3799399" y="22860"/>
                  </a:cubicBezTo>
                  <a:cubicBezTo>
                    <a:pt x="3765202" y="22860"/>
                    <a:pt x="3727206" y="22860"/>
                    <a:pt x="3693009" y="22860"/>
                  </a:cubicBezTo>
                  <a:cubicBezTo>
                    <a:pt x="3636014" y="22860"/>
                    <a:pt x="3579020" y="22860"/>
                    <a:pt x="3525825" y="22860"/>
                  </a:cubicBezTo>
                  <a:cubicBezTo>
                    <a:pt x="3404237" y="22860"/>
                    <a:pt x="3282648" y="22860"/>
                    <a:pt x="3164859" y="24130"/>
                  </a:cubicBezTo>
                  <a:cubicBezTo>
                    <a:pt x="3062269" y="25400"/>
                    <a:pt x="1333433" y="29210"/>
                    <a:pt x="1230843" y="29210"/>
                  </a:cubicBezTo>
                  <a:cubicBezTo>
                    <a:pt x="1063659" y="29210"/>
                    <a:pt x="896474" y="26670"/>
                    <a:pt x="729290" y="33020"/>
                  </a:cubicBezTo>
                  <a:cubicBezTo>
                    <a:pt x="641899" y="36830"/>
                    <a:pt x="558307" y="36830"/>
                    <a:pt x="474714" y="38100"/>
                  </a:cubicBezTo>
                  <a:cubicBezTo>
                    <a:pt x="330328" y="41910"/>
                    <a:pt x="185942" y="45720"/>
                    <a:pt x="49530" y="50800"/>
                  </a:cubicBezTo>
                  <a:cubicBezTo>
                    <a:pt x="36830" y="50800"/>
                    <a:pt x="34290" y="53340"/>
                    <a:pt x="33020" y="71843"/>
                  </a:cubicBezTo>
                  <a:cubicBezTo>
                    <a:pt x="31750" y="112331"/>
                    <a:pt x="31750" y="152818"/>
                    <a:pt x="30480" y="193306"/>
                  </a:cubicBezTo>
                  <a:cubicBezTo>
                    <a:pt x="29210" y="260785"/>
                    <a:pt x="26670" y="326014"/>
                    <a:pt x="25400" y="393493"/>
                  </a:cubicBezTo>
                  <a:cubicBezTo>
                    <a:pt x="20320" y="465471"/>
                    <a:pt x="26670" y="2224425"/>
                    <a:pt x="29210" y="2296403"/>
                  </a:cubicBezTo>
                  <a:cubicBezTo>
                    <a:pt x="29210" y="2372879"/>
                    <a:pt x="29210" y="2451605"/>
                    <a:pt x="30480" y="2528081"/>
                  </a:cubicBezTo>
                  <a:cubicBezTo>
                    <a:pt x="30480" y="2584314"/>
                    <a:pt x="33020" y="2640546"/>
                    <a:pt x="33020" y="2696779"/>
                  </a:cubicBezTo>
                  <a:cubicBezTo>
                    <a:pt x="33020" y="2757510"/>
                    <a:pt x="33020" y="2818241"/>
                    <a:pt x="31750" y="2877102"/>
                  </a:cubicBezTo>
                  <a:cubicBezTo>
                    <a:pt x="31750" y="2880912"/>
                    <a:pt x="31750" y="2883452"/>
                    <a:pt x="31750" y="2887262"/>
                  </a:cubicBezTo>
                  <a:cubicBezTo>
                    <a:pt x="31750" y="2897422"/>
                    <a:pt x="35560" y="2901232"/>
                    <a:pt x="44450" y="2901232"/>
                  </a:cubicBezTo>
                  <a:cubicBezTo>
                    <a:pt x="75752" y="2901232"/>
                    <a:pt x="128947" y="2902502"/>
                    <a:pt x="178343" y="2902502"/>
                  </a:cubicBezTo>
                  <a:cubicBezTo>
                    <a:pt x="250536" y="2902502"/>
                    <a:pt x="326529" y="2899962"/>
                    <a:pt x="398722" y="2902502"/>
                  </a:cubicBezTo>
                  <a:cubicBezTo>
                    <a:pt x="516510" y="2906312"/>
                    <a:pt x="634299" y="2908852"/>
                    <a:pt x="752088" y="2907582"/>
                  </a:cubicBezTo>
                  <a:cubicBezTo>
                    <a:pt x="828081" y="2906312"/>
                    <a:pt x="900274" y="2908852"/>
                    <a:pt x="976267" y="2908852"/>
                  </a:cubicBezTo>
                  <a:cubicBezTo>
                    <a:pt x="1086456" y="2908852"/>
                    <a:pt x="1196646" y="2907582"/>
                    <a:pt x="1306835" y="2908852"/>
                  </a:cubicBezTo>
                  <a:cubicBezTo>
                    <a:pt x="1470220" y="2910122"/>
                    <a:pt x="3263650" y="2899962"/>
                    <a:pt x="3430834" y="2902502"/>
                  </a:cubicBezTo>
                  <a:cubicBezTo>
                    <a:pt x="3503027" y="2903772"/>
                    <a:pt x="3575220" y="2905042"/>
                    <a:pt x="3643613" y="2905042"/>
                  </a:cubicBezTo>
                  <a:cubicBezTo>
                    <a:pt x="3769001" y="2907582"/>
                    <a:pt x="3890590" y="2903772"/>
                    <a:pt x="4015978" y="2907582"/>
                  </a:cubicBezTo>
                  <a:cubicBezTo>
                    <a:pt x="4118569" y="2910122"/>
                    <a:pt x="4221159" y="2910122"/>
                    <a:pt x="4323749" y="2912662"/>
                  </a:cubicBezTo>
                  <a:cubicBezTo>
                    <a:pt x="4475735" y="2916472"/>
                    <a:pt x="4627720" y="2919012"/>
                    <a:pt x="4779706" y="2920282"/>
                  </a:cubicBezTo>
                  <a:cubicBezTo>
                    <a:pt x="4836700" y="2920282"/>
                    <a:pt x="4859767" y="2919012"/>
                    <a:pt x="4880087" y="2919012"/>
                  </a:cubicBezTo>
                  <a:close/>
                </a:path>
              </a:pathLst>
            </a:custGeom>
            <a:solidFill>
              <a:srgbClr val="CCA0F4"/>
            </a:solidFill>
          </p:spPr>
        </p:sp>
      </p:grpSp>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913521" y="8239761"/>
            <a:ext cx="4716505" cy="1011905"/>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6285928" y="7391749"/>
            <a:ext cx="2357434" cy="2410016"/>
          </a:xfrm>
          <a:prstGeom prst="rect">
            <a:avLst/>
          </a:prstGeom>
        </p:spPr>
      </p:pic>
      <p:pic>
        <p:nvPicPr>
          <p:cNvPr id="10" name="Picture 1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4696077" y="5927957"/>
            <a:ext cx="2045911" cy="3169721"/>
          </a:xfrm>
          <a:prstGeom prst="rect">
            <a:avLst/>
          </a:prstGeom>
        </p:spPr>
      </p:pic>
      <p:pic>
        <p:nvPicPr>
          <p:cNvPr id="11" name="Picture 11"/>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t="53107"/>
          <a:stretch>
            <a:fillRect/>
          </a:stretch>
        </p:blipFill>
        <p:spPr>
          <a:xfrm>
            <a:off x="1864775" y="5789993"/>
            <a:ext cx="1795294" cy="2601239"/>
          </a:xfrm>
          <a:prstGeom prst="rect">
            <a:avLst/>
          </a:prstGeom>
        </p:spPr>
      </p:pic>
      <p:pic>
        <p:nvPicPr>
          <p:cNvPr id="12" name="Picture 12"/>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30986" y="6280920"/>
            <a:ext cx="2232921" cy="2816758"/>
          </a:xfrm>
          <a:prstGeom prst="rect">
            <a:avLst/>
          </a:prstGeom>
        </p:spPr>
      </p:pic>
      <p:pic>
        <p:nvPicPr>
          <p:cNvPr id="13" name="Picture 13"/>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436290">
            <a:off x="2245037" y="4622294"/>
            <a:ext cx="406144" cy="497504"/>
          </a:xfrm>
          <a:prstGeom prst="rect">
            <a:avLst/>
          </a:prstGeom>
        </p:spPr>
      </p:pic>
      <p:pic>
        <p:nvPicPr>
          <p:cNvPr id="14" name="Picture 14"/>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rot="2427821">
            <a:off x="3848656" y="4483265"/>
            <a:ext cx="527382" cy="775561"/>
          </a:xfrm>
          <a:prstGeom prst="rect">
            <a:avLst/>
          </a:prstGeom>
        </p:spPr>
      </p:pic>
      <p:pic>
        <p:nvPicPr>
          <p:cNvPr id="15" name="Picture 15"/>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a:off x="2107677" y="735660"/>
            <a:ext cx="787193" cy="834212"/>
          </a:xfrm>
          <a:prstGeom prst="rect">
            <a:avLst/>
          </a:prstGeom>
        </p:spPr>
      </p:pic>
      <p:pic>
        <p:nvPicPr>
          <p:cNvPr id="16" name="Picture 16"/>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a:off x="15773678" y="1982229"/>
            <a:ext cx="513505" cy="882587"/>
          </a:xfrm>
          <a:prstGeom prst="rect">
            <a:avLst/>
          </a:prstGeom>
        </p:spPr>
      </p:pic>
      <p:pic>
        <p:nvPicPr>
          <p:cNvPr id="17" name="Picture 17"/>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a:fillRect/>
          </a:stretch>
        </p:blipFill>
        <p:spPr>
          <a:xfrm rot="3978358" flipH="1">
            <a:off x="4412490" y="1442286"/>
            <a:ext cx="628297" cy="1079886"/>
          </a:xfrm>
          <a:prstGeom prst="rect">
            <a:avLst/>
          </a:prstGeom>
        </p:spPr>
      </p:pic>
      <p:pic>
        <p:nvPicPr>
          <p:cNvPr id="18" name="Picture 18"/>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a:fillRect/>
          </a:stretch>
        </p:blipFill>
        <p:spPr>
          <a:xfrm>
            <a:off x="4125112" y="7150062"/>
            <a:ext cx="1764374" cy="384954"/>
          </a:xfrm>
          <a:prstGeom prst="rect">
            <a:avLst/>
          </a:prstGeom>
        </p:spPr>
      </p:pic>
      <p:pic>
        <p:nvPicPr>
          <p:cNvPr id="19" name="Picture 19"/>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l="31958"/>
          <a:stretch>
            <a:fillRect/>
          </a:stretch>
        </p:blipFill>
        <p:spPr>
          <a:xfrm>
            <a:off x="2048984" y="3692679"/>
            <a:ext cx="942679" cy="831265"/>
          </a:xfrm>
          <a:prstGeom prst="rect">
            <a:avLst/>
          </a:prstGeom>
        </p:spPr>
      </p:pic>
      <p:pic>
        <p:nvPicPr>
          <p:cNvPr id="20" name="Picture 20"/>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t="22201" r="24736"/>
          <a:stretch>
            <a:fillRect/>
          </a:stretch>
        </p:blipFill>
        <p:spPr>
          <a:xfrm>
            <a:off x="15442701" y="700612"/>
            <a:ext cx="1098767" cy="681466"/>
          </a:xfrm>
          <a:prstGeom prst="rect">
            <a:avLst/>
          </a:prstGeom>
        </p:spPr>
      </p:pic>
      <p:sp>
        <p:nvSpPr>
          <p:cNvPr id="21" name="TextBox 21"/>
          <p:cNvSpPr txBox="1"/>
          <p:nvPr/>
        </p:nvSpPr>
        <p:spPr>
          <a:xfrm>
            <a:off x="5181600" y="1196379"/>
            <a:ext cx="8649882" cy="530145"/>
          </a:xfrm>
          <a:prstGeom prst="rect">
            <a:avLst/>
          </a:prstGeom>
        </p:spPr>
        <p:txBody>
          <a:bodyPr wrap="square" lIns="0" tIns="0" rIns="0" bIns="0" rtlCol="0" anchor="t">
            <a:spAutoFit/>
          </a:bodyPr>
          <a:lstStyle/>
          <a:p>
            <a:pPr>
              <a:lnSpc>
                <a:spcPts val="3360"/>
              </a:lnSpc>
            </a:pPr>
            <a:r>
              <a:rPr lang="en-US" sz="6600">
                <a:solidFill>
                  <a:srgbClr val="FFFFFF"/>
                </a:solidFill>
                <a:latin typeface="Quicksand Bold"/>
              </a:rPr>
              <a:t>Giới thiệu về Minimax</a:t>
            </a:r>
          </a:p>
        </p:txBody>
      </p:sp>
      <p:pic>
        <p:nvPicPr>
          <p:cNvPr id="22" name="Picture 22"/>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rcRect/>
          <a:stretch>
            <a:fillRect/>
          </a:stretch>
        </p:blipFill>
        <p:spPr>
          <a:xfrm rot="-405181">
            <a:off x="3186905" y="4783126"/>
            <a:ext cx="946329" cy="648666"/>
          </a:xfrm>
          <a:prstGeom prst="rect">
            <a:avLst/>
          </a:prstGeom>
        </p:spPr>
      </p:pic>
      <p:pic>
        <p:nvPicPr>
          <p:cNvPr id="23" name="Picture 23"/>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rcRect/>
          <a:stretch>
            <a:fillRect/>
          </a:stretch>
        </p:blipFill>
        <p:spPr>
          <a:xfrm rot="1946367">
            <a:off x="14193005" y="4256778"/>
            <a:ext cx="825656" cy="683626"/>
          </a:xfrm>
          <a:prstGeom prst="rect">
            <a:avLst/>
          </a:prstGeom>
        </p:spPr>
      </p:pic>
      <p:pic>
        <p:nvPicPr>
          <p:cNvPr id="24" name="Picture 24"/>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rcRect/>
          <a:stretch>
            <a:fillRect/>
          </a:stretch>
        </p:blipFill>
        <p:spPr>
          <a:xfrm rot="-987158">
            <a:off x="14818116" y="4513581"/>
            <a:ext cx="676981" cy="464039"/>
          </a:xfrm>
          <a:prstGeom prst="rect">
            <a:avLst/>
          </a:prstGeom>
        </p:spPr>
      </p:pic>
      <p:pic>
        <p:nvPicPr>
          <p:cNvPr id="1026" name="Picture 2" descr="Game tree for Tic-Tac-Toe game using MiniMax algorithm. | Download  Scientific Diagram">
            <a:extLst>
              <a:ext uri="{FF2B5EF4-FFF2-40B4-BE49-F238E27FC236}">
                <a16:creationId xmlns:a16="http://schemas.microsoft.com/office/drawing/2014/main" id="{05527B94-831B-6C9A-A969-845F9BA8138C}"/>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217425" y="2087318"/>
            <a:ext cx="8422307" cy="5213809"/>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CB441BE-13DC-E331-A6BB-2751CA210A46}"/>
              </a:ext>
            </a:extLst>
          </p:cNvPr>
          <p:cNvSpPr txBox="1"/>
          <p:nvPr/>
        </p:nvSpPr>
        <p:spPr>
          <a:xfrm>
            <a:off x="1932354" y="355688"/>
            <a:ext cx="3972947" cy="369332"/>
          </a:xfrm>
          <a:prstGeom prst="rect">
            <a:avLst/>
          </a:prstGeom>
          <a:noFill/>
        </p:spPr>
        <p:txBody>
          <a:bodyPr wrap="none" rtlCol="0">
            <a:spAutoFit/>
          </a:bodyPr>
          <a:lstStyle/>
          <a:p>
            <a:r>
              <a:rPr lang="en-VN"/>
              <a:t>🎮 Game Theory | TS. Nguyễn Đình Hiển</a:t>
            </a:r>
          </a:p>
        </p:txBody>
      </p:sp>
      <p:pic>
        <p:nvPicPr>
          <p:cNvPr id="29" name="Picture 4">
            <a:extLst>
              <a:ext uri="{FF2B5EF4-FFF2-40B4-BE49-F238E27FC236}">
                <a16:creationId xmlns:a16="http://schemas.microsoft.com/office/drawing/2014/main" id="{C2B16009-C743-ABDC-B685-7AAEABDBD7F6}"/>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rcRect/>
          <a:stretch>
            <a:fillRect/>
          </a:stretch>
        </p:blipFill>
        <p:spPr>
          <a:xfrm>
            <a:off x="15546949" y="7331926"/>
            <a:ext cx="329323" cy="322737"/>
          </a:xfrm>
          <a:prstGeom prst="rect">
            <a:avLst/>
          </a:prstGeom>
        </p:spPr>
      </p:pic>
      <p:pic>
        <p:nvPicPr>
          <p:cNvPr id="30" name="Picture 8">
            <a:extLst>
              <a:ext uri="{FF2B5EF4-FFF2-40B4-BE49-F238E27FC236}">
                <a16:creationId xmlns:a16="http://schemas.microsoft.com/office/drawing/2014/main" id="{F3CA6E88-C68E-D8FD-00F0-ED9B13BC0B7D}"/>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rcRect/>
          <a:stretch>
            <a:fillRect/>
          </a:stretch>
        </p:blipFill>
        <p:spPr>
          <a:xfrm>
            <a:off x="3438143" y="4928642"/>
            <a:ext cx="438485" cy="429716"/>
          </a:xfrm>
          <a:prstGeom prst="rect">
            <a:avLst/>
          </a:prstGeom>
        </p:spPr>
      </p:pic>
      <p:pic>
        <p:nvPicPr>
          <p:cNvPr id="31" name="Picture 12">
            <a:extLst>
              <a:ext uri="{FF2B5EF4-FFF2-40B4-BE49-F238E27FC236}">
                <a16:creationId xmlns:a16="http://schemas.microsoft.com/office/drawing/2014/main" id="{BC43CBBF-6D5F-B56A-0623-5042A407898C}"/>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rcRect/>
          <a:stretch>
            <a:fillRect/>
          </a:stretch>
        </p:blipFill>
        <p:spPr>
          <a:xfrm>
            <a:off x="1247446" y="8517412"/>
            <a:ext cx="465919" cy="45660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791676" y="988673"/>
            <a:ext cx="5187312" cy="8269627"/>
          </a:xfrm>
          <a:prstGeom prst="rect">
            <a:avLst/>
          </a:prstGeom>
        </p:spPr>
      </p:pic>
      <p:sp>
        <p:nvSpPr>
          <p:cNvPr id="3" name="TextBox 3"/>
          <p:cNvSpPr txBox="1"/>
          <p:nvPr/>
        </p:nvSpPr>
        <p:spPr>
          <a:xfrm>
            <a:off x="2636536" y="1533814"/>
            <a:ext cx="3165805" cy="5789277"/>
          </a:xfrm>
          <a:prstGeom prst="rect">
            <a:avLst/>
          </a:prstGeom>
        </p:spPr>
        <p:txBody>
          <a:bodyPr wrap="square" lIns="0" tIns="0" rIns="0" bIns="0" rtlCol="0" anchor="t">
            <a:spAutoFit/>
          </a:bodyPr>
          <a:lstStyle/>
          <a:p>
            <a:pPr algn="ctr">
              <a:lnSpc>
                <a:spcPct val="200000"/>
              </a:lnSpc>
            </a:pPr>
            <a:r>
              <a:rPr lang="en-US" sz="6600" spc="-256">
                <a:solidFill>
                  <a:srgbClr val="FFFFFF"/>
                </a:solidFill>
                <a:latin typeface="Quicksand Bold"/>
              </a:rPr>
              <a:t>Giải thuật Minimax</a:t>
            </a:r>
          </a:p>
        </p:txBody>
      </p:sp>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665413" y="1695849"/>
            <a:ext cx="586164" cy="574441"/>
          </a:xfrm>
          <a:prstGeom prst="rect">
            <a:avLst/>
          </a:prstGeom>
        </p:spPr>
      </p:pic>
      <p:sp>
        <p:nvSpPr>
          <p:cNvPr id="6" name="TextBox 6"/>
          <p:cNvSpPr txBox="1"/>
          <p:nvPr/>
        </p:nvSpPr>
        <p:spPr>
          <a:xfrm>
            <a:off x="10049736" y="1558467"/>
            <a:ext cx="7075065" cy="849207"/>
          </a:xfrm>
          <a:prstGeom prst="rect">
            <a:avLst/>
          </a:prstGeom>
        </p:spPr>
        <p:txBody>
          <a:bodyPr wrap="square" lIns="0" tIns="0" rIns="0" bIns="0" rtlCol="0" anchor="t">
            <a:spAutoFit/>
          </a:bodyPr>
          <a:lstStyle/>
          <a:p>
            <a:pPr>
              <a:lnSpc>
                <a:spcPts val="3360"/>
              </a:lnSpc>
            </a:pPr>
            <a:r>
              <a:rPr lang="vi-VN" sz="2800">
                <a:solidFill>
                  <a:srgbClr val="FFFFFF"/>
                </a:solidFill>
                <a:latin typeface="Quicksand Bold"/>
              </a:rPr>
              <a:t>Là chiến lược thể hiện qua quy tắc định trị cho các nút trên cây trò chơi </a:t>
            </a:r>
            <a:endParaRPr lang="en-US" sz="2800">
              <a:solidFill>
                <a:srgbClr val="FFFFFF"/>
              </a:solidFill>
              <a:latin typeface="Quicksand Bold"/>
            </a:endParaRPr>
          </a:p>
        </p:txBody>
      </p:sp>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8629554" y="4653815"/>
            <a:ext cx="586164" cy="574441"/>
          </a:xfrm>
          <a:prstGeom prst="rect">
            <a:avLst/>
          </a:prstGeom>
        </p:spPr>
      </p:pic>
      <p:sp>
        <p:nvSpPr>
          <p:cNvPr id="10" name="TextBox 10"/>
          <p:cNvSpPr txBox="1"/>
          <p:nvPr/>
        </p:nvSpPr>
        <p:spPr>
          <a:xfrm>
            <a:off x="10049736" y="4080416"/>
            <a:ext cx="7075065" cy="1721240"/>
          </a:xfrm>
          <a:prstGeom prst="rect">
            <a:avLst/>
          </a:prstGeom>
        </p:spPr>
        <p:txBody>
          <a:bodyPr wrap="square" lIns="0" tIns="0" rIns="0" bIns="0" rtlCol="0" anchor="t">
            <a:spAutoFit/>
          </a:bodyPr>
          <a:lstStyle/>
          <a:p>
            <a:pPr>
              <a:lnSpc>
                <a:spcPts val="3360"/>
              </a:lnSpc>
            </a:pPr>
            <a:r>
              <a:rPr lang="vi-VN" sz="2800">
                <a:solidFill>
                  <a:srgbClr val="FFFFFF"/>
                </a:solidFill>
                <a:latin typeface="Quicksand Bold"/>
              </a:rPr>
              <a:t>Hai đối thủ trong một trò chơi được gọi là MIN (là đối thủ cố gắng tối thiểu hóa điểm số của MAX)  và MAX (MAX đại diện cho đối thủ quyết giành thắng lợi) </a:t>
            </a:r>
            <a:endParaRPr lang="en-US" sz="2800">
              <a:solidFill>
                <a:srgbClr val="FFFFFF"/>
              </a:solidFill>
              <a:latin typeface="Quicksand Bold"/>
            </a:endParaRPr>
          </a:p>
        </p:txBody>
      </p:sp>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65413" y="7486824"/>
            <a:ext cx="586164" cy="574441"/>
          </a:xfrm>
          <a:prstGeom prst="rect">
            <a:avLst/>
          </a:prstGeom>
        </p:spPr>
      </p:pic>
      <p:sp>
        <p:nvSpPr>
          <p:cNvPr id="14" name="TextBox 14"/>
          <p:cNvSpPr txBox="1"/>
          <p:nvPr/>
        </p:nvSpPr>
        <p:spPr>
          <a:xfrm>
            <a:off x="10049736" y="7131433"/>
            <a:ext cx="7075065" cy="1285224"/>
          </a:xfrm>
          <a:prstGeom prst="rect">
            <a:avLst/>
          </a:prstGeom>
        </p:spPr>
        <p:txBody>
          <a:bodyPr wrap="square" lIns="0" tIns="0" rIns="0" bIns="0" rtlCol="0" anchor="t">
            <a:spAutoFit/>
          </a:bodyPr>
          <a:lstStyle/>
          <a:p>
            <a:pPr>
              <a:lnSpc>
                <a:spcPts val="3360"/>
              </a:lnSpc>
            </a:pPr>
            <a:r>
              <a:rPr lang="vi-VN" sz="2800">
                <a:solidFill>
                  <a:srgbClr val="FFFFFF"/>
                </a:solidFill>
                <a:latin typeface="Quicksand Bold"/>
              </a:rPr>
              <a:t>Các mức (lớp) trên cây trò chơi cũng luân phiên nhau là MAX và MIN. Nên cây trò chơi còn có tên là cây MIN-MAX</a:t>
            </a:r>
            <a:endParaRPr lang="en-US" sz="2800">
              <a:solidFill>
                <a:srgbClr val="FFFFFF"/>
              </a:solidFill>
              <a:latin typeface="Quicksand Bold"/>
            </a:endParaRPr>
          </a:p>
        </p:txBody>
      </p:sp>
      <p:pic>
        <p:nvPicPr>
          <p:cNvPr id="16" name="Picture 16"/>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690331" y="639920"/>
            <a:ext cx="1412928" cy="1497323"/>
          </a:xfrm>
          <a:prstGeom prst="rect">
            <a:avLst/>
          </a:prstGeom>
        </p:spPr>
      </p:pic>
      <p:pic>
        <p:nvPicPr>
          <p:cNvPr id="17" name="Picture 1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1946367">
            <a:off x="5028677" y="7774365"/>
            <a:ext cx="1154159" cy="955619"/>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sp>
        <p:nvSpPr>
          <p:cNvPr id="3" name="TextBox 3"/>
          <p:cNvSpPr txBox="1"/>
          <p:nvPr/>
        </p:nvSpPr>
        <p:spPr>
          <a:xfrm>
            <a:off x="2478853" y="963339"/>
            <a:ext cx="13330294" cy="923330"/>
          </a:xfrm>
          <a:prstGeom prst="rect">
            <a:avLst/>
          </a:prstGeom>
        </p:spPr>
        <p:txBody>
          <a:bodyPr lIns="0" tIns="0" rIns="0" bIns="0" rtlCol="0" anchor="t">
            <a:spAutoFit/>
          </a:bodyPr>
          <a:lstStyle/>
          <a:p>
            <a:pPr algn="ctr">
              <a:lnSpc>
                <a:spcPts val="7200"/>
              </a:lnSpc>
            </a:pPr>
            <a:r>
              <a:rPr lang="en-US" sz="7200" spc="-288">
                <a:solidFill>
                  <a:srgbClr val="FFFFFF"/>
                </a:solidFill>
                <a:latin typeface="Quicksand Bold"/>
              </a:rPr>
              <a:t>Giải thuật Minimax</a:t>
            </a:r>
          </a:p>
        </p:txBody>
      </p:sp>
      <p:pic>
        <p:nvPicPr>
          <p:cNvPr id="29" name="Picture 2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244800">
            <a:off x="13645089" y="9556424"/>
            <a:ext cx="1517828" cy="1633670"/>
          </a:xfrm>
          <a:prstGeom prst="rect">
            <a:avLst/>
          </a:prstGeom>
        </p:spPr>
      </p:pic>
      <p:pic>
        <p:nvPicPr>
          <p:cNvPr id="30" name="Picture 3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646072" y="9970603"/>
            <a:ext cx="2613228" cy="570159"/>
          </a:xfrm>
          <a:prstGeom prst="rect">
            <a:avLst/>
          </a:prstGeom>
        </p:spPr>
      </p:pic>
      <p:pic>
        <p:nvPicPr>
          <p:cNvPr id="31" name="Picture 3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637525">
            <a:off x="-173908" y="-282644"/>
            <a:ext cx="1379274" cy="1356704"/>
          </a:xfrm>
          <a:prstGeom prst="rect">
            <a:avLst/>
          </a:prstGeom>
        </p:spPr>
      </p:pic>
      <p:pic>
        <p:nvPicPr>
          <p:cNvPr id="32" name="Picture 3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3464629">
            <a:off x="-943976" y="1070198"/>
            <a:ext cx="1887953" cy="1294106"/>
          </a:xfrm>
          <a:prstGeom prst="rect">
            <a:avLst/>
          </a:prstGeom>
        </p:spPr>
      </p:pic>
      <p:pic>
        <p:nvPicPr>
          <p:cNvPr id="33" name="Picture 33"/>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3800185">
            <a:off x="17536252" y="8452841"/>
            <a:ext cx="1419015" cy="1495130"/>
          </a:xfrm>
          <a:prstGeom prst="rect">
            <a:avLst/>
          </a:prstGeom>
        </p:spPr>
      </p:pic>
      <p:sp>
        <p:nvSpPr>
          <p:cNvPr id="34" name="TextBox 33">
            <a:extLst>
              <a:ext uri="{FF2B5EF4-FFF2-40B4-BE49-F238E27FC236}">
                <a16:creationId xmlns:a16="http://schemas.microsoft.com/office/drawing/2014/main" id="{3E94F3D7-28B9-0753-5633-EABC70E7C9CD}"/>
              </a:ext>
            </a:extLst>
          </p:cNvPr>
          <p:cNvSpPr txBox="1"/>
          <p:nvPr/>
        </p:nvSpPr>
        <p:spPr>
          <a:xfrm>
            <a:off x="1671932" y="297038"/>
            <a:ext cx="3972947" cy="369332"/>
          </a:xfrm>
          <a:prstGeom prst="rect">
            <a:avLst/>
          </a:prstGeom>
          <a:noFill/>
        </p:spPr>
        <p:txBody>
          <a:bodyPr wrap="none" rtlCol="0">
            <a:spAutoFit/>
          </a:bodyPr>
          <a:lstStyle/>
          <a:p>
            <a:r>
              <a:rPr lang="en-VN">
                <a:solidFill>
                  <a:schemeClr val="bg1">
                    <a:lumMod val="95000"/>
                  </a:schemeClr>
                </a:solidFill>
              </a:rPr>
              <a:t>🎮 Game Theory | TS. Nguyễn Đình Hiển</a:t>
            </a:r>
          </a:p>
        </p:txBody>
      </p:sp>
      <p:pic>
        <p:nvPicPr>
          <p:cNvPr id="36" name="Picture 35">
            <a:extLst>
              <a:ext uri="{FF2B5EF4-FFF2-40B4-BE49-F238E27FC236}">
                <a16:creationId xmlns:a16="http://schemas.microsoft.com/office/drawing/2014/main" id="{4FFBCA18-3C7F-6E20-D983-5BF95EF4DF9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95508" y="2213900"/>
            <a:ext cx="9067800" cy="7460848"/>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sp>
        <p:nvSpPr>
          <p:cNvPr id="3" name="TextBox 3"/>
          <p:cNvSpPr txBox="1"/>
          <p:nvPr/>
        </p:nvSpPr>
        <p:spPr>
          <a:xfrm>
            <a:off x="2750139" y="4255706"/>
            <a:ext cx="12304223" cy="923330"/>
          </a:xfrm>
          <a:prstGeom prst="rect">
            <a:avLst/>
          </a:prstGeom>
        </p:spPr>
        <p:txBody>
          <a:bodyPr lIns="0" tIns="0" rIns="0" bIns="0" rtlCol="0" anchor="t">
            <a:spAutoFit/>
          </a:bodyPr>
          <a:lstStyle/>
          <a:p>
            <a:pPr algn="ctr">
              <a:lnSpc>
                <a:spcPts val="7200"/>
              </a:lnSpc>
            </a:pPr>
            <a:r>
              <a:rPr lang="en-US" sz="7200" spc="-288">
                <a:solidFill>
                  <a:srgbClr val="FFFFFF"/>
                </a:solidFill>
                <a:latin typeface="Quicksand Bold"/>
              </a:rPr>
              <a:t>DEMO CHƯƠNG TRÌNH</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8328514">
            <a:off x="7738554" y="-211483"/>
            <a:ext cx="971559" cy="948595"/>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948732">
            <a:off x="5332639" y="7404"/>
            <a:ext cx="821859" cy="808410"/>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893260">
            <a:off x="10150374" y="-269293"/>
            <a:ext cx="1203019" cy="971164"/>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rot="1777368">
            <a:off x="38196" y="-186767"/>
            <a:ext cx="899163" cy="899163"/>
          </a:xfrm>
          <a:prstGeom prst="rect">
            <a:avLst/>
          </a:prstGeom>
        </p:spPr>
      </p:pic>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4855143" flipH="1">
            <a:off x="2552951" y="-504013"/>
            <a:ext cx="980101" cy="1684548"/>
          </a:xfrm>
          <a:prstGeom prst="rect">
            <a:avLst/>
          </a:prstGeom>
        </p:spPr>
      </p:pic>
      <p:pic>
        <p:nvPicPr>
          <p:cNvPr id="10" name="Picture 10"/>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rot="-7905822">
            <a:off x="15279370" y="68103"/>
            <a:ext cx="1085796" cy="687013"/>
          </a:xfrm>
          <a:prstGeom prst="rect">
            <a:avLst/>
          </a:prstGeom>
        </p:spPr>
      </p:pic>
      <p:pic>
        <p:nvPicPr>
          <p:cNvPr id="11" name="Picture 11"/>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1413241">
            <a:off x="17729542" y="107732"/>
            <a:ext cx="793884" cy="854474"/>
          </a:xfrm>
          <a:prstGeom prst="rect">
            <a:avLst/>
          </a:prstGeom>
        </p:spPr>
      </p:pic>
      <p:pic>
        <p:nvPicPr>
          <p:cNvPr id="12" name="Picture 12"/>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3800185">
            <a:off x="12866118" y="-97571"/>
            <a:ext cx="988688" cy="1041721"/>
          </a:xfrm>
          <a:prstGeom prst="rect">
            <a:avLst/>
          </a:prstGeom>
        </p:spPr>
      </p:pic>
      <p:pic>
        <p:nvPicPr>
          <p:cNvPr id="13" name="Picture 13"/>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rot="3978358" flipH="1">
            <a:off x="238843" y="9178221"/>
            <a:ext cx="746338" cy="1282768"/>
          </a:xfrm>
          <a:prstGeom prst="rect">
            <a:avLst/>
          </a:prstGeom>
        </p:spPr>
      </p:pic>
      <p:pic>
        <p:nvPicPr>
          <p:cNvPr id="14" name="Picture 14"/>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rot="-3669255">
            <a:off x="2771887" y="9624145"/>
            <a:ext cx="1193595" cy="1165383"/>
          </a:xfrm>
          <a:prstGeom prst="rect">
            <a:avLst/>
          </a:prstGeom>
        </p:spPr>
      </p:pic>
      <p:pic>
        <p:nvPicPr>
          <p:cNvPr id="15" name="Picture 15"/>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rot="-674905">
            <a:off x="17149404" y="9221212"/>
            <a:ext cx="1411269" cy="1168502"/>
          </a:xfrm>
          <a:prstGeom prst="rect">
            <a:avLst/>
          </a:prstGeom>
        </p:spPr>
      </p:pic>
      <p:pic>
        <p:nvPicPr>
          <p:cNvPr id="16" name="Picture 16"/>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a:fillRect/>
          </a:stretch>
        </p:blipFill>
        <p:spPr>
          <a:xfrm rot="-2142565">
            <a:off x="14224869" y="9490438"/>
            <a:ext cx="1520228" cy="961890"/>
          </a:xfrm>
          <a:prstGeom prst="rect">
            <a:avLst/>
          </a:prstGeom>
        </p:spPr>
      </p:pic>
      <p:pic>
        <p:nvPicPr>
          <p:cNvPr id="17" name="Picture 17"/>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8244800">
            <a:off x="5617287" y="9362189"/>
            <a:ext cx="823682" cy="886546"/>
          </a:xfrm>
          <a:prstGeom prst="rect">
            <a:avLst/>
          </a:prstGeom>
        </p:spPr>
      </p:pic>
      <p:pic>
        <p:nvPicPr>
          <p:cNvPr id="18" name="Picture 18"/>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a:fillRect/>
          </a:stretch>
        </p:blipFill>
        <p:spPr>
          <a:xfrm rot="2275575">
            <a:off x="11490408" y="9355593"/>
            <a:ext cx="890883" cy="1310122"/>
          </a:xfrm>
          <a:prstGeom prst="rect">
            <a:avLst/>
          </a:prstGeom>
        </p:spPr>
      </p:pic>
      <p:pic>
        <p:nvPicPr>
          <p:cNvPr id="19" name="Picture 19"/>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a:stretch>
            <a:fillRect/>
          </a:stretch>
        </p:blipFill>
        <p:spPr>
          <a:xfrm rot="-10362912">
            <a:off x="8180559" y="9714910"/>
            <a:ext cx="1618500" cy="591488"/>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2A44"/>
        </a:solidFill>
        <a:effectLst/>
      </p:bgPr>
    </p:bg>
    <p:spTree>
      <p:nvGrpSpPr>
        <p:cNvPr id="1" name=""/>
        <p:cNvGrpSpPr/>
        <p:nvPr/>
      </p:nvGrpSpPr>
      <p:grpSpPr>
        <a:xfrm>
          <a:off x="0" y="0"/>
          <a:ext cx="0" cy="0"/>
          <a:chOff x="0" y="0"/>
          <a:chExt cx="0" cy="0"/>
        </a:xfrm>
      </p:grpSpPr>
      <p:sp>
        <p:nvSpPr>
          <p:cNvPr id="3" name="TextBox 3"/>
          <p:cNvSpPr txBox="1"/>
          <p:nvPr/>
        </p:nvSpPr>
        <p:spPr>
          <a:xfrm>
            <a:off x="1844596" y="1805309"/>
            <a:ext cx="14639466" cy="923330"/>
          </a:xfrm>
          <a:prstGeom prst="rect">
            <a:avLst/>
          </a:prstGeom>
        </p:spPr>
        <p:txBody>
          <a:bodyPr wrap="square" lIns="0" tIns="0" rIns="0" bIns="0" rtlCol="0" anchor="t">
            <a:spAutoFit/>
          </a:bodyPr>
          <a:lstStyle/>
          <a:p>
            <a:pPr algn="ctr">
              <a:lnSpc>
                <a:spcPts val="7200"/>
              </a:lnSpc>
            </a:pPr>
            <a:r>
              <a:rPr lang="en-US" sz="7200" spc="-288">
                <a:solidFill>
                  <a:srgbClr val="FFFFFF"/>
                </a:solidFill>
                <a:latin typeface="Quicksand Bold"/>
              </a:rPr>
              <a:t>Cám ơn thầy, các bạn đã lắng nghe.</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383175" y="6028707"/>
            <a:ext cx="778365" cy="891876"/>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479076" y="6041305"/>
            <a:ext cx="1295310" cy="866680"/>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223929" y="6104437"/>
            <a:ext cx="1170198" cy="740416"/>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723496" y="5897177"/>
            <a:ext cx="1182896" cy="1154937"/>
          </a:xfrm>
          <a:prstGeom prst="rect">
            <a:avLst/>
          </a:prstGeom>
        </p:spPr>
      </p:pic>
      <p:pic>
        <p:nvPicPr>
          <p:cNvPr id="9" name="Picture 9"/>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5400000">
            <a:off x="5199094" y="5797658"/>
            <a:ext cx="379113" cy="1353975"/>
          </a:xfrm>
          <a:prstGeom prst="rect">
            <a:avLst/>
          </a:prstGeom>
        </p:spPr>
      </p:pic>
      <p:pic>
        <p:nvPicPr>
          <p:cNvPr id="10" name="Picture 10"/>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9248021" y="4582007"/>
            <a:ext cx="1081441" cy="1154937"/>
          </a:xfrm>
          <a:prstGeom prst="rect">
            <a:avLst/>
          </a:prstGeom>
        </p:spPr>
      </p:pic>
      <p:pic>
        <p:nvPicPr>
          <p:cNvPr id="11" name="Picture 11"/>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2360840">
            <a:off x="12528831" y="4643443"/>
            <a:ext cx="763728" cy="1032065"/>
          </a:xfrm>
          <a:prstGeom prst="rect">
            <a:avLst/>
          </a:prstGeom>
        </p:spPr>
      </p:pic>
      <p:pic>
        <p:nvPicPr>
          <p:cNvPr id="12" name="Picture 12"/>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207863">
            <a:off x="10735265" y="4805945"/>
            <a:ext cx="1147151" cy="707062"/>
          </a:xfrm>
          <a:prstGeom prst="rect">
            <a:avLst/>
          </a:prstGeom>
        </p:spPr>
      </p:pic>
      <p:pic>
        <p:nvPicPr>
          <p:cNvPr id="13" name="Picture 13"/>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a:off x="13918659" y="4767026"/>
            <a:ext cx="1308167" cy="784900"/>
          </a:xfrm>
          <a:prstGeom prst="rect">
            <a:avLst/>
          </a:prstGeom>
        </p:spPr>
      </p:pic>
      <p:pic>
        <p:nvPicPr>
          <p:cNvPr id="14" name="Picture 14"/>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a:off x="15612314" y="4842572"/>
            <a:ext cx="686598" cy="686598"/>
          </a:xfrm>
          <a:prstGeom prst="rect">
            <a:avLst/>
          </a:prstGeom>
        </p:spPr>
      </p:pic>
      <p:pic>
        <p:nvPicPr>
          <p:cNvPr id="15" name="Picture 15"/>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a:off x="14091072" y="6263394"/>
            <a:ext cx="814952" cy="801616"/>
          </a:xfrm>
          <a:prstGeom prst="rect">
            <a:avLst/>
          </a:prstGeom>
        </p:spPr>
      </p:pic>
      <p:pic>
        <p:nvPicPr>
          <p:cNvPr id="16" name="Picture 16"/>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a:fillRect/>
          </a:stretch>
        </p:blipFill>
        <p:spPr>
          <a:xfrm rot="664064">
            <a:off x="11174178" y="6276373"/>
            <a:ext cx="1354321" cy="775656"/>
          </a:xfrm>
          <a:prstGeom prst="rect">
            <a:avLst/>
          </a:prstGeom>
        </p:spPr>
      </p:pic>
      <p:pic>
        <p:nvPicPr>
          <p:cNvPr id="17" name="Picture 17"/>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a:fillRect/>
          </a:stretch>
        </p:blipFill>
        <p:spPr>
          <a:xfrm rot="-243681">
            <a:off x="15210678" y="6289877"/>
            <a:ext cx="1200458" cy="748649"/>
          </a:xfrm>
          <a:prstGeom prst="rect">
            <a:avLst/>
          </a:prstGeom>
        </p:spPr>
      </p:pic>
      <p:pic>
        <p:nvPicPr>
          <p:cNvPr id="18" name="Picture 18"/>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rcRect/>
          <a:stretch>
            <a:fillRect/>
          </a:stretch>
        </p:blipFill>
        <p:spPr>
          <a:xfrm>
            <a:off x="9385250" y="6323399"/>
            <a:ext cx="1447423" cy="681605"/>
          </a:xfrm>
          <a:prstGeom prst="rect">
            <a:avLst/>
          </a:prstGeom>
        </p:spPr>
      </p:pic>
      <p:pic>
        <p:nvPicPr>
          <p:cNvPr id="19" name="Picture 19"/>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rcRect/>
          <a:stretch>
            <a:fillRect/>
          </a:stretch>
        </p:blipFill>
        <p:spPr>
          <a:xfrm>
            <a:off x="12870005" y="6197482"/>
            <a:ext cx="941418" cy="933439"/>
          </a:xfrm>
          <a:prstGeom prst="rect">
            <a:avLst/>
          </a:prstGeom>
        </p:spPr>
      </p:pic>
      <p:pic>
        <p:nvPicPr>
          <p:cNvPr id="20" name="Picture 20"/>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rcRect/>
          <a:stretch>
            <a:fillRect/>
          </a:stretch>
        </p:blipFill>
        <p:spPr>
          <a:xfrm>
            <a:off x="4400128" y="4812017"/>
            <a:ext cx="988624" cy="988624"/>
          </a:xfrm>
          <a:prstGeom prst="rect">
            <a:avLst/>
          </a:prstGeom>
        </p:spPr>
      </p:pic>
      <p:pic>
        <p:nvPicPr>
          <p:cNvPr id="21" name="Picture 21"/>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rcRect/>
          <a:stretch>
            <a:fillRect/>
          </a:stretch>
        </p:blipFill>
        <p:spPr>
          <a:xfrm>
            <a:off x="5722633" y="4935641"/>
            <a:ext cx="1084462" cy="741377"/>
          </a:xfrm>
          <a:prstGeom prst="rect">
            <a:avLst/>
          </a:prstGeom>
        </p:spPr>
      </p:pic>
      <p:pic>
        <p:nvPicPr>
          <p:cNvPr id="22" name="Picture 22"/>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rcRect/>
          <a:stretch>
            <a:fillRect/>
          </a:stretch>
        </p:blipFill>
        <p:spPr>
          <a:xfrm>
            <a:off x="7145486" y="5197536"/>
            <a:ext cx="1628900" cy="595289"/>
          </a:xfrm>
          <a:prstGeom prst="rect">
            <a:avLst/>
          </a:prstGeom>
        </p:spPr>
      </p:pic>
      <p:pic>
        <p:nvPicPr>
          <p:cNvPr id="23" name="Picture 23"/>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rcRect/>
          <a:stretch>
            <a:fillRect/>
          </a:stretch>
        </p:blipFill>
        <p:spPr>
          <a:xfrm>
            <a:off x="7140976" y="4657854"/>
            <a:ext cx="1633411" cy="721670"/>
          </a:xfrm>
          <a:prstGeom prst="rect">
            <a:avLst/>
          </a:prstGeom>
        </p:spPr>
      </p:pic>
      <p:pic>
        <p:nvPicPr>
          <p:cNvPr id="24" name="Picture 24"/>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rcRect/>
          <a:stretch>
            <a:fillRect/>
          </a:stretch>
        </p:blipFill>
        <p:spPr>
          <a:xfrm>
            <a:off x="3115836" y="4840627"/>
            <a:ext cx="950412" cy="931404"/>
          </a:xfrm>
          <a:prstGeom prst="rect">
            <a:avLst/>
          </a:prstGeom>
        </p:spPr>
      </p:pic>
      <p:pic>
        <p:nvPicPr>
          <p:cNvPr id="25" name="Picture 25"/>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rcRect/>
          <a:stretch>
            <a:fillRect/>
          </a:stretch>
        </p:blipFill>
        <p:spPr>
          <a:xfrm>
            <a:off x="1723496" y="4839645"/>
            <a:ext cx="1058459" cy="933369"/>
          </a:xfrm>
          <a:prstGeom prst="rect">
            <a:avLst/>
          </a:prstGeom>
        </p:spPr>
      </p:pic>
      <p:pic>
        <p:nvPicPr>
          <p:cNvPr id="26" name="Picture 26"/>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rcRect/>
          <a:stretch>
            <a:fillRect/>
          </a:stretch>
        </p:blipFill>
        <p:spPr>
          <a:xfrm>
            <a:off x="1723496" y="7385922"/>
            <a:ext cx="1251391" cy="951057"/>
          </a:xfrm>
          <a:prstGeom prst="rect">
            <a:avLst/>
          </a:prstGeom>
        </p:spPr>
      </p:pic>
      <p:pic>
        <p:nvPicPr>
          <p:cNvPr id="27" name="Picture 27"/>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rcRect/>
          <a:stretch>
            <a:fillRect/>
          </a:stretch>
        </p:blipFill>
        <p:spPr>
          <a:xfrm rot="-2700000">
            <a:off x="6093657" y="7441996"/>
            <a:ext cx="779422" cy="838908"/>
          </a:xfrm>
          <a:prstGeom prst="rect">
            <a:avLst/>
          </a:prstGeom>
        </p:spPr>
      </p:pic>
      <p:pic>
        <p:nvPicPr>
          <p:cNvPr id="28" name="Picture 28"/>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rcRect/>
          <a:stretch>
            <a:fillRect/>
          </a:stretch>
        </p:blipFill>
        <p:spPr>
          <a:xfrm>
            <a:off x="5002695" y="7364157"/>
            <a:ext cx="676320" cy="994588"/>
          </a:xfrm>
          <a:prstGeom prst="rect">
            <a:avLst/>
          </a:prstGeom>
        </p:spPr>
      </p:pic>
      <p:pic>
        <p:nvPicPr>
          <p:cNvPr id="29" name="Picture 29"/>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rcRect/>
          <a:stretch>
            <a:fillRect/>
          </a:stretch>
        </p:blipFill>
        <p:spPr>
          <a:xfrm>
            <a:off x="3207075" y="7712214"/>
            <a:ext cx="1563433" cy="298474"/>
          </a:xfrm>
          <a:prstGeom prst="rect">
            <a:avLst/>
          </a:prstGeom>
        </p:spPr>
      </p:pic>
      <p:pic>
        <p:nvPicPr>
          <p:cNvPr id="30" name="Picture 30"/>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rcRect/>
          <a:stretch>
            <a:fillRect/>
          </a:stretch>
        </p:blipFill>
        <p:spPr>
          <a:xfrm rot="1946367">
            <a:off x="7453975" y="7383641"/>
            <a:ext cx="1154159" cy="955619"/>
          </a:xfrm>
          <a:prstGeom prst="rect">
            <a:avLst/>
          </a:prstGeom>
        </p:spPr>
      </p:pic>
      <p:pic>
        <p:nvPicPr>
          <p:cNvPr id="31" name="Picture 31"/>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rcRect/>
          <a:stretch>
            <a:fillRect/>
          </a:stretch>
        </p:blipFill>
        <p:spPr>
          <a:xfrm rot="5063512" flipH="1">
            <a:off x="9956293" y="7322227"/>
            <a:ext cx="746338" cy="1282768"/>
          </a:xfrm>
          <a:prstGeom prst="rect">
            <a:avLst/>
          </a:prstGeom>
        </p:spPr>
      </p:pic>
      <p:pic>
        <p:nvPicPr>
          <p:cNvPr id="32" name="Picture 32"/>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rcRect/>
          <a:stretch>
            <a:fillRect/>
          </a:stretch>
        </p:blipFill>
        <p:spPr>
          <a:xfrm rot="3331250">
            <a:off x="13697368" y="7603080"/>
            <a:ext cx="786815" cy="635175"/>
          </a:xfrm>
          <a:prstGeom prst="rect">
            <a:avLst/>
          </a:prstGeom>
        </p:spPr>
      </p:pic>
      <p:pic>
        <p:nvPicPr>
          <p:cNvPr id="33" name="Picture 33"/>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rcRect/>
          <a:stretch>
            <a:fillRect/>
          </a:stretch>
        </p:blipFill>
        <p:spPr>
          <a:xfrm rot="935711">
            <a:off x="11383179" y="7485570"/>
            <a:ext cx="1295233" cy="690006"/>
          </a:xfrm>
          <a:prstGeom prst="rect">
            <a:avLst/>
          </a:prstGeom>
        </p:spPr>
      </p:pic>
      <p:pic>
        <p:nvPicPr>
          <p:cNvPr id="34" name="Picture 34"/>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rcRect/>
          <a:stretch>
            <a:fillRect/>
          </a:stretch>
        </p:blipFill>
        <p:spPr>
          <a:xfrm>
            <a:off x="14906024" y="7712214"/>
            <a:ext cx="1658480" cy="36185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242</Words>
  <Application>Microsoft Macintosh PowerPoint</Application>
  <PresentationFormat>Custom</PresentationFormat>
  <Paragraphs>35</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Paytone One</vt:lpstr>
      <vt:lpstr>Quicksand</vt:lpstr>
      <vt:lpstr>Calibri</vt:lpstr>
      <vt:lpstr>Arial</vt:lpstr>
      <vt:lpstr>Quicksand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Chalkboard Mathematics Class Orientation Education Presentation</dc:title>
  <cp:lastModifiedBy>Nhat Phuoc</cp:lastModifiedBy>
  <cp:revision>6</cp:revision>
  <dcterms:created xsi:type="dcterms:W3CDTF">2006-08-16T00:00:00Z</dcterms:created>
  <dcterms:modified xsi:type="dcterms:W3CDTF">2022-05-17T03:44:59Z</dcterms:modified>
  <dc:identifier>DAFAoVG8--k</dc:identifier>
</cp:coreProperties>
</file>