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21" r:id="rId4"/>
    <p:sldId id="315" r:id="rId5"/>
    <p:sldId id="306" r:id="rId6"/>
    <p:sldId id="307" r:id="rId7"/>
    <p:sldId id="284" r:id="rId8"/>
    <p:sldId id="301" r:id="rId9"/>
    <p:sldId id="309" r:id="rId10"/>
    <p:sldId id="316" r:id="rId11"/>
    <p:sldId id="317" r:id="rId12"/>
    <p:sldId id="318" r:id="rId13"/>
    <p:sldId id="319" r:id="rId14"/>
    <p:sldId id="314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9" autoAdjust="0"/>
  </p:normalViewPr>
  <p:slideViewPr>
    <p:cSldViewPr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21/02/2017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21/02/2017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" TargetMode="External"/><Relationship Id="rId2" Type="http://schemas.openxmlformats.org/officeDocument/2006/relationships/hyperlink" Target="http://www.minhthai.edu.vn/NhapMonLapTrinh/-hutech-bai-giang-lap-trinh-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0730" y="2332833"/>
            <a:ext cx="7543799" cy="1066800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Kỹ</a:t>
            </a:r>
            <a:r>
              <a:rPr lang="en-US" sz="4400" b="1" dirty="0"/>
              <a:t>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br>
              <a:rPr lang="en-US" b="1" dirty="0"/>
            </a:br>
            <a:r>
              <a:rPr lang="en-US" b="1" dirty="0" err="1">
                <a:solidFill>
                  <a:srgbClr val="FFFF00"/>
                </a:solidFill>
              </a:rPr>
              <a:t>Giới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thiệu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học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phần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10/02/2017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FB772-8C16-4E2D-BDC1-F7491433AC9D}" type="slidenum">
              <a:rPr 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Chương</a:t>
            </a:r>
            <a:r>
              <a:rPr lang="en-US" b="1" dirty="0"/>
              <a:t> 3.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(6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</a:p>
          <a:p>
            <a:pPr lvl="0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0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0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5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Chương</a:t>
            </a:r>
            <a:r>
              <a:rPr lang="en-US" b="1" dirty="0"/>
              <a:t> 4. </a:t>
            </a:r>
            <a:r>
              <a:rPr lang="en-US" b="1" dirty="0" err="1"/>
              <a:t>Kiểu</a:t>
            </a:r>
            <a:r>
              <a:rPr lang="en-US" b="1" dirty="0"/>
              <a:t> con </a:t>
            </a:r>
            <a:r>
              <a:rPr lang="en-US" b="1" dirty="0" err="1"/>
              <a:t>trỏ</a:t>
            </a:r>
            <a:r>
              <a:rPr lang="en-US" b="1" dirty="0"/>
              <a:t> (3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0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Chương</a:t>
            </a:r>
            <a:r>
              <a:rPr lang="en-US" b="1" dirty="0"/>
              <a:t> 5.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(6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en-US" dirty="0"/>
          </a:p>
          <a:p>
            <a:r>
              <a:rPr lang="vi-VN" dirty="0"/>
              <a:t>K</a:t>
            </a:r>
            <a:r>
              <a:rPr lang="en-US" dirty="0" err="1"/>
              <a:t>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vi-VN" dirty="0"/>
              <a:t>Phương pháp giải một vài bài toán bằng đệ quy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Chương</a:t>
            </a:r>
            <a:r>
              <a:rPr lang="en-US" b="1" dirty="0"/>
              <a:t> 6. </a:t>
            </a:r>
            <a:r>
              <a:rPr lang="en-US" b="1" dirty="0" err="1"/>
              <a:t>Tập</a:t>
            </a:r>
            <a:r>
              <a:rPr lang="en-US" b="1" dirty="0"/>
              <a:t> tin (6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en-US" dirty="0"/>
          </a:p>
          <a:p>
            <a:r>
              <a:rPr lang="vi-VN" dirty="0"/>
              <a:t>Khái niệm </a:t>
            </a:r>
            <a:endParaRPr lang="en-US" dirty="0"/>
          </a:p>
          <a:p>
            <a:r>
              <a:rPr lang="vi-VN" dirty="0"/>
              <a:t>Các thao tác trên tập tin</a:t>
            </a:r>
            <a:endParaRPr lang="en-US" dirty="0"/>
          </a:p>
          <a:p>
            <a:r>
              <a:rPr lang="vi-VN" dirty="0"/>
              <a:t>Truy cập tập tin văn bản</a:t>
            </a:r>
            <a:endParaRPr lang="en-US" dirty="0"/>
          </a:p>
          <a:p>
            <a:r>
              <a:rPr lang="vi-VN" dirty="0"/>
              <a:t>Truy cập tập tin nhị 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371601"/>
            <a:ext cx="3799681" cy="44898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75400"/>
            <a:ext cx="577238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752600"/>
            <a:ext cx="6019800" cy="4800600"/>
          </a:xfrm>
        </p:spPr>
        <p:txBody>
          <a:bodyPr>
            <a:normAutofit/>
          </a:bodyPr>
          <a:lstStyle/>
          <a:p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: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  <a:p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: 02</a:t>
            </a:r>
          </a:p>
          <a:p>
            <a:pPr lvl="0"/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:  </a:t>
            </a:r>
            <a:r>
              <a:rPr lang="en-US" sz="2400" b="1" dirty="0"/>
              <a:t>20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endParaRPr lang="en-US" sz="2400" dirty="0"/>
          </a:p>
          <a:p>
            <a:pPr lvl="1"/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, </a:t>
            </a:r>
            <a:r>
              <a:rPr lang="en-US" sz="2400" dirty="0" err="1"/>
              <a:t>thảo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: </a:t>
            </a:r>
            <a:r>
              <a:rPr lang="en-US" sz="2400" b="1" dirty="0"/>
              <a:t>10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endParaRPr lang="en-US" sz="2400" dirty="0"/>
          </a:p>
          <a:p>
            <a:pPr lvl="1"/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  <a:r>
              <a:rPr lang="en-US" sz="2400" b="1" dirty="0"/>
              <a:t>60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75400"/>
            <a:ext cx="577238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9" y="2743200"/>
            <a:ext cx="2041221" cy="2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</a:t>
            </a:r>
            <a:r>
              <a:rPr lang="vi-VN" dirty="0"/>
              <a:t>âng cao kỹ năng lập trình</a:t>
            </a:r>
            <a:endParaRPr lang="en-US" dirty="0"/>
          </a:p>
          <a:p>
            <a:r>
              <a:rPr lang="en-US" dirty="0"/>
              <a:t>X</a:t>
            </a:r>
            <a:r>
              <a:rPr lang="vi-VN" dirty="0"/>
              <a:t>ử lý những bài toán trên mảng</a:t>
            </a:r>
            <a:endParaRPr lang="en-US" dirty="0"/>
          </a:p>
          <a:p>
            <a:r>
              <a:rPr lang="en-US" dirty="0"/>
              <a:t>D</a:t>
            </a:r>
            <a:r>
              <a:rPr lang="vi-VN" dirty="0"/>
              <a:t>ùng con trỏ</a:t>
            </a:r>
            <a:endParaRPr 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đệ quy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ọc và ghi file</a:t>
            </a:r>
            <a:endParaRPr lang="en-US" dirty="0"/>
          </a:p>
          <a:p>
            <a:r>
              <a:rPr lang="en-US" dirty="0"/>
              <a:t>K</a:t>
            </a:r>
            <a:r>
              <a:rPr lang="vi-VN" dirty="0"/>
              <a:t>iểu dữ liệu nhiều thành phần để giải quyết những bài toán có cấu trúc trong tin học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4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&amp;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Microsoft Visual C++/ </a:t>
            </a:r>
            <a:r>
              <a:rPr lang="en-US" dirty="0" err="1"/>
              <a:t>CLion</a:t>
            </a:r>
            <a:r>
              <a:rPr lang="en-US" dirty="0"/>
              <a:t>/ C Free/ …</a:t>
            </a:r>
          </a:p>
          <a:p>
            <a:pPr lvl="0" algn="just"/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b="1" i="1" dirty="0"/>
              <a:t>“</a:t>
            </a:r>
            <a:r>
              <a:rPr lang="en-US" b="1" i="1" dirty="0" err="1"/>
              <a:t>Kỹ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r>
              <a:rPr lang="en-US" b="1" i="1" dirty="0"/>
              <a:t> </a:t>
            </a:r>
            <a:r>
              <a:rPr lang="en-US" b="1" i="1" dirty="0" err="1"/>
              <a:t>Lập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r>
              <a:rPr lang="en-US" b="1" i="1" dirty="0"/>
              <a:t>”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http://www.minhthai.edu.vn</a:t>
            </a:r>
            <a:endParaRPr lang="en-US" dirty="0"/>
          </a:p>
          <a:p>
            <a:pPr algn="just"/>
            <a:r>
              <a:rPr lang="en-US" dirty="0"/>
              <a:t>Website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www.cprogramming.com</a:t>
            </a:r>
            <a:r>
              <a:rPr lang="en-US" dirty="0"/>
              <a:t>	</a:t>
            </a:r>
          </a:p>
          <a:p>
            <a:pPr algn="just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“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C”, “C programing”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75400"/>
            <a:ext cx="577238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</a:p>
          <a:p>
            <a:pPr lvl="0" algn="just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0" algn="just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0" algn="just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đặt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tất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cả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tập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thực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hành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75400"/>
            <a:ext cx="577238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qui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629400" cy="50292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giấy</a:t>
            </a:r>
            <a:r>
              <a:rPr lang="en-US" sz="2800" dirty="0"/>
              <a:t> </a:t>
            </a:r>
            <a:r>
              <a:rPr lang="en-US" sz="2800" dirty="0" err="1"/>
              <a:t>xin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,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buổi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0" algn="just"/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20%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cấm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endParaRPr lang="en-US" sz="2800" dirty="0"/>
          </a:p>
          <a:p>
            <a:pPr lvl="0" algn="just"/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tài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tập</a:t>
            </a:r>
            <a:endParaRPr lang="en-US" sz="2800" dirty="0">
              <a:solidFill>
                <a:srgbClr val="FF0000"/>
              </a:solidFill>
            </a:endParaRPr>
          </a:p>
          <a:p>
            <a:pPr lvl="0" algn="just"/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0" algn="just"/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,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,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qui </a:t>
            </a:r>
            <a:r>
              <a:rPr lang="en-US" sz="2800" dirty="0" err="1"/>
              <a:t>định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75400"/>
            <a:ext cx="577238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3" y="2972029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1600202"/>
            <a:ext cx="8610601" cy="4873625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marL="457200" indent="-457200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457200" indent="-457200" algn="just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457200" indent="-457200" algn="just"/>
            <a:r>
              <a:rPr lang="en-US" dirty="0"/>
              <a:t>Thi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	(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dùng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tài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liệu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máy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tính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876800" y="1828800"/>
            <a:ext cx="533400" cy="16764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0" y="2420778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30%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379079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70%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1"/>
            <a:ext cx="7772400" cy="4873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Chương</a:t>
            </a:r>
            <a:r>
              <a:rPr lang="en-US" b="1" dirty="0"/>
              <a:t> 1.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(6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en-US" dirty="0"/>
          </a:p>
          <a:p>
            <a:pPr lvl="0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0"/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1"/>
            <a:ext cx="8153400" cy="48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Chương</a:t>
            </a:r>
            <a:r>
              <a:rPr lang="en-US" sz="2800" b="1" dirty="0"/>
              <a:t> 2. </a:t>
            </a:r>
            <a:r>
              <a:rPr lang="en-US" sz="2800" b="1" dirty="0" err="1"/>
              <a:t>Mảng</a:t>
            </a:r>
            <a:r>
              <a:rPr lang="en-US" sz="2800" b="1" dirty="0"/>
              <a:t> </a:t>
            </a:r>
            <a:r>
              <a:rPr lang="en-US" sz="2800" b="1" dirty="0" err="1"/>
              <a:t>hai</a:t>
            </a:r>
            <a:r>
              <a:rPr lang="en-US" sz="2800" b="1" dirty="0"/>
              <a:t> </a:t>
            </a:r>
            <a:r>
              <a:rPr lang="en-US" sz="2800" b="1" dirty="0" err="1"/>
              <a:t>chiều</a:t>
            </a:r>
            <a:r>
              <a:rPr lang="en-US" sz="2800" b="1" dirty="0"/>
              <a:t> (3 </a:t>
            </a:r>
            <a:r>
              <a:rPr lang="en-US" sz="2800" b="1" dirty="0" err="1"/>
              <a:t>tiết</a:t>
            </a:r>
            <a:r>
              <a:rPr lang="en-US" sz="2800" b="1" dirty="0"/>
              <a:t>)</a:t>
            </a:r>
            <a:endParaRPr lang="en-US" sz="2800" dirty="0"/>
          </a:p>
          <a:p>
            <a:pPr lvl="0"/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endParaRPr lang="en-US" sz="2800" dirty="0"/>
          </a:p>
          <a:p>
            <a:pPr lvl="0"/>
            <a:r>
              <a:rPr lang="en-US" sz="2800" dirty="0" err="1"/>
              <a:t>Các</a:t>
            </a:r>
            <a:r>
              <a:rPr lang="en-US" sz="2800" dirty="0"/>
              <a:t> thao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/>
              <a:t>xử </a:t>
            </a:r>
            <a:r>
              <a:rPr lang="en-US" sz="2800" dirty="0" err="1"/>
              <a:t>lý</a:t>
            </a:r>
            <a:endParaRPr lang="en-US" sz="2800" dirty="0"/>
          </a:p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5121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529</Words>
  <Application>Microsoft Office PowerPoint</Application>
  <PresentationFormat>On-screen Show (4:3)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Times New Roman</vt:lpstr>
      <vt:lpstr>Office Theme</vt:lpstr>
      <vt:lpstr>Kỹ thuật Lập trình Giới thiệu học phần</vt:lpstr>
      <vt:lpstr>Thông tin học phần</vt:lpstr>
      <vt:lpstr>Mục tiêu</vt:lpstr>
      <vt:lpstr>Tài liệu, công cụ học tập &amp; tham khảo</vt:lpstr>
      <vt:lpstr>Yêu cầu</vt:lpstr>
      <vt:lpstr>Các qui định</vt:lpstr>
      <vt:lpstr>Hình thức đánh giá</vt:lpstr>
      <vt:lpstr>Nội dung học phần</vt:lpstr>
      <vt:lpstr>Nội dung học phần</vt:lpstr>
      <vt:lpstr>Nội dung học phần</vt:lpstr>
      <vt:lpstr>Nội dung học phần</vt:lpstr>
      <vt:lpstr>Nội dung học phần</vt:lpstr>
      <vt:lpstr>Nội dung học phần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112</cp:revision>
  <dcterms:created xsi:type="dcterms:W3CDTF">2002-09-02T01:30:43Z</dcterms:created>
  <dcterms:modified xsi:type="dcterms:W3CDTF">2017-02-21T01:44:19Z</dcterms:modified>
</cp:coreProperties>
</file>