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29"/>
  </p:notesMasterIdLst>
  <p:handoutMasterIdLst>
    <p:handoutMasterId r:id="rId30"/>
  </p:handoutMasterIdLst>
  <p:sldIdLst>
    <p:sldId id="256" r:id="rId2"/>
    <p:sldId id="572" r:id="rId3"/>
    <p:sldId id="566" r:id="rId4"/>
    <p:sldId id="573" r:id="rId5"/>
    <p:sldId id="574" r:id="rId6"/>
    <p:sldId id="592" r:id="rId7"/>
    <p:sldId id="575" r:id="rId8"/>
    <p:sldId id="576" r:id="rId9"/>
    <p:sldId id="577" r:id="rId10"/>
    <p:sldId id="578" r:id="rId11"/>
    <p:sldId id="579" r:id="rId12"/>
    <p:sldId id="580" r:id="rId13"/>
    <p:sldId id="581" r:id="rId14"/>
    <p:sldId id="596" r:id="rId15"/>
    <p:sldId id="595" r:id="rId16"/>
    <p:sldId id="593" r:id="rId17"/>
    <p:sldId id="583" r:id="rId18"/>
    <p:sldId id="584" r:id="rId19"/>
    <p:sldId id="585" r:id="rId20"/>
    <p:sldId id="594" r:id="rId21"/>
    <p:sldId id="586" r:id="rId22"/>
    <p:sldId id="587" r:id="rId23"/>
    <p:sldId id="588" r:id="rId24"/>
    <p:sldId id="589" r:id="rId25"/>
    <p:sldId id="590" r:id="rId26"/>
    <p:sldId id="591" r:id="rId27"/>
    <p:sldId id="385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 autoAdjust="0"/>
    <p:restoredTop sz="94599" autoAdjust="0"/>
  </p:normalViewPr>
  <p:slideViewPr>
    <p:cSldViewPr>
      <p:cViewPr varScale="1">
        <p:scale>
          <a:sx n="79" d="100"/>
          <a:sy n="79" d="100"/>
        </p:scale>
        <p:origin x="10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28/02/2017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28/02/2017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Chương 0</a:t>
            </a:r>
          </a:p>
        </p:txBody>
      </p:sp>
      <p:sp>
        <p:nvSpPr>
          <p:cNvPr id="14339" name="Slide Number Placeholder 6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A1F84-3C38-411D-9E3C-E019D3724F0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434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73890-8C1B-4CDA-9EA7-0BB8FF1E523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nhthai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nhthai.edu.v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76400"/>
            <a:ext cx="8763000" cy="1746737"/>
          </a:xfrm>
        </p:spPr>
        <p:txBody>
          <a:bodyPr>
            <a:normAutofit fontScale="90000"/>
          </a:bodyPr>
          <a:lstStyle/>
          <a:p>
            <a:pPr algn="ctr">
              <a:buClr>
                <a:schemeClr val="accent6">
                  <a:lumMod val="75000"/>
                </a:schemeClr>
              </a:buClr>
              <a:defRPr/>
            </a:pPr>
            <a:r>
              <a:rPr lang="en-US" sz="4400" b="1" dirty="0" err="1"/>
              <a:t>Lập</a:t>
            </a:r>
            <a:r>
              <a:rPr lang="en-US" sz="4400" b="1" dirty="0"/>
              <a:t> </a:t>
            </a:r>
            <a:r>
              <a:rPr lang="en-US" sz="4400" b="1" dirty="0" err="1"/>
              <a:t>trình</a:t>
            </a:r>
            <a:r>
              <a:rPr lang="en-US" sz="4400" b="1" dirty="0"/>
              <a:t> C</a:t>
            </a:r>
            <a:br>
              <a:rPr lang="en-US" b="1" dirty="0"/>
            </a:br>
            <a:r>
              <a:rPr lang="en-US" dirty="0" err="1">
                <a:solidFill>
                  <a:srgbClr val="FFFF00"/>
                </a:solidFill>
              </a:rPr>
              <a:t>Chương</a:t>
            </a:r>
            <a:r>
              <a:rPr lang="en-US" dirty="0">
                <a:solidFill>
                  <a:srgbClr val="FFFF00"/>
                </a:solidFill>
              </a:rPr>
              <a:t> 3. </a:t>
            </a:r>
            <a:r>
              <a:rPr lang="en-US" dirty="0" err="1">
                <a:solidFill>
                  <a:srgbClr val="FFFF00"/>
                </a:solidFill>
              </a:rPr>
              <a:t>Kiểu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dữ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liệu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có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cấu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trúc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(3 </a:t>
            </a:r>
            <a:r>
              <a:rPr lang="en-US" dirty="0" err="1">
                <a:solidFill>
                  <a:srgbClr val="FFFF00"/>
                </a:solidFill>
              </a:rPr>
              <a:t>tiết</a:t>
            </a:r>
            <a:r>
              <a:rPr lang="en-US" dirty="0">
                <a:solidFill>
                  <a:srgbClr val="FFFF00"/>
                </a:solidFill>
              </a:rPr>
              <a:t>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66799" y="5049838"/>
            <a:ext cx="7086601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 eaLnBrk="1" hangingPunct="1"/>
            <a:r>
              <a:rPr lang="en-US" sz="2400" dirty="0">
                <a:solidFill>
                  <a:srgbClr val="002060"/>
                </a:solidFill>
              </a:rPr>
              <a:t>Trần Minh Thái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Email: </a:t>
            </a:r>
            <a:r>
              <a:rPr lang="en-US" sz="2400" cap="none" dirty="0">
                <a:solidFill>
                  <a:srgbClr val="002060"/>
                </a:solidFill>
                <a:hlinkClick r:id="rId3"/>
              </a:rPr>
              <a:t>minhthai@huflit.edu.vn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cap="none" dirty="0">
                <a:solidFill>
                  <a:srgbClr val="002060"/>
                </a:solidFill>
              </a:rPr>
              <a:t>Website: </a:t>
            </a:r>
            <a:r>
              <a:rPr lang="en-US" sz="2400" cap="none" dirty="0">
                <a:solidFill>
                  <a:srgbClr val="002060"/>
                </a:solidFill>
                <a:hlinkClick r:id="rId4"/>
              </a:rPr>
              <a:t>www.minhthai.edu.vn</a:t>
            </a:r>
            <a:r>
              <a:rPr lang="en-US" sz="2400" cap="none" dirty="0">
                <a:solidFill>
                  <a:srgbClr val="002060"/>
                </a:solidFill>
              </a:rPr>
              <a:t> </a:t>
            </a:r>
          </a:p>
          <a:p>
            <a:pPr algn="l" eaLnBrk="1" hangingPunct="1"/>
            <a:r>
              <a:rPr lang="en-US" sz="2400" dirty="0" err="1">
                <a:solidFill>
                  <a:srgbClr val="002060"/>
                </a:solidFill>
              </a:rPr>
              <a:t>Cập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nhật</a:t>
            </a:r>
            <a:r>
              <a:rPr lang="en-US" sz="2400" dirty="0">
                <a:solidFill>
                  <a:srgbClr val="002060"/>
                </a:solidFill>
              </a:rPr>
              <a:t>: 28/02/2017</a:t>
            </a:r>
            <a:endParaRPr lang="en-US" sz="2400" cap="none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0" y="1600200"/>
            <a:ext cx="8153400" cy="495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StructNode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key;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eaLnBrk="1" hangingPunct="1">
              <a:buFontTx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199"/>
            <a:ext cx="7886699" cy="1000697"/>
          </a:xfrm>
        </p:spPr>
        <p:txBody>
          <a:bodyPr/>
          <a:lstStyle/>
          <a:p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đệ</a:t>
            </a:r>
            <a:r>
              <a:rPr lang="en-GB" dirty="0"/>
              <a:t> </a:t>
            </a:r>
            <a:r>
              <a:rPr lang="en-GB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1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447800"/>
            <a:ext cx="813435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Viết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nhập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điểm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mặt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phẳng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tổng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này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fr-F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76199"/>
            <a:ext cx="7886699" cy="1000697"/>
          </a:xfrm>
        </p:spPr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8772" y="2514600"/>
            <a:ext cx="699742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StructDiem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StructDiem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&amp;d);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Tong(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d1,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d2);</a:t>
            </a:r>
            <a:b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TinhKhoangCach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9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76199"/>
            <a:ext cx="7886699" cy="1000697"/>
          </a:xfrm>
        </p:spPr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8650" y="2362200"/>
            <a:ext cx="5394425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 (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&amp;d)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"Hoanh do : 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scanf(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%lf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&amp;d.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"Tung do : 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scanf(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%lf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&amp;d.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5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76199"/>
            <a:ext cx="7886699" cy="1000697"/>
          </a:xfrm>
        </p:spPr>
        <p:txBody>
          <a:bodyPr/>
          <a:lstStyle/>
          <a:p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200" y="1864816"/>
            <a:ext cx="903324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"Toa do diem: (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%lf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%lf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d.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Tong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d1,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d2)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temp.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d1.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d2.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temp.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d1.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d2.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7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" y="3034605"/>
            <a:ext cx="892744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TinhKhoangCach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7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3920" y="-3929"/>
            <a:ext cx="6955750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Diem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, B, AB;   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kc;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 diem A: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"Toa do diem A: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 diem B: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Nhap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"Toa do diem B: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Toa do tong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B: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AB = Tong  (A, B);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Xuat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(AB);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kc=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TinhKhoangCach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Khoang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%lf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kc);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9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BÀI TẬP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676400"/>
            <a:ext cx="82105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hoTen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" indent="0" algn="ctr"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gk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*10%+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*30%+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*60%</a:t>
            </a:r>
          </a:p>
        </p:txBody>
      </p:sp>
    </p:spTree>
    <p:extLst>
      <p:ext uri="{BB962C8B-B14F-4D97-AF65-F5344CB8AC3E}">
        <p14:creationId xmlns:p14="http://schemas.microsoft.com/office/powerpoint/2010/main" val="65802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371600"/>
            <a:ext cx="813435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KDL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60070" indent="-514350" algn="just">
              <a:lnSpc>
                <a:spcPct val="150000"/>
              </a:lnSpc>
              <a:buAutoNum type="arabicPeriod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indent="-514350" algn="just">
              <a:lnSpc>
                <a:spcPct val="150000"/>
              </a:lnSpc>
              <a:buAutoNum type="arabicPeriod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60070" indent="-514350" algn="just">
              <a:lnSpc>
                <a:spcPct val="150000"/>
              </a:lnSpc>
              <a:buAutoNum type="arabicPeriod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0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752600"/>
            <a:ext cx="821055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t2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t2 (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083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Nội</a:t>
            </a:r>
            <a:r>
              <a:rPr lang="en-GB" dirty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232"/>
            <a:ext cx="7886700" cy="50793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 err="1"/>
              <a:t>Khái</a:t>
            </a:r>
            <a:r>
              <a:rPr lang="en-GB" dirty="0"/>
              <a:t> </a:t>
            </a:r>
            <a:r>
              <a:rPr lang="en-GB" dirty="0" err="1"/>
              <a:t>niệm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truy</a:t>
            </a:r>
            <a:r>
              <a:rPr lang="en-GB" dirty="0"/>
              <a:t> </a:t>
            </a:r>
            <a:r>
              <a:rPr lang="en-GB" dirty="0" err="1"/>
              <a:t>xuất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phần</a:t>
            </a:r>
            <a:r>
              <a:rPr lang="en-GB" dirty="0"/>
              <a:t> </a:t>
            </a:r>
            <a:r>
              <a:rPr lang="en-GB" dirty="0" err="1"/>
              <a:t>bên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đơn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 </a:t>
            </a:r>
            <a:r>
              <a:rPr lang="en-GB" dirty="0" err="1"/>
              <a:t>mảng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cấu</a:t>
            </a:r>
            <a:r>
              <a:rPr lang="en-GB" dirty="0"/>
              <a:t> </a:t>
            </a:r>
            <a:r>
              <a:rPr lang="en-GB" dirty="0" err="1"/>
              <a:t>trúc</a:t>
            </a:r>
            <a:endParaRPr lang="en-GB" dirty="0"/>
          </a:p>
          <a:p>
            <a:pPr algn="just">
              <a:lnSpc>
                <a:spcPct val="150000"/>
              </a:lnSpc>
            </a:pP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85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MẢNG CÓ CẤU TRÚC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Mảng cấu trúc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28650" y="1676400"/>
            <a:ext cx="813435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KDL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là KDL có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cấu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chiều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từng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kiểu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phải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chỉ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lấy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nào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cập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đến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cuối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có KDL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bản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326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Nguyên</a:t>
            </a:r>
            <a:r>
              <a:rPr lang="en-US" sz="3600" dirty="0"/>
              <a:t> </a:t>
            </a:r>
            <a:r>
              <a:rPr lang="en-US" sz="3600" dirty="0" err="1"/>
              <a:t>tắc</a:t>
            </a:r>
            <a:r>
              <a:rPr lang="en-US" sz="3600" dirty="0"/>
              <a:t> </a:t>
            </a:r>
            <a:r>
              <a:rPr lang="en-US" sz="3600" dirty="0" err="1"/>
              <a:t>lập</a:t>
            </a:r>
            <a:r>
              <a:rPr lang="en-US" sz="3600" dirty="0"/>
              <a:t> </a:t>
            </a:r>
            <a:r>
              <a:rPr lang="en-US" sz="3600" dirty="0" err="1"/>
              <a:t>trình</a:t>
            </a:r>
            <a:r>
              <a:rPr lang="en-US" sz="3600" dirty="0"/>
              <a:t> </a:t>
            </a:r>
            <a:r>
              <a:rPr lang="en-US" sz="3600" dirty="0" err="1"/>
              <a:t>trên</a:t>
            </a:r>
            <a:r>
              <a:rPr lang="en-US" sz="3600" dirty="0"/>
              <a:t> </a:t>
            </a:r>
            <a:r>
              <a:rPr lang="en-US" sz="3600" dirty="0" err="1"/>
              <a:t>mảng</a:t>
            </a:r>
            <a:r>
              <a:rPr lang="en-US" sz="3600" dirty="0"/>
              <a:t>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1676400"/>
            <a:ext cx="80772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kiểu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chứa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viết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này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cần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dựng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hàm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xư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kiểu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cấu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trúc</a:t>
            </a:r>
            <a:endParaRPr lang="en-US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Muốn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xư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mảng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cấu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trúc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gọi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hàm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xư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kiểu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cấu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trúc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vòng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lặp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810000" y="6477000"/>
            <a:ext cx="1828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F2479D-8560-4455-BC79-660E68E4793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12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524000"/>
            <a:ext cx="8134350" cy="4800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StructPhanSo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tu;</a:t>
            </a:r>
          </a:p>
          <a:p>
            <a:pPr marL="45720" indent="0">
              <a:buNone/>
            </a:pP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45720" indent="0">
              <a:buNone/>
            </a:pP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StructPhanSo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PhanSo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89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524000"/>
            <a:ext cx="8134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Nhap1PhanSo (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PhanSo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 " , &amp;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ps.tu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"\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nNhap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so: “);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ps.mau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4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28650" y="1600200"/>
            <a:ext cx="851535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NhapMang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PhanSo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dsps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for(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&lt;n;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(”\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nNhap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phan so thu %d: “, i+1);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Nhap1PhanSo (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dsps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93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762000" y="1676400"/>
            <a:ext cx="80010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0070" indent="-514350" algn="just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indent="-514350" algn="just">
              <a:buFont typeface="+mj-lt"/>
              <a:buAutoNum type="arabicPeriod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“Viet Nam”, …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8862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Đ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862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2745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885951"/>
            <a:ext cx="2849761" cy="3367358"/>
          </a:xfrm>
        </p:spPr>
      </p:pic>
    </p:spTree>
    <p:extLst>
      <p:ext uri="{BB962C8B-B14F-4D97-AF65-F5344CB8AC3E}">
        <p14:creationId xmlns:p14="http://schemas.microsoft.com/office/powerpoint/2010/main" val="69897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KHÁI NIỆM VÀ KHAI BÁO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924800" cy="838200"/>
          </a:xfrm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62000" y="1600200"/>
            <a:ext cx="792480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Là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kiểu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liệu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(KDL)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nghĩa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bằng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nhóm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KDL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KDL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phức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thành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phần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NewDataType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06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62000" y="1600200"/>
            <a:ext cx="7924800" cy="48768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33413" lvl="1">
              <a:buFontTx/>
              <a:buNone/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StructDate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413" lvl="1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633413" lvl="1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char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  <a:p>
            <a:pPr marL="633413" lvl="1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33413" lvl="1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33413" lvl="1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33413" lvl="1">
              <a:buFontTx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633413" lvl="1">
              <a:buFontTx/>
              <a:buNone/>
              <a:defRPr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9796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209800"/>
            <a:ext cx="8077200" cy="23622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TRUY CẬP CÁC THÀNH PHẦN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TRONG CẤU TRÚC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3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Truy</a:t>
            </a:r>
            <a:r>
              <a:rPr lang="en-US" sz="3200" dirty="0"/>
              <a:t> </a:t>
            </a:r>
            <a:r>
              <a:rPr lang="en-US" sz="3200" dirty="0" err="1"/>
              <a:t>cập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thuộc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cấu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endParaRPr lang="en-US" sz="3200" dirty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28650" y="1600200"/>
            <a:ext cx="805815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NewDataType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atributeName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28600" lvl="1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x.ngay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5;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1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28650" y="1447800"/>
            <a:ext cx="8210550" cy="50292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NewDataType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pointerName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-&gt;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attributeName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*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;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 = (Date*)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(Date));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-&gt;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 ;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28650" y="1600200"/>
            <a:ext cx="851535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StructName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;;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eaLnBrk="1" hangingPunct="1">
              <a:buFontTx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199"/>
            <a:ext cx="7886699" cy="1000697"/>
          </a:xfrm>
        </p:spPr>
        <p:txBody>
          <a:bodyPr/>
          <a:lstStyle/>
          <a:p>
            <a:r>
              <a:rPr lang="en-GB" dirty="0" err="1"/>
              <a:t>Khai</a:t>
            </a:r>
            <a:r>
              <a:rPr lang="en-GB" dirty="0"/>
              <a:t> </a:t>
            </a:r>
            <a:r>
              <a:rPr lang="en-GB" dirty="0" err="1"/>
              <a:t>báo</a:t>
            </a:r>
            <a:r>
              <a:rPr lang="en-GB" dirty="0"/>
              <a:t> </a:t>
            </a:r>
            <a:r>
              <a:rPr lang="en-GB" dirty="0" err="1"/>
              <a:t>đệ</a:t>
            </a:r>
            <a:r>
              <a:rPr lang="en-GB" dirty="0"/>
              <a:t> </a:t>
            </a:r>
            <a:r>
              <a:rPr lang="en-GB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8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4553</TotalTime>
  <Words>690</Words>
  <Application>Microsoft Office PowerPoint</Application>
  <PresentationFormat>On-screen Show (4:3)</PresentationFormat>
  <Paragraphs>140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Lập trình C Chương 3. Kiểu dữ liệu có cấu trúc (3 tiết)</vt:lpstr>
      <vt:lpstr>Nội dung</vt:lpstr>
      <vt:lpstr>PowerPoint Presentation</vt:lpstr>
      <vt:lpstr>Khái niệm</vt:lpstr>
      <vt:lpstr>Khái niệm</vt:lpstr>
      <vt:lpstr>PowerPoint Presentation</vt:lpstr>
      <vt:lpstr>Truy cập các thuộc tính cấu trúc</vt:lpstr>
      <vt:lpstr>Truy cập các thuộc tính cấu trúc</vt:lpstr>
      <vt:lpstr>Khai báo đệ quy</vt:lpstr>
      <vt:lpstr>Khai báo đệ quy</vt:lpstr>
      <vt:lpstr>Ví dụ</vt:lpstr>
      <vt:lpstr>Ví dụ</vt:lpstr>
      <vt:lpstr>Ví dụ</vt:lpstr>
      <vt:lpstr>Ví dụ</vt:lpstr>
      <vt:lpstr>PowerPoint Presentation</vt:lpstr>
      <vt:lpstr>PowerPoint Presentation</vt:lpstr>
      <vt:lpstr>Bài tập 1</vt:lpstr>
      <vt:lpstr>Bài tập 2</vt:lpstr>
      <vt:lpstr>Bài tập 3</vt:lpstr>
      <vt:lpstr>PowerPoint Presentation</vt:lpstr>
      <vt:lpstr>Mảng cấu trúc</vt:lpstr>
      <vt:lpstr>Nguyên tắc lập trình trên mảng cấu trúc</vt:lpstr>
      <vt:lpstr>Ví dụ</vt:lpstr>
      <vt:lpstr>Ví dụ</vt:lpstr>
      <vt:lpstr>Ví dụ</vt:lpstr>
      <vt:lpstr>Bài tập</vt:lpstr>
      <vt:lpstr>Q&amp;A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Minh-Thai Tran</cp:lastModifiedBy>
  <cp:revision>388</cp:revision>
  <dcterms:created xsi:type="dcterms:W3CDTF">2002-09-02T01:30:43Z</dcterms:created>
  <dcterms:modified xsi:type="dcterms:W3CDTF">2017-02-28T07:30:03Z</dcterms:modified>
</cp:coreProperties>
</file>