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305" r:id="rId4"/>
    <p:sldId id="303" r:id="rId5"/>
    <p:sldId id="304" r:id="rId6"/>
    <p:sldId id="315" r:id="rId7"/>
    <p:sldId id="306" r:id="rId8"/>
    <p:sldId id="307" r:id="rId9"/>
    <p:sldId id="284" r:id="rId10"/>
    <p:sldId id="301" r:id="rId11"/>
    <p:sldId id="309" r:id="rId12"/>
    <p:sldId id="316" r:id="rId13"/>
    <p:sldId id="317" r:id="rId14"/>
    <p:sldId id="318" r:id="rId15"/>
    <p:sldId id="319" r:id="rId16"/>
    <p:sldId id="314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9" autoAdjust="0"/>
  </p:normalViewPr>
  <p:slideViewPr>
    <p:cSldViewPr>
      <p:cViewPr varScale="1">
        <p:scale>
          <a:sx n="82" d="100"/>
          <a:sy n="82" d="100"/>
        </p:scale>
        <p:origin x="11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06/09/2017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06/09/2017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2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downloads" TargetMode="External"/><Relationship Id="rId2" Type="http://schemas.openxmlformats.org/officeDocument/2006/relationships/hyperlink" Target="https://sourceforge.net/projects/orwelldev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rogramming.com/" TargetMode="External"/><Relationship Id="rId5" Type="http://schemas.openxmlformats.org/officeDocument/2006/relationships/hyperlink" Target="http://www.minhthai.edu.vn/NhapMonLapTrinh/-hutech-bai-giang-lap-trinh-c" TargetMode="External"/><Relationship Id="rId4" Type="http://schemas.openxmlformats.org/officeDocument/2006/relationships/hyperlink" Target="https://www.jetbrains.com/cl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0730" y="2332833"/>
            <a:ext cx="7543799" cy="1066800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b="1" dirty="0" err="1">
                <a:solidFill>
                  <a:srgbClr val="FFFF00"/>
                </a:solidFill>
              </a:rPr>
              <a:t>Giới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thiệu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học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phần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03/09/2017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8FB772-8C16-4E2D-BDC1-F7491433AC9D}" type="slidenum">
              <a:rPr lang="en-US">
                <a:solidFill>
                  <a:srgbClr val="FFFFFF"/>
                </a:solidFill>
              </a:rPr>
              <a:pPr eaLnBrk="1" hangingPunct="1"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1"/>
            <a:ext cx="7772400" cy="4873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1. </a:t>
            </a:r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dirty="0"/>
          </a:p>
          <a:p>
            <a:pPr lvl="0"/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0"/>
            <a:r>
              <a:rPr lang="en-US" dirty="0"/>
              <a:t>Lưu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Microsoft Visual C++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8382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1"/>
            <a:ext cx="8153400" cy="48736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/>
              <a:t>Bài</a:t>
            </a:r>
            <a:r>
              <a:rPr lang="en-US" sz="2800" b="1" dirty="0"/>
              <a:t> 2.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bản</a:t>
            </a:r>
            <a:r>
              <a:rPr lang="en-US" sz="2800" b="1" dirty="0"/>
              <a:t> </a:t>
            </a:r>
            <a:r>
              <a:rPr lang="en-US" sz="2800" b="1" dirty="0" err="1"/>
              <a:t>ngôn</a:t>
            </a:r>
            <a:r>
              <a:rPr lang="en-US" sz="2800" b="1" dirty="0"/>
              <a:t> </a:t>
            </a:r>
            <a:r>
              <a:rPr lang="en-US" sz="2800" b="1" dirty="0" err="1"/>
              <a:t>ngữ</a:t>
            </a:r>
            <a:r>
              <a:rPr lang="en-US" sz="2800" b="1" dirty="0"/>
              <a:t> C</a:t>
            </a:r>
            <a:endParaRPr lang="en-US" sz="2800" dirty="0"/>
          </a:p>
          <a:p>
            <a:pPr lvl="0"/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C</a:t>
            </a:r>
          </a:p>
          <a:p>
            <a:pPr lvl="0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endParaRPr lang="en-US" sz="2800" dirty="0"/>
          </a:p>
          <a:p>
            <a:pPr lvl="0"/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lvl="0"/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0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5121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3.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C</a:t>
            </a:r>
            <a:endParaRPr lang="en-US" dirty="0"/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: if, if...else</a:t>
            </a:r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switch...case</a:t>
            </a:r>
          </a:p>
          <a:p>
            <a:pPr lvl="0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 while, for, do...while</a:t>
            </a:r>
          </a:p>
          <a:p>
            <a:pPr lvl="0"/>
            <a:r>
              <a:rPr lang="en-US" dirty="0" err="1"/>
              <a:t>Lệnh</a:t>
            </a:r>
            <a:r>
              <a:rPr lang="en-US" dirty="0"/>
              <a:t> break, continue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4.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hàm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0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0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0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,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0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5.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mảng</a:t>
            </a:r>
            <a:r>
              <a:rPr lang="en-US" b="1" dirty="0"/>
              <a:t> </a:t>
            </a:r>
            <a:r>
              <a:rPr lang="en-US" b="1" dirty="0" err="1"/>
              <a:t>một</a:t>
            </a:r>
            <a:r>
              <a:rPr lang="en-US" b="1" dirty="0"/>
              <a:t> </a:t>
            </a:r>
            <a:r>
              <a:rPr lang="en-US" b="1" dirty="0" err="1"/>
              <a:t>chiều</a:t>
            </a:r>
            <a:endParaRPr lang="en-US" dirty="0"/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lvl="0"/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0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(</a:t>
            </a:r>
            <a:r>
              <a:rPr lang="en-US" dirty="0" err="1"/>
              <a:t>lọc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1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/>
              <a:t>Bài</a:t>
            </a:r>
            <a:r>
              <a:rPr lang="en-US" b="1" dirty="0"/>
              <a:t> 5.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mảng</a:t>
            </a:r>
            <a:r>
              <a:rPr lang="en-US" b="1" dirty="0"/>
              <a:t> </a:t>
            </a:r>
            <a:r>
              <a:rPr lang="en-US" b="1" dirty="0" err="1"/>
              <a:t>một</a:t>
            </a:r>
            <a:r>
              <a:rPr lang="en-US" b="1" dirty="0"/>
              <a:t> </a:t>
            </a:r>
            <a:r>
              <a:rPr lang="en-US" b="1" dirty="0" err="1"/>
              <a:t>chiều</a:t>
            </a:r>
            <a:r>
              <a:rPr lang="en-US" b="1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tt</a:t>
            </a:r>
            <a:r>
              <a:rPr lang="en-US" b="1" i="1" dirty="0"/>
              <a:t>)</a:t>
            </a:r>
            <a:endParaRPr lang="en-US" dirty="0"/>
          </a:p>
          <a:p>
            <a:pPr lvl="0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pPr lvl="0"/>
            <a:r>
              <a:rPr lang="en-US" dirty="0" err="1"/>
              <a:t>Đếm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0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371601"/>
            <a:ext cx="3799681" cy="44898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752600"/>
            <a:ext cx="6019800" cy="4800600"/>
          </a:xfrm>
        </p:spPr>
        <p:txBody>
          <a:bodyPr>
            <a:normAutofit/>
          </a:bodyPr>
          <a:lstStyle/>
          <a:p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C</a:t>
            </a:r>
          </a:p>
          <a:p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: 02</a:t>
            </a:r>
          </a:p>
          <a:p>
            <a:pPr lvl="0"/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:  </a:t>
            </a:r>
            <a:r>
              <a:rPr lang="en-US" sz="2400" b="1" dirty="0"/>
              <a:t>20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endParaRPr lang="en-US" sz="2400" dirty="0"/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, </a:t>
            </a:r>
            <a:r>
              <a:rPr lang="en-US" sz="2400" dirty="0" err="1"/>
              <a:t>thảo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: </a:t>
            </a:r>
            <a:r>
              <a:rPr lang="en-US" sz="2400" b="1" dirty="0"/>
              <a:t>10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endParaRPr lang="en-US" sz="2400" dirty="0"/>
          </a:p>
          <a:p>
            <a:pPr lvl="1"/>
            <a:r>
              <a:rPr lang="en-US" sz="2400" dirty="0" err="1"/>
              <a:t>Giờ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: </a:t>
            </a:r>
            <a:r>
              <a:rPr lang="en-US" sz="2400" b="1" dirty="0"/>
              <a:t>60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9" y="2743200"/>
            <a:ext cx="2041221" cy="25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524000"/>
            <a:ext cx="80772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(</a:t>
            </a:r>
            <a:r>
              <a:rPr lang="en-US" sz="2800" i="1" dirty="0"/>
              <a:t>flowchart</a:t>
            </a:r>
            <a:r>
              <a:rPr lang="en-US" sz="2800" dirty="0"/>
              <a:t>),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C,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: 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,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; 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/ </a:t>
            </a:r>
            <a:r>
              <a:rPr lang="en-US" sz="2800" dirty="0" err="1"/>
              <a:t>xuất</a:t>
            </a:r>
            <a:r>
              <a:rPr lang="en-US" sz="2800" dirty="0"/>
              <a:t>;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; 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khiển</a:t>
            </a:r>
            <a:r>
              <a:rPr lang="en-US" sz="2800" dirty="0"/>
              <a:t> </a:t>
            </a:r>
            <a:r>
              <a:rPr lang="en-US" sz="2800" dirty="0" err="1"/>
              <a:t>rẽ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;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; 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/>
              <a:t>Kiến</a:t>
            </a:r>
            <a:r>
              <a:rPr lang="en-US" b="1" u="sng" dirty="0"/>
              <a:t> </a:t>
            </a:r>
            <a:r>
              <a:rPr lang="en-US" b="1" u="sng" dirty="0" err="1"/>
              <a:t>thức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,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</a:t>
            </a:r>
          </a:p>
          <a:p>
            <a:pPr lvl="1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800" b="1" u="sng" dirty="0" err="1"/>
              <a:t>Kỹ</a:t>
            </a:r>
            <a:r>
              <a:rPr lang="en-US" sz="2800" b="1" u="sng" dirty="0"/>
              <a:t> </a:t>
            </a:r>
            <a:r>
              <a:rPr lang="en-US" sz="2800" b="1" u="sng" dirty="0" err="1"/>
              <a:t>năng</a:t>
            </a:r>
            <a:endParaRPr lang="en-US" sz="2800" dirty="0"/>
          </a:p>
          <a:p>
            <a:pPr lvl="1" algn="just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Microsoft Visual C++</a:t>
            </a:r>
          </a:p>
          <a:p>
            <a:pPr lvl="1" algn="just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Crocodile Clips</a:t>
            </a:r>
          </a:p>
          <a:p>
            <a:pPr lvl="1" algn="just"/>
            <a:r>
              <a:rPr lang="en-US" sz="2800" dirty="0" err="1"/>
              <a:t>Cài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,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,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C</a:t>
            </a:r>
          </a:p>
          <a:p>
            <a:pPr lvl="1" algn="just"/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,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&amp;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92725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  <a:p>
            <a:pPr lvl="0" algn="just"/>
            <a:r>
              <a:rPr lang="en-US" dirty="0"/>
              <a:t>Dev C: </a:t>
            </a:r>
            <a:r>
              <a:rPr lang="en-US" dirty="0">
                <a:hlinkClick r:id="rId2"/>
              </a:rPr>
              <a:t>https://sourceforge.net/projects/orwelldevcpp</a:t>
            </a:r>
            <a:r>
              <a:rPr lang="en-US" dirty="0"/>
              <a:t>  </a:t>
            </a:r>
            <a:endParaRPr lang="en-US" dirty="0"/>
          </a:p>
          <a:p>
            <a:pPr lvl="0" algn="just"/>
            <a:r>
              <a:rPr lang="en-US" dirty="0"/>
              <a:t>Microsoft Visual Studio: </a:t>
            </a:r>
            <a:r>
              <a:rPr lang="en-US" dirty="0">
                <a:hlinkClick r:id="rId3"/>
              </a:rPr>
              <a:t>https://www.visualstudio.com/downloads</a:t>
            </a:r>
            <a:endParaRPr lang="en-US" dirty="0"/>
          </a:p>
          <a:p>
            <a:pPr lvl="0" algn="just"/>
            <a:r>
              <a:rPr lang="en-US" dirty="0" err="1"/>
              <a:t>CLion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https://www.jetbrains.com/clion</a:t>
            </a:r>
            <a:r>
              <a:rPr lang="en-US" dirty="0"/>
              <a:t>  </a:t>
            </a:r>
            <a:endParaRPr lang="en-US" dirty="0"/>
          </a:p>
          <a:p>
            <a:pPr marL="0" lvl="0" indent="0" algn="just">
              <a:buNone/>
            </a:pP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endParaRPr lang="en-US" b="1" dirty="0"/>
          </a:p>
          <a:p>
            <a:pPr lvl="0" algn="just"/>
            <a:r>
              <a:rPr lang="en-US" dirty="0"/>
              <a:t>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: </a:t>
            </a:r>
            <a:r>
              <a:rPr lang="en-US" u="sng" dirty="0">
                <a:hlinkClick r:id="rId5"/>
              </a:rPr>
              <a:t>http://www.minhthai.edu.vn/NhapMonLapTrinh/-hutech-bai-giang-lap-trinh-c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Website: </a:t>
            </a:r>
            <a:r>
              <a:rPr lang="en-US" dirty="0">
                <a:hlinkClick r:id="rId6"/>
              </a:rPr>
              <a:t>www.cprogramming.com</a:t>
            </a:r>
            <a:r>
              <a:rPr lang="en-US" dirty="0"/>
              <a:t>	</a:t>
            </a:r>
          </a:p>
          <a:p>
            <a:pPr algn="just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Internet: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“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C”, “C programing”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</a:p>
          <a:p>
            <a:pPr lvl="0" algn="just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0" algn="just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0" algn="just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cài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đặt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tất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cả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các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bài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tập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thực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hành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0"/>
            <a:ext cx="6629400" cy="50292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giấy</a:t>
            </a:r>
            <a:r>
              <a:rPr lang="en-US" sz="2800" dirty="0"/>
              <a:t> </a:t>
            </a:r>
            <a:r>
              <a:rPr lang="en-US" sz="2800" dirty="0" err="1"/>
              <a:t>xin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,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buổi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0" algn="just"/>
            <a:r>
              <a:rPr lang="en-US" sz="2800" dirty="0" err="1"/>
              <a:t>Vắng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20%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cấm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endParaRPr lang="en-US" sz="2800" dirty="0"/>
          </a:p>
          <a:p>
            <a:pPr lvl="0" algn="just"/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tài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tập</a:t>
            </a:r>
            <a:endParaRPr lang="en-US" sz="2800" dirty="0">
              <a:solidFill>
                <a:srgbClr val="FF0000"/>
              </a:solidFill>
            </a:endParaRPr>
          </a:p>
          <a:p>
            <a:pPr lvl="0" algn="just"/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0" algn="just"/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,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,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qui </a:t>
            </a:r>
            <a:r>
              <a:rPr lang="en-US" sz="2800" dirty="0" err="1"/>
              <a:t>định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6150" y="6375400"/>
            <a:ext cx="577850" cy="365125"/>
          </a:xfrm>
        </p:spPr>
        <p:txBody>
          <a:bodyPr/>
          <a:lstStyle/>
          <a:p>
            <a:pPr>
              <a:defRPr/>
            </a:pPr>
            <a:fld id="{FCA4BCEA-B82B-4361-B031-25263A339E9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3" y="2972029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1600202"/>
            <a:ext cx="8610601" cy="4873625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marL="457200" indent="-457200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457200" indent="-457200" algn="just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457200" indent="-457200" algn="just"/>
            <a:r>
              <a:rPr lang="en-US" dirty="0"/>
              <a:t>Thi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	(</a:t>
            </a:r>
            <a:r>
              <a:rPr lang="en-US" dirty="0" err="1">
                <a:solidFill>
                  <a:srgbClr val="C00000"/>
                </a:solidFill>
              </a:rPr>
              <a:t>Không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dùng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tài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liệu</a:t>
            </a:r>
            <a:r>
              <a:rPr lang="en-US" dirty="0">
                <a:solidFill>
                  <a:srgbClr val="C00000"/>
                </a:solidFill>
              </a:rPr>
              <a:t> + laptop)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876800" y="1828800"/>
            <a:ext cx="533400" cy="9906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15354" y="2077878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20%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3790792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50%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5353" y="3173173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30%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811</Words>
  <Application>Microsoft Office PowerPoint</Application>
  <PresentationFormat>On-screen Show (4:3)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Office Theme</vt:lpstr>
      <vt:lpstr>Lập trình C Giới thiệu học phần</vt:lpstr>
      <vt:lpstr>Thông tin học phần</vt:lpstr>
      <vt:lpstr>Tóm tắt nội dung</vt:lpstr>
      <vt:lpstr>Mục tiêu học phần</vt:lpstr>
      <vt:lpstr>Mục tiêu học phần</vt:lpstr>
      <vt:lpstr>Tài liệu, công cụ học tập &amp; tham khảo</vt:lpstr>
      <vt:lpstr>Yêu cầu</vt:lpstr>
      <vt:lpstr>Các qui định</vt:lpstr>
      <vt:lpstr>Hình thức đánh giá</vt:lpstr>
      <vt:lpstr>Nội dung học phần</vt:lpstr>
      <vt:lpstr>Nội dung học phần</vt:lpstr>
      <vt:lpstr>Nội dung học phần</vt:lpstr>
      <vt:lpstr>Nội dung học phần</vt:lpstr>
      <vt:lpstr>Nội dung học phần</vt:lpstr>
      <vt:lpstr>Nội dung học phần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114</cp:revision>
  <dcterms:created xsi:type="dcterms:W3CDTF">2002-09-02T01:30:43Z</dcterms:created>
  <dcterms:modified xsi:type="dcterms:W3CDTF">2017-09-06T01:17:07Z</dcterms:modified>
</cp:coreProperties>
</file>