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4889-8F70-440F-B7D5-69E04B25E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F887-8282-4D2D-81DA-5630E530C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4BAF-50E3-4C7E-9111-5E03DDEB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3DA3-399D-4CCF-AABB-C8C2D3E2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55A9-4423-4EAB-82A8-CD4637A8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4EF3-5F2F-48A6-B16E-802A23FD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0FE93-80F9-4271-A18D-6577FBCA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DEFF2-B0C5-49FE-A6B2-911C4E86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20EB-CC2A-4A3D-B672-C69E59F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E463-A269-4DF6-A822-03D8AB3E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71795-80CE-46D0-A929-43869284C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74AA-B1A2-4193-A976-3A26EB84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D5E1-3C70-450B-A997-788E4BD2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5C60-3B3F-4F70-8041-76D34EDF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DC39-E339-4B35-AADA-2BCB4C32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5205-22D1-4DC4-9D91-7D69FF4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5BA-1090-42AC-9AB8-DF8ED9B8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CDD1-4065-4205-AF92-9026BD05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DBB6-3268-4608-AEB2-6C85E5A1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95FA-E41E-4016-AF11-788EADF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D3EE-32C7-4115-9F05-A7D12427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0A53-8748-4F69-989C-71CFE089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F014-C59D-4725-8467-4448D862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20F0-1C2E-47CB-8C6E-AD3C45BD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4B2-E219-4457-9DC5-ECD45BC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B88A-29E8-4EC4-99D4-31AA93F6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0C95-E8D2-49F9-95CD-F2435708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D23B0-3AD5-44CE-B370-0DB5F6F59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DE0B-1FEA-415E-B427-E675294A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ABAA-C7FD-4C35-9519-C848F8B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8611-F142-409F-A6EB-4CEBDA17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D0B7-2070-4110-ABCD-277FCF85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996-3BDC-43DF-A40A-D93E761B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D082-65D3-44CA-AA11-55FBC776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1F40B-6DF6-40C1-B305-813FDF105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ED568-4906-4C7D-A20A-8CF22FEF0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9CB35-8987-4DA6-A708-8729AE7B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DE983-E4DB-4C6E-86C6-53203DB1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92960-943E-49BA-98D6-4C55FF0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952A-2A85-4C74-9515-C1D379D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E47B0-641B-498D-94EC-0C812390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C6E1E-0805-4D3A-9DC8-8DFB9CCF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0186-16A3-4743-9317-97A4D1B5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A6A9-CB4F-4142-8173-21A3DBCA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63C3E-540C-4CE2-AD30-A6CD181E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0022-8B3F-425A-BDC0-31651F50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3D74-5176-43F5-AB2E-B48AE143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2AAB-A7DD-48F0-BC9B-DCD8623D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81E7A-2F14-493F-998F-3A96D0A4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BF3E-ECF6-4D54-BC3C-550E9FE8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D493-8602-4966-8649-65FA1811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1BD2-3889-4076-A5DE-E5E0FD6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77D8-56A2-4933-A2B6-7DE16597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EC62C-5392-4209-AC20-8F8FD31D3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20359-493E-48AC-9EB7-B0D03595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B3A6-B9FE-4B1A-ACE9-57BF3FF4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1977A-CCC8-4BC2-AECA-CFC3E38D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E3B9-79D8-40E9-AD5E-AFD1B21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32405-0284-4C54-90AB-7C091EFF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DCDCD-A096-45F3-AC61-793DEBF9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8539-D46A-4513-A0A7-45DB2F01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D9B1-5DBF-46FD-88F3-FCFA5A136FA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0F30-F50C-4D0C-AE93-776E81D19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12E6-AD93-46FE-9017-FF6E096D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379A-C837-4571-B256-CAD951C5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7D3D-0BE4-4785-8643-82DB79AE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CC63D-382D-441A-907D-6F89E571A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100" y="1825625"/>
            <a:ext cx="8959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B9B9-6117-47E7-80C7-2F417657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Card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68F1-6135-4938-BD68-2C4B57E7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08" y="1825625"/>
            <a:ext cx="9176383" cy="4351338"/>
          </a:xfrm>
        </p:spPr>
      </p:pic>
    </p:spTree>
    <p:extLst>
      <p:ext uri="{BB962C8B-B14F-4D97-AF65-F5344CB8AC3E}">
        <p14:creationId xmlns:p14="http://schemas.microsoft.com/office/powerpoint/2010/main" val="334411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F1A5-4EAF-4C9B-9BAC-594BB2F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team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81817E-C866-4EAC-8F70-1F8814B1C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45" y="1825625"/>
            <a:ext cx="8945510" cy="4351338"/>
          </a:xfrm>
        </p:spPr>
      </p:pic>
    </p:spTree>
    <p:extLst>
      <p:ext uri="{BB962C8B-B14F-4D97-AF65-F5344CB8AC3E}">
        <p14:creationId xmlns:p14="http://schemas.microsoft.com/office/powerpoint/2010/main" val="37288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AE7A-6703-4B41-9C64-845EAD72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team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EF9A9-924F-4B02-A375-CFE6B97F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15" y="1825625"/>
            <a:ext cx="9435969" cy="4351338"/>
          </a:xfrm>
        </p:spPr>
      </p:pic>
    </p:spTree>
    <p:extLst>
      <p:ext uri="{BB962C8B-B14F-4D97-AF65-F5344CB8AC3E}">
        <p14:creationId xmlns:p14="http://schemas.microsoft.com/office/powerpoint/2010/main" val="12671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B25C-1A62-44A3-A258-D9F01B0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16AD9-0863-4AC9-AED8-E35962B11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13" y="1825625"/>
            <a:ext cx="9088574" cy="4351338"/>
          </a:xfrm>
        </p:spPr>
      </p:pic>
    </p:spTree>
    <p:extLst>
      <p:ext uri="{BB962C8B-B14F-4D97-AF65-F5344CB8AC3E}">
        <p14:creationId xmlns:p14="http://schemas.microsoft.com/office/powerpoint/2010/main" val="5671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Tạo Board </vt:lpstr>
      <vt:lpstr>Tạo Card </vt:lpstr>
      <vt:lpstr>Tạo team </vt:lpstr>
      <vt:lpstr>Các team đã tạo </vt:lpstr>
      <vt:lpstr>Set các cấu hình cho Card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Anh</dc:creator>
  <cp:lastModifiedBy>Phú Hữu Phước</cp:lastModifiedBy>
  <cp:revision>5</cp:revision>
  <dcterms:created xsi:type="dcterms:W3CDTF">2020-12-13T14:13:59Z</dcterms:created>
  <dcterms:modified xsi:type="dcterms:W3CDTF">2020-12-13T15:28:29Z</dcterms:modified>
</cp:coreProperties>
</file>