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349" r:id="rId4"/>
    <p:sldId id="29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289" r:id="rId15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7"/>
      <p:bold r:id="rId18"/>
    </p:embeddedFont>
    <p:embeddedFont>
      <p:font typeface="Hind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0F2611-0DAF-448E-A5B1-D5ACFAA861F5}">
  <a:tblStyle styleId="{4F0F2611-0DAF-448E-A5B1-D5ACFAA861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E00891-B2C1-4F0A-8C13-12B68B8BC3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2399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0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9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27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07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3fb360a6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3fb360a6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0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2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10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44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69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33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88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60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4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653017" y="1659411"/>
            <a:ext cx="7562017" cy="1824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TÀI:QUẢN LÝ THÔNG TIN KHÁCH HÀNG THÂN THIẾT VÀ ỨNG DỤNG MINH HỌA</a:t>
            </a:r>
            <a:endParaRPr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Tải logo HUFI (Đại học Công nghiệp Thực phẩm TP HCM) fil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73" y="319372"/>
            <a:ext cx="1174303" cy="11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06759" y="3913782"/>
            <a:ext cx="3009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ind"/>
              </a:rPr>
              <a:t>NHÓM 6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7571" y="3956632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ind"/>
              </a:rPr>
              <a:t>Giảng viên: Nguyễn Văn Lễ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2623" y="3414761"/>
            <a:ext cx="71223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ind"/>
              </a:rPr>
              <a:t>MÔN: </a:t>
            </a:r>
            <a:r>
              <a:rPr lang="vi-VN" sz="2000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ind"/>
              </a:rPr>
              <a:t>Cơ sở dữ liệu NoSQL</a:t>
            </a:r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95" y="864310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2.5. Form nhân viên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2990A7-2183-4A74-B0B0-46F24DCE29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67267" y="1500310"/>
            <a:ext cx="4687162" cy="29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95" y="864310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2.6. Form lịch sử mua hàng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031FC-9302-4EB3-AA82-92995D488C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3686" y="1364353"/>
            <a:ext cx="5864817" cy="3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95" y="864310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2.7. Form đánh giá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D35FDE-BC40-4163-B47C-DDACAEBFBA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127" y="1711965"/>
            <a:ext cx="6616426" cy="29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3565568" y="1908894"/>
            <a:ext cx="5972100" cy="874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</a:t>
            </a:r>
            <a:endParaRPr sz="400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02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8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12" name="Google Shape;712;p48"/>
          <p:cNvSpPr/>
          <p:nvPr/>
        </p:nvSpPr>
        <p:spPr>
          <a:xfrm>
            <a:off x="632400" y="549725"/>
            <a:ext cx="7980495" cy="4043700"/>
          </a:xfrm>
          <a:prstGeom prst="ellipse">
            <a:avLst/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Thanks for watching</a:t>
            </a:r>
            <a:endParaRPr sz="640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138526" y="777181"/>
            <a:ext cx="2297618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6</a:t>
            </a:r>
            <a:endParaRPr sz="4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574149" y="1536083"/>
            <a:ext cx="5427352" cy="262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C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Viên Nhóm: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2001200561 - Mai Nguyễn Phước Yến - 11DHTH4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2001203007 – Trương Thành Trung – 11DHTH4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2001202198 – Lê Huỳnh Phúc – 11DHTH7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2001202195 – Nguyễn Hoàng Phú – 11DHTH6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2001202293 - Lê Đức Tuấn – 11DHTH7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3740" y="0"/>
            <a:ext cx="5972100" cy="636000"/>
          </a:xfrm>
        </p:spPr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50595"/>
              </p:ext>
            </p:extLst>
          </p:nvPr>
        </p:nvGraphicFramePr>
        <p:xfrm>
          <a:off x="123290" y="636000"/>
          <a:ext cx="8897420" cy="4298379"/>
        </p:xfrm>
        <a:graphic>
          <a:graphicData uri="http://schemas.openxmlformats.org/drawingml/2006/table">
            <a:tbl>
              <a:tblPr firstRow="1" firstCol="1" bandRow="1">
                <a:tableStyleId>{4F0F2611-0DAF-448E-A5B1-D5ACFAA861F5}</a:tableStyleId>
              </a:tblPr>
              <a:tblGrid>
                <a:gridCol w="783393"/>
                <a:gridCol w="1507745"/>
                <a:gridCol w="2003461"/>
                <a:gridCol w="4602821"/>
              </a:tblGrid>
              <a:tr h="94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STT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effectLst/>
                        </a:rPr>
                        <a:t>MSSV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effectLst/>
                        </a:rPr>
                        <a:t>Họ Tên</a:t>
                      </a:r>
                      <a:endParaRPr lang="en-US" sz="9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chemeClr val="tx1"/>
                          </a:solidFill>
                          <a:effectLst/>
                        </a:rPr>
                        <a:t>Phân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  <a:effectLst/>
                        </a:rPr>
                        <a:t>Công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</a:tr>
              <a:tr h="513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2001200561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Mai Nguyễn Phước Yến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Form quản lý lịch sử mua hàng, Form quản lý thông tin khách hàng, Form thống kê,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- 3 câu truy vấn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Word Chương 1 + 4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</a:tr>
              <a:tr h="718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2001203007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Trương Thành Trung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-Form đăng nhập, Form thông tin đánh giá sản phẩm , Xuất Excel với Form thống kê , Thiết kế giao diện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-Word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-3 câu truy vấn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Chương 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</a:tr>
              <a:tr h="616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2001202198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Lê Huỳnh Phúc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-Form quản lý sản phẩm, Form hạng thẻ, Form nhân viên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PowerPoint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- 4 câu truy vấn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Chương 2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</a:tr>
              <a:tr h="410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2001202195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Nguyễn Hoàng Phú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-3 câu truy vấn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Word Chương 2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PowerPoint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 Thiết kế giao diện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</a:tr>
              <a:tr h="410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2001202293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Lê Đức Tuấn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-3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câu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truy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vấn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 Word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Chương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1 + 4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Thiết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kế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giao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</a:rPr>
                        <a:t>diện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 PowerPoint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70" marR="2567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DUNG: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099" y="1676800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DATABASE CỦA ĐỒ ÁN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1067088" y="2307887"/>
            <a:ext cx="5262275" cy="97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ỨNG DỤNG MINH HOẠ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  <p:bldP spid="2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49079" y="472336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DATABASE CỦA ĐỒ ÁN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sz="1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9AA11B3-FDA8-4B0F-97F2-898F9C6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63" y="72352"/>
            <a:ext cx="4311696" cy="49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4CB84-8968-4B3C-AE64-370B1E5404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6525" y="1650325"/>
            <a:ext cx="3790950" cy="3162300"/>
          </a:xfrm>
          <a:prstGeom prst="rect">
            <a:avLst/>
          </a:prstGeom>
        </p:spPr>
      </p:pic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884" y="951078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 Form đăng nhập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884" y="951078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Form khách hàng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DE5B42-09A3-4E2F-B981-4CBAACA5C3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167" y="1463770"/>
            <a:ext cx="489204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95" y="864310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Form sản phẩm</a:t>
            </a:r>
            <a:r>
              <a:rPr lang="vi-V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D3A033-2A94-471A-A2BC-96940EB9BC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7108" y="1332609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264;p23">
            <a:extLst>
              <a:ext uri="{FF2B5EF4-FFF2-40B4-BE49-F238E27FC236}">
                <a16:creationId xmlns:a16="http://schemas.microsoft.com/office/drawing/2014/main" xmlns="" id="{9D1E6ADB-8E58-4A6A-B989-48872D943ED7}"/>
              </a:ext>
            </a:extLst>
          </p:cNvPr>
          <p:cNvSpPr txBox="1">
            <a:spLocks/>
          </p:cNvSpPr>
          <p:nvPr/>
        </p:nvSpPr>
        <p:spPr>
          <a:xfrm>
            <a:off x="442755" y="378893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ỨNG DỤNG MINH HOẠ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Google Shape;265;p23">
            <a:extLst>
              <a:ext uri="{FF2B5EF4-FFF2-40B4-BE49-F238E27FC236}">
                <a16:creationId xmlns:a16="http://schemas.microsoft.com/office/drawing/2014/main" xmlns="" id="{2571A2E1-408A-458D-B0C1-0F2D79714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95" y="864310"/>
            <a:ext cx="7556231" cy="76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Form thống kê</a:t>
            </a:r>
            <a:endParaRPr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B5459B-EAD8-49B1-B71B-0C05711A5B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500310"/>
            <a:ext cx="5943600" cy="30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356</Words>
  <Application>Microsoft Office PowerPoint</Application>
  <PresentationFormat>On-screen Show (16:9)</PresentationFormat>
  <Paragraphs>83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Tahoma</vt:lpstr>
      <vt:lpstr>Hind</vt:lpstr>
      <vt:lpstr>Calibri</vt:lpstr>
      <vt:lpstr>Times New Roman</vt:lpstr>
      <vt:lpstr>Dumaine</vt:lpstr>
      <vt:lpstr>ĐỀ TÀI:QUẢN LÝ THÔNG TIN KHÁCH HÀNG THÂN THIẾT VÀ ỨNG DỤNG MINH HỌA</vt:lpstr>
      <vt:lpstr>Nhóm 6</vt:lpstr>
      <vt:lpstr>Phân công</vt:lpstr>
      <vt:lpstr>NỘI DUNG:</vt:lpstr>
      <vt:lpstr>1. DATABASE CỦA ĐỒ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TÀI:XÂY DỰNG PHẦN MỀM QUẢN LÝ NHÂN SỰ</dc:title>
  <dc:creator>ASUS GAMING</dc:creator>
  <cp:lastModifiedBy>Admin</cp:lastModifiedBy>
  <cp:revision>55</cp:revision>
  <dcterms:modified xsi:type="dcterms:W3CDTF">2023-10-15T15:32:39Z</dcterms:modified>
</cp:coreProperties>
</file>