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6"/>
  </p:notesMasterIdLst>
  <p:sldIdLst>
    <p:sldId id="256" r:id="rId2"/>
    <p:sldId id="259" r:id="rId3"/>
    <p:sldId id="258" r:id="rId4"/>
    <p:sldId id="261" r:id="rId5"/>
    <p:sldId id="260" r:id="rId6"/>
    <p:sldId id="289" r:id="rId7"/>
    <p:sldId id="262" r:id="rId8"/>
    <p:sldId id="264" r:id="rId9"/>
    <p:sldId id="291" r:id="rId10"/>
    <p:sldId id="290" r:id="rId11"/>
    <p:sldId id="287" r:id="rId12"/>
    <p:sldId id="288" r:id="rId13"/>
    <p:sldId id="286" r:id="rId14"/>
    <p:sldId id="285" r:id="rId15"/>
  </p:sldIdLst>
  <p:sldSz cx="9144000" cy="5143500" type="screen16x9"/>
  <p:notesSz cx="6858000" cy="9144000"/>
  <p:embeddedFontLst>
    <p:embeddedFont>
      <p:font typeface="Barlow" panose="00000500000000000000" pitchFamily="2" charset="0"/>
      <p:regular r:id="rId17"/>
      <p:bold r:id="rId18"/>
      <p:italic r:id="rId19"/>
      <p:boldItalic r:id="rId20"/>
    </p:embeddedFont>
    <p:embeddedFont>
      <p:font typeface="Exo Medium" panose="020B060402020202020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1ECCEF-16F6-4EAE-AC19-027904F90026}">
  <a:tblStyle styleId="{3C1ECCEF-16F6-4EAE-AC19-027904F900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4"/>
        <p:cNvGrpSpPr/>
        <p:nvPr/>
      </p:nvGrpSpPr>
      <p:grpSpPr>
        <a:xfrm>
          <a:off x="0" y="0"/>
          <a:ext cx="0" cy="0"/>
          <a:chOff x="0" y="0"/>
          <a:chExt cx="0" cy="0"/>
        </a:xfrm>
      </p:grpSpPr>
      <p:sp>
        <p:nvSpPr>
          <p:cNvPr id="3575" name="Google Shape;3575;g13f0f9ec13b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6" name="Google Shape;3576;g13f0f9ec13b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350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5"/>
        <p:cNvGrpSpPr/>
        <p:nvPr/>
      </p:nvGrpSpPr>
      <p:grpSpPr>
        <a:xfrm>
          <a:off x="0" y="0"/>
          <a:ext cx="0" cy="0"/>
          <a:chOff x="0" y="0"/>
          <a:chExt cx="0" cy="0"/>
        </a:xfrm>
      </p:grpSpPr>
      <p:sp>
        <p:nvSpPr>
          <p:cNvPr id="3276" name="Google Shape;3276;g13f0f9ec13b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7" name="Google Shape;3277;g13f0f9ec13b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978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0"/>
        <p:cNvGrpSpPr/>
        <p:nvPr/>
      </p:nvGrpSpPr>
      <p:grpSpPr>
        <a:xfrm>
          <a:off x="0" y="0"/>
          <a:ext cx="0" cy="0"/>
          <a:chOff x="0" y="0"/>
          <a:chExt cx="0" cy="0"/>
        </a:xfrm>
      </p:grpSpPr>
      <p:sp>
        <p:nvSpPr>
          <p:cNvPr id="5061" name="Google Shape;5061;g13f0f9ec13b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2" name="Google Shape;5062;g13f0f9ec13b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036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5"/>
        <p:cNvGrpSpPr/>
        <p:nvPr/>
      </p:nvGrpSpPr>
      <p:grpSpPr>
        <a:xfrm>
          <a:off x="0" y="0"/>
          <a:ext cx="0" cy="0"/>
          <a:chOff x="0" y="0"/>
          <a:chExt cx="0" cy="0"/>
        </a:xfrm>
      </p:grpSpPr>
      <p:sp>
        <p:nvSpPr>
          <p:cNvPr id="3276" name="Google Shape;3276;g13f0f9ec13b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7" name="Google Shape;3277;g13f0f9ec13b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1232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3"/>
        <p:cNvGrpSpPr/>
        <p:nvPr/>
      </p:nvGrpSpPr>
      <p:grpSpPr>
        <a:xfrm>
          <a:off x="0" y="0"/>
          <a:ext cx="0" cy="0"/>
          <a:chOff x="0" y="0"/>
          <a:chExt cx="0" cy="0"/>
        </a:xfrm>
      </p:grpSpPr>
      <p:sp>
        <p:nvSpPr>
          <p:cNvPr id="6334" name="Google Shape;6334;gb1fa4ddd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5" name="Google Shape;6335;gb1fa4ddd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48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3f0f9ec13b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3f0f9ec13b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7"/>
        <p:cNvGrpSpPr/>
        <p:nvPr/>
      </p:nvGrpSpPr>
      <p:grpSpPr>
        <a:xfrm>
          <a:off x="0" y="0"/>
          <a:ext cx="0" cy="0"/>
          <a:chOff x="0" y="0"/>
          <a:chExt cx="0" cy="0"/>
        </a:xfrm>
      </p:grpSpPr>
      <p:sp>
        <p:nvSpPr>
          <p:cNvPr id="2988" name="Google Shape;2988;g13f0f9ec13b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9" name="Google Shape;2989;g13f0f9ec13b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5"/>
        <p:cNvGrpSpPr/>
        <p:nvPr/>
      </p:nvGrpSpPr>
      <p:grpSpPr>
        <a:xfrm>
          <a:off x="0" y="0"/>
          <a:ext cx="0" cy="0"/>
          <a:chOff x="0" y="0"/>
          <a:chExt cx="0" cy="0"/>
        </a:xfrm>
      </p:grpSpPr>
      <p:sp>
        <p:nvSpPr>
          <p:cNvPr id="3276" name="Google Shape;3276;g13f0f9ec13b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7" name="Google Shape;3277;g13f0f9ec13b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1"/>
        <p:cNvGrpSpPr/>
        <p:nvPr/>
      </p:nvGrpSpPr>
      <p:grpSpPr>
        <a:xfrm>
          <a:off x="0" y="0"/>
          <a:ext cx="0" cy="0"/>
          <a:chOff x="0" y="0"/>
          <a:chExt cx="0" cy="0"/>
        </a:xfrm>
      </p:grpSpPr>
      <p:sp>
        <p:nvSpPr>
          <p:cNvPr id="3172" name="Google Shape;3172;g13f0f9ec13b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3" name="Google Shape;3173;g13f0f9ec13b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5"/>
        <p:cNvGrpSpPr/>
        <p:nvPr/>
      </p:nvGrpSpPr>
      <p:grpSpPr>
        <a:xfrm>
          <a:off x="0" y="0"/>
          <a:ext cx="0" cy="0"/>
          <a:chOff x="0" y="0"/>
          <a:chExt cx="0" cy="0"/>
        </a:xfrm>
      </p:grpSpPr>
      <p:sp>
        <p:nvSpPr>
          <p:cNvPr id="3276" name="Google Shape;3276;g13f0f9ec13b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7" name="Google Shape;3277;g13f0f9ec13b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521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3"/>
        <p:cNvGrpSpPr/>
        <p:nvPr/>
      </p:nvGrpSpPr>
      <p:grpSpPr>
        <a:xfrm>
          <a:off x="0" y="0"/>
          <a:ext cx="0" cy="0"/>
          <a:chOff x="0" y="0"/>
          <a:chExt cx="0" cy="0"/>
        </a:xfrm>
      </p:grpSpPr>
      <p:sp>
        <p:nvSpPr>
          <p:cNvPr id="3384" name="Google Shape;3384;g13f0f9ec13b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5" name="Google Shape;3385;g13f0f9ec13b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4"/>
        <p:cNvGrpSpPr/>
        <p:nvPr/>
      </p:nvGrpSpPr>
      <p:grpSpPr>
        <a:xfrm>
          <a:off x="0" y="0"/>
          <a:ext cx="0" cy="0"/>
          <a:chOff x="0" y="0"/>
          <a:chExt cx="0" cy="0"/>
        </a:xfrm>
      </p:grpSpPr>
      <p:sp>
        <p:nvSpPr>
          <p:cNvPr id="3575" name="Google Shape;3575;g13f0f9ec13b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6" name="Google Shape;3576;g13f0f9ec13b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4"/>
        <p:cNvGrpSpPr/>
        <p:nvPr/>
      </p:nvGrpSpPr>
      <p:grpSpPr>
        <a:xfrm>
          <a:off x="0" y="0"/>
          <a:ext cx="0" cy="0"/>
          <a:chOff x="0" y="0"/>
          <a:chExt cx="0" cy="0"/>
        </a:xfrm>
      </p:grpSpPr>
      <p:sp>
        <p:nvSpPr>
          <p:cNvPr id="3575" name="Google Shape;3575;g13f0f9ec13b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6" name="Google Shape;3576;g13f0f9ec13b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5937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999946" y="-463677"/>
            <a:ext cx="9393624" cy="8567727"/>
            <a:chOff x="-2537947" y="-2336543"/>
            <a:chExt cx="4759398" cy="4340947"/>
          </a:xfrm>
        </p:grpSpPr>
        <p:sp>
          <p:nvSpPr>
            <p:cNvPr id="10" name="Google Shape;10;p2"/>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subTitle" idx="1"/>
          </p:nvPr>
        </p:nvSpPr>
        <p:spPr>
          <a:xfrm rot="-546">
            <a:off x="2683650" y="3696751"/>
            <a:ext cx="3776700" cy="37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atin typeface="Barlow"/>
                <a:ea typeface="Barlow"/>
                <a:cs typeface="Barlow"/>
                <a:sym typeface="Barlow"/>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ctrTitle"/>
          </p:nvPr>
        </p:nvSpPr>
        <p:spPr>
          <a:xfrm>
            <a:off x="1754213" y="1026750"/>
            <a:ext cx="5569500" cy="25365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Clr>
                <a:srgbClr val="191919"/>
              </a:buClr>
              <a:buSzPts val="5200"/>
              <a:buNone/>
              <a:defRPr sz="5000">
                <a:solidFill>
                  <a:schemeClr val="accent6"/>
                </a:solidFill>
                <a:latin typeface="Exo Medium"/>
                <a:ea typeface="Exo Medium"/>
                <a:cs typeface="Exo Medium"/>
                <a:sym typeface="Exo Medium"/>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17" name="Google Shape;17;p2"/>
          <p:cNvGrpSpPr/>
          <p:nvPr/>
        </p:nvGrpSpPr>
        <p:grpSpPr>
          <a:xfrm>
            <a:off x="5552725" y="-153614"/>
            <a:ext cx="1000646" cy="1205559"/>
            <a:chOff x="5234039" y="-267543"/>
            <a:chExt cx="313064" cy="377173"/>
          </a:xfrm>
        </p:grpSpPr>
        <p:sp>
          <p:nvSpPr>
            <p:cNvPr id="18" name="Google Shape;18;p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flipH="1">
            <a:off x="7208327" y="3101136"/>
            <a:ext cx="2118662" cy="939062"/>
            <a:chOff x="4059002" y="793671"/>
            <a:chExt cx="401482" cy="177933"/>
          </a:xfrm>
        </p:grpSpPr>
        <p:sp>
          <p:nvSpPr>
            <p:cNvPr id="38" name="Google Shape;38;p2"/>
            <p:cNvSpPr/>
            <p:nvPr/>
          </p:nvSpPr>
          <p:spPr>
            <a:xfrm>
              <a:off x="4419301" y="862833"/>
              <a:ext cx="20925" cy="15014"/>
            </a:xfrm>
            <a:custGeom>
              <a:avLst/>
              <a:gdLst/>
              <a:ahLst/>
              <a:cxnLst/>
              <a:rect l="l" t="t" r="r" b="b"/>
              <a:pathLst>
                <a:path w="439" h="315" extrusionOk="0">
                  <a:moveTo>
                    <a:pt x="216" y="0"/>
                  </a:moveTo>
                  <a:cubicBezTo>
                    <a:pt x="50" y="0"/>
                    <a:pt x="1" y="267"/>
                    <a:pt x="183" y="310"/>
                  </a:cubicBezTo>
                  <a:cubicBezTo>
                    <a:pt x="196" y="313"/>
                    <a:pt x="210" y="315"/>
                    <a:pt x="222" y="315"/>
                  </a:cubicBezTo>
                  <a:cubicBezTo>
                    <a:pt x="388" y="315"/>
                    <a:pt x="438" y="47"/>
                    <a:pt x="255" y="5"/>
                  </a:cubicBezTo>
                  <a:cubicBezTo>
                    <a:pt x="241" y="2"/>
                    <a:pt x="228" y="0"/>
                    <a:pt x="21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359148" y="868123"/>
              <a:ext cx="21449" cy="19161"/>
            </a:xfrm>
            <a:custGeom>
              <a:avLst/>
              <a:gdLst/>
              <a:ahLst/>
              <a:cxnLst/>
              <a:rect l="l" t="t" r="r" b="b"/>
              <a:pathLst>
                <a:path w="450" h="402" extrusionOk="0">
                  <a:moveTo>
                    <a:pt x="189" y="1"/>
                  </a:moveTo>
                  <a:cubicBezTo>
                    <a:pt x="164" y="1"/>
                    <a:pt x="140" y="7"/>
                    <a:pt x="118" y="19"/>
                  </a:cubicBezTo>
                  <a:cubicBezTo>
                    <a:pt x="94" y="27"/>
                    <a:pt x="74" y="42"/>
                    <a:pt x="58" y="60"/>
                  </a:cubicBezTo>
                  <a:cubicBezTo>
                    <a:pt x="36" y="86"/>
                    <a:pt x="20" y="116"/>
                    <a:pt x="9" y="147"/>
                  </a:cubicBezTo>
                  <a:cubicBezTo>
                    <a:pt x="0" y="174"/>
                    <a:pt x="0" y="199"/>
                    <a:pt x="6" y="223"/>
                  </a:cubicBezTo>
                  <a:cubicBezTo>
                    <a:pt x="9" y="241"/>
                    <a:pt x="12" y="256"/>
                    <a:pt x="21" y="271"/>
                  </a:cubicBezTo>
                  <a:cubicBezTo>
                    <a:pt x="29" y="294"/>
                    <a:pt x="43" y="314"/>
                    <a:pt x="62" y="331"/>
                  </a:cubicBezTo>
                  <a:lnTo>
                    <a:pt x="103" y="360"/>
                  </a:lnTo>
                  <a:cubicBezTo>
                    <a:pt x="134" y="372"/>
                    <a:pt x="166" y="383"/>
                    <a:pt x="198" y="395"/>
                  </a:cubicBezTo>
                  <a:cubicBezTo>
                    <a:pt x="212" y="400"/>
                    <a:pt x="226" y="402"/>
                    <a:pt x="241" y="402"/>
                  </a:cubicBezTo>
                  <a:cubicBezTo>
                    <a:pt x="278" y="402"/>
                    <a:pt x="316" y="388"/>
                    <a:pt x="347" y="372"/>
                  </a:cubicBezTo>
                  <a:cubicBezTo>
                    <a:pt x="393" y="346"/>
                    <a:pt x="420" y="298"/>
                    <a:pt x="435" y="249"/>
                  </a:cubicBezTo>
                  <a:cubicBezTo>
                    <a:pt x="449" y="201"/>
                    <a:pt x="436" y="141"/>
                    <a:pt x="412" y="100"/>
                  </a:cubicBezTo>
                  <a:cubicBezTo>
                    <a:pt x="398" y="78"/>
                    <a:pt x="381" y="60"/>
                    <a:pt x="359" y="47"/>
                  </a:cubicBezTo>
                  <a:cubicBezTo>
                    <a:pt x="339" y="29"/>
                    <a:pt x="316" y="18"/>
                    <a:pt x="290" y="12"/>
                  </a:cubicBezTo>
                  <a:cubicBezTo>
                    <a:pt x="257" y="7"/>
                    <a:pt x="223" y="5"/>
                    <a:pt x="18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285649" y="845006"/>
              <a:ext cx="34748" cy="37036"/>
            </a:xfrm>
            <a:custGeom>
              <a:avLst/>
              <a:gdLst/>
              <a:ahLst/>
              <a:cxnLst/>
              <a:rect l="l" t="t" r="r" b="b"/>
              <a:pathLst>
                <a:path w="729" h="777" extrusionOk="0">
                  <a:moveTo>
                    <a:pt x="378" y="0"/>
                  </a:moveTo>
                  <a:cubicBezTo>
                    <a:pt x="355" y="0"/>
                    <a:pt x="333" y="3"/>
                    <a:pt x="310" y="9"/>
                  </a:cubicBezTo>
                  <a:cubicBezTo>
                    <a:pt x="264" y="13"/>
                    <a:pt x="222" y="26"/>
                    <a:pt x="183" y="53"/>
                  </a:cubicBezTo>
                  <a:cubicBezTo>
                    <a:pt x="142" y="77"/>
                    <a:pt x="110" y="108"/>
                    <a:pt x="86" y="147"/>
                  </a:cubicBezTo>
                  <a:cubicBezTo>
                    <a:pt x="56" y="182"/>
                    <a:pt x="35" y="224"/>
                    <a:pt x="27" y="272"/>
                  </a:cubicBezTo>
                  <a:lnTo>
                    <a:pt x="14" y="345"/>
                  </a:lnTo>
                  <a:cubicBezTo>
                    <a:pt x="0" y="406"/>
                    <a:pt x="1" y="468"/>
                    <a:pt x="19" y="528"/>
                  </a:cubicBezTo>
                  <a:cubicBezTo>
                    <a:pt x="32" y="554"/>
                    <a:pt x="44" y="581"/>
                    <a:pt x="56" y="609"/>
                  </a:cubicBezTo>
                  <a:cubicBezTo>
                    <a:pt x="89" y="662"/>
                    <a:pt x="132" y="702"/>
                    <a:pt x="185" y="732"/>
                  </a:cubicBezTo>
                  <a:cubicBezTo>
                    <a:pt x="215" y="743"/>
                    <a:pt x="244" y="754"/>
                    <a:pt x="273" y="766"/>
                  </a:cubicBezTo>
                  <a:cubicBezTo>
                    <a:pt x="297" y="773"/>
                    <a:pt x="321" y="776"/>
                    <a:pt x="345" y="776"/>
                  </a:cubicBezTo>
                  <a:cubicBezTo>
                    <a:pt x="367" y="776"/>
                    <a:pt x="390" y="773"/>
                    <a:pt x="412" y="768"/>
                  </a:cubicBezTo>
                  <a:cubicBezTo>
                    <a:pt x="457" y="763"/>
                    <a:pt x="498" y="749"/>
                    <a:pt x="537" y="723"/>
                  </a:cubicBezTo>
                  <a:cubicBezTo>
                    <a:pt x="578" y="699"/>
                    <a:pt x="610" y="669"/>
                    <a:pt x="635" y="630"/>
                  </a:cubicBezTo>
                  <a:cubicBezTo>
                    <a:pt x="666" y="595"/>
                    <a:pt x="686" y="553"/>
                    <a:pt x="694" y="506"/>
                  </a:cubicBezTo>
                  <a:lnTo>
                    <a:pt x="714" y="435"/>
                  </a:lnTo>
                  <a:cubicBezTo>
                    <a:pt x="729" y="374"/>
                    <a:pt x="726" y="312"/>
                    <a:pt x="708" y="250"/>
                  </a:cubicBezTo>
                  <a:cubicBezTo>
                    <a:pt x="694" y="223"/>
                    <a:pt x="683" y="196"/>
                    <a:pt x="670" y="168"/>
                  </a:cubicBezTo>
                  <a:cubicBezTo>
                    <a:pt x="637" y="115"/>
                    <a:pt x="594" y="73"/>
                    <a:pt x="539" y="44"/>
                  </a:cubicBezTo>
                  <a:cubicBezTo>
                    <a:pt x="509" y="32"/>
                    <a:pt x="480" y="21"/>
                    <a:pt x="450" y="10"/>
                  </a:cubicBezTo>
                  <a:cubicBezTo>
                    <a:pt x="426" y="3"/>
                    <a:pt x="402" y="0"/>
                    <a:pt x="37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214104" y="807065"/>
              <a:ext cx="32508" cy="30649"/>
            </a:xfrm>
            <a:custGeom>
              <a:avLst/>
              <a:gdLst/>
              <a:ahLst/>
              <a:cxnLst/>
              <a:rect l="l" t="t" r="r" b="b"/>
              <a:pathLst>
                <a:path w="682" h="643" extrusionOk="0">
                  <a:moveTo>
                    <a:pt x="299" y="0"/>
                  </a:moveTo>
                  <a:cubicBezTo>
                    <a:pt x="273" y="0"/>
                    <a:pt x="245" y="4"/>
                    <a:pt x="217" y="11"/>
                  </a:cubicBezTo>
                  <a:cubicBezTo>
                    <a:pt x="187" y="19"/>
                    <a:pt x="146" y="42"/>
                    <a:pt x="114" y="58"/>
                  </a:cubicBezTo>
                  <a:cubicBezTo>
                    <a:pt x="37" y="95"/>
                    <a:pt x="4" y="191"/>
                    <a:pt x="2" y="266"/>
                  </a:cubicBezTo>
                  <a:cubicBezTo>
                    <a:pt x="1" y="298"/>
                    <a:pt x="2" y="322"/>
                    <a:pt x="7" y="352"/>
                  </a:cubicBezTo>
                  <a:cubicBezTo>
                    <a:pt x="22" y="439"/>
                    <a:pt x="69" y="501"/>
                    <a:pt x="132" y="558"/>
                  </a:cubicBezTo>
                  <a:cubicBezTo>
                    <a:pt x="194" y="614"/>
                    <a:pt x="272" y="642"/>
                    <a:pt x="348" y="642"/>
                  </a:cubicBezTo>
                  <a:cubicBezTo>
                    <a:pt x="444" y="642"/>
                    <a:pt x="538" y="598"/>
                    <a:pt x="600" y="514"/>
                  </a:cubicBezTo>
                  <a:cubicBezTo>
                    <a:pt x="656" y="436"/>
                    <a:pt x="681" y="331"/>
                    <a:pt x="649" y="237"/>
                  </a:cubicBezTo>
                  <a:cubicBezTo>
                    <a:pt x="624" y="166"/>
                    <a:pt x="575" y="87"/>
                    <a:pt x="499" y="54"/>
                  </a:cubicBezTo>
                  <a:cubicBezTo>
                    <a:pt x="484" y="48"/>
                    <a:pt x="470" y="41"/>
                    <a:pt x="454" y="35"/>
                  </a:cubicBezTo>
                  <a:cubicBezTo>
                    <a:pt x="401" y="13"/>
                    <a:pt x="351" y="0"/>
                    <a:pt x="29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122587" y="793671"/>
              <a:ext cx="39085" cy="31602"/>
            </a:xfrm>
            <a:custGeom>
              <a:avLst/>
              <a:gdLst/>
              <a:ahLst/>
              <a:cxnLst/>
              <a:rect l="l" t="t" r="r" b="b"/>
              <a:pathLst>
                <a:path w="820" h="663" extrusionOk="0">
                  <a:moveTo>
                    <a:pt x="452" y="1"/>
                  </a:moveTo>
                  <a:cubicBezTo>
                    <a:pt x="419" y="1"/>
                    <a:pt x="386" y="6"/>
                    <a:pt x="353" y="18"/>
                  </a:cubicBezTo>
                  <a:cubicBezTo>
                    <a:pt x="287" y="41"/>
                    <a:pt x="237" y="75"/>
                    <a:pt x="183" y="119"/>
                  </a:cubicBezTo>
                  <a:cubicBezTo>
                    <a:pt x="203" y="103"/>
                    <a:pt x="224" y="87"/>
                    <a:pt x="243" y="70"/>
                  </a:cubicBezTo>
                  <a:lnTo>
                    <a:pt x="243" y="70"/>
                  </a:lnTo>
                  <a:cubicBezTo>
                    <a:pt x="213" y="91"/>
                    <a:pt x="182" y="114"/>
                    <a:pt x="153" y="140"/>
                  </a:cubicBezTo>
                  <a:cubicBezTo>
                    <a:pt x="0" y="281"/>
                    <a:pt x="83" y="561"/>
                    <a:pt x="276" y="611"/>
                  </a:cubicBezTo>
                  <a:cubicBezTo>
                    <a:pt x="306" y="631"/>
                    <a:pt x="339" y="645"/>
                    <a:pt x="374" y="653"/>
                  </a:cubicBezTo>
                  <a:cubicBezTo>
                    <a:pt x="400" y="660"/>
                    <a:pt x="426" y="663"/>
                    <a:pt x="452" y="663"/>
                  </a:cubicBezTo>
                  <a:cubicBezTo>
                    <a:pt x="484" y="663"/>
                    <a:pt x="516" y="658"/>
                    <a:pt x="546" y="648"/>
                  </a:cubicBezTo>
                  <a:cubicBezTo>
                    <a:pt x="656" y="614"/>
                    <a:pt x="744" y="521"/>
                    <a:pt x="770" y="409"/>
                  </a:cubicBezTo>
                  <a:cubicBezTo>
                    <a:pt x="819" y="205"/>
                    <a:pt x="652" y="1"/>
                    <a:pt x="45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059002" y="822651"/>
              <a:ext cx="31745" cy="27598"/>
            </a:xfrm>
            <a:custGeom>
              <a:avLst/>
              <a:gdLst/>
              <a:ahLst/>
              <a:cxnLst/>
              <a:rect l="l" t="t" r="r" b="b"/>
              <a:pathLst>
                <a:path w="666" h="579" extrusionOk="0">
                  <a:moveTo>
                    <a:pt x="310" y="0"/>
                  </a:moveTo>
                  <a:cubicBezTo>
                    <a:pt x="264" y="0"/>
                    <a:pt x="217" y="11"/>
                    <a:pt x="176" y="33"/>
                  </a:cubicBezTo>
                  <a:cubicBezTo>
                    <a:pt x="99" y="59"/>
                    <a:pt x="37" y="139"/>
                    <a:pt x="19" y="216"/>
                  </a:cubicBezTo>
                  <a:cubicBezTo>
                    <a:pt x="0" y="291"/>
                    <a:pt x="19" y="391"/>
                    <a:pt x="78" y="449"/>
                  </a:cubicBezTo>
                  <a:cubicBezTo>
                    <a:pt x="121" y="509"/>
                    <a:pt x="191" y="549"/>
                    <a:pt x="261" y="564"/>
                  </a:cubicBezTo>
                  <a:cubicBezTo>
                    <a:pt x="301" y="574"/>
                    <a:pt x="349" y="574"/>
                    <a:pt x="391" y="578"/>
                  </a:cubicBezTo>
                  <a:cubicBezTo>
                    <a:pt x="394" y="578"/>
                    <a:pt x="397" y="578"/>
                    <a:pt x="400" y="578"/>
                  </a:cubicBezTo>
                  <a:cubicBezTo>
                    <a:pt x="460" y="578"/>
                    <a:pt x="544" y="534"/>
                    <a:pt x="580" y="491"/>
                  </a:cubicBezTo>
                  <a:cubicBezTo>
                    <a:pt x="613" y="455"/>
                    <a:pt x="637" y="412"/>
                    <a:pt x="649" y="365"/>
                  </a:cubicBezTo>
                  <a:cubicBezTo>
                    <a:pt x="665" y="307"/>
                    <a:pt x="655" y="242"/>
                    <a:pt x="631" y="188"/>
                  </a:cubicBezTo>
                  <a:cubicBezTo>
                    <a:pt x="618" y="154"/>
                    <a:pt x="599" y="125"/>
                    <a:pt x="571" y="101"/>
                  </a:cubicBezTo>
                  <a:cubicBezTo>
                    <a:pt x="553" y="87"/>
                    <a:pt x="533" y="73"/>
                    <a:pt x="513" y="59"/>
                  </a:cubicBezTo>
                  <a:cubicBezTo>
                    <a:pt x="475" y="43"/>
                    <a:pt x="434" y="23"/>
                    <a:pt x="392" y="12"/>
                  </a:cubicBezTo>
                  <a:cubicBezTo>
                    <a:pt x="366" y="4"/>
                    <a:pt x="338" y="0"/>
                    <a:pt x="31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438415" y="889239"/>
              <a:ext cx="22069" cy="17159"/>
            </a:xfrm>
            <a:custGeom>
              <a:avLst/>
              <a:gdLst/>
              <a:ahLst/>
              <a:cxnLst/>
              <a:rect l="l" t="t" r="r" b="b"/>
              <a:pathLst>
                <a:path w="463" h="360" extrusionOk="0">
                  <a:moveTo>
                    <a:pt x="284" y="0"/>
                  </a:moveTo>
                  <a:cubicBezTo>
                    <a:pt x="268" y="0"/>
                    <a:pt x="252" y="2"/>
                    <a:pt x="236" y="7"/>
                  </a:cubicBezTo>
                  <a:cubicBezTo>
                    <a:pt x="171" y="27"/>
                    <a:pt x="100" y="44"/>
                    <a:pt x="52" y="96"/>
                  </a:cubicBezTo>
                  <a:cubicBezTo>
                    <a:pt x="15" y="135"/>
                    <a:pt x="1" y="191"/>
                    <a:pt x="17" y="247"/>
                  </a:cubicBezTo>
                  <a:cubicBezTo>
                    <a:pt x="34" y="302"/>
                    <a:pt x="75" y="329"/>
                    <a:pt x="127" y="349"/>
                  </a:cubicBezTo>
                  <a:cubicBezTo>
                    <a:pt x="147" y="357"/>
                    <a:pt x="168" y="359"/>
                    <a:pt x="189" y="359"/>
                  </a:cubicBezTo>
                  <a:cubicBezTo>
                    <a:pt x="239" y="359"/>
                    <a:pt x="291" y="345"/>
                    <a:pt x="337" y="337"/>
                  </a:cubicBezTo>
                  <a:cubicBezTo>
                    <a:pt x="381" y="328"/>
                    <a:pt x="417" y="290"/>
                    <a:pt x="438" y="254"/>
                  </a:cubicBezTo>
                  <a:cubicBezTo>
                    <a:pt x="461" y="213"/>
                    <a:pt x="462" y="164"/>
                    <a:pt x="451" y="120"/>
                  </a:cubicBezTo>
                  <a:cubicBezTo>
                    <a:pt x="433" y="47"/>
                    <a:pt x="358" y="0"/>
                    <a:pt x="28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383743" y="914883"/>
              <a:ext cx="31793" cy="27884"/>
            </a:xfrm>
            <a:custGeom>
              <a:avLst/>
              <a:gdLst/>
              <a:ahLst/>
              <a:cxnLst/>
              <a:rect l="l" t="t" r="r" b="b"/>
              <a:pathLst>
                <a:path w="667" h="585" extrusionOk="0">
                  <a:moveTo>
                    <a:pt x="382" y="0"/>
                  </a:moveTo>
                  <a:cubicBezTo>
                    <a:pt x="329" y="0"/>
                    <a:pt x="272" y="12"/>
                    <a:pt x="234" y="41"/>
                  </a:cubicBezTo>
                  <a:cubicBezTo>
                    <a:pt x="203" y="63"/>
                    <a:pt x="173" y="87"/>
                    <a:pt x="143" y="110"/>
                  </a:cubicBezTo>
                  <a:cubicBezTo>
                    <a:pt x="88" y="155"/>
                    <a:pt x="48" y="223"/>
                    <a:pt x="39" y="295"/>
                  </a:cubicBezTo>
                  <a:cubicBezTo>
                    <a:pt x="34" y="311"/>
                    <a:pt x="28" y="324"/>
                    <a:pt x="23" y="340"/>
                  </a:cubicBezTo>
                  <a:cubicBezTo>
                    <a:pt x="0" y="435"/>
                    <a:pt x="64" y="542"/>
                    <a:pt x="160" y="563"/>
                  </a:cubicBezTo>
                  <a:cubicBezTo>
                    <a:pt x="177" y="565"/>
                    <a:pt x="192" y="568"/>
                    <a:pt x="207" y="569"/>
                  </a:cubicBezTo>
                  <a:cubicBezTo>
                    <a:pt x="238" y="579"/>
                    <a:pt x="270" y="584"/>
                    <a:pt x="301" y="584"/>
                  </a:cubicBezTo>
                  <a:cubicBezTo>
                    <a:pt x="342" y="584"/>
                    <a:pt x="383" y="576"/>
                    <a:pt x="420" y="559"/>
                  </a:cubicBezTo>
                  <a:cubicBezTo>
                    <a:pt x="456" y="543"/>
                    <a:pt x="489" y="524"/>
                    <a:pt x="524" y="508"/>
                  </a:cubicBezTo>
                  <a:cubicBezTo>
                    <a:pt x="588" y="476"/>
                    <a:pt x="628" y="404"/>
                    <a:pt x="646" y="338"/>
                  </a:cubicBezTo>
                  <a:cubicBezTo>
                    <a:pt x="666" y="267"/>
                    <a:pt x="648" y="191"/>
                    <a:pt x="613" y="130"/>
                  </a:cubicBezTo>
                  <a:cubicBezTo>
                    <a:pt x="579" y="69"/>
                    <a:pt x="508" y="22"/>
                    <a:pt x="442" y="6"/>
                  </a:cubicBezTo>
                  <a:cubicBezTo>
                    <a:pt x="424" y="2"/>
                    <a:pt x="403" y="0"/>
                    <a:pt x="38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325878" y="935283"/>
              <a:ext cx="26645" cy="22450"/>
            </a:xfrm>
            <a:custGeom>
              <a:avLst/>
              <a:gdLst/>
              <a:ahLst/>
              <a:cxnLst/>
              <a:rect l="l" t="t" r="r" b="b"/>
              <a:pathLst>
                <a:path w="559" h="471" extrusionOk="0">
                  <a:moveTo>
                    <a:pt x="197" y="0"/>
                  </a:moveTo>
                  <a:cubicBezTo>
                    <a:pt x="174" y="0"/>
                    <a:pt x="149" y="4"/>
                    <a:pt x="124" y="14"/>
                  </a:cubicBezTo>
                  <a:cubicBezTo>
                    <a:pt x="56" y="38"/>
                    <a:pt x="1" y="103"/>
                    <a:pt x="5" y="179"/>
                  </a:cubicBezTo>
                  <a:cubicBezTo>
                    <a:pt x="11" y="270"/>
                    <a:pt x="54" y="328"/>
                    <a:pt x="120" y="381"/>
                  </a:cubicBezTo>
                  <a:cubicBezTo>
                    <a:pt x="182" y="430"/>
                    <a:pt x="253" y="444"/>
                    <a:pt x="326" y="465"/>
                  </a:cubicBezTo>
                  <a:cubicBezTo>
                    <a:pt x="339" y="468"/>
                    <a:pt x="353" y="470"/>
                    <a:pt x="366" y="470"/>
                  </a:cubicBezTo>
                  <a:cubicBezTo>
                    <a:pt x="426" y="470"/>
                    <a:pt x="484" y="433"/>
                    <a:pt x="515" y="381"/>
                  </a:cubicBezTo>
                  <a:cubicBezTo>
                    <a:pt x="559" y="312"/>
                    <a:pt x="531" y="231"/>
                    <a:pt x="484" y="176"/>
                  </a:cubicBezTo>
                  <a:cubicBezTo>
                    <a:pt x="471" y="160"/>
                    <a:pt x="455" y="134"/>
                    <a:pt x="440" y="119"/>
                  </a:cubicBezTo>
                  <a:cubicBezTo>
                    <a:pt x="430" y="109"/>
                    <a:pt x="421" y="97"/>
                    <a:pt x="412" y="87"/>
                  </a:cubicBezTo>
                  <a:cubicBezTo>
                    <a:pt x="397" y="71"/>
                    <a:pt x="374" y="58"/>
                    <a:pt x="355" y="47"/>
                  </a:cubicBezTo>
                  <a:cubicBezTo>
                    <a:pt x="302" y="21"/>
                    <a:pt x="251" y="0"/>
                    <a:pt x="19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274543" y="925512"/>
              <a:ext cx="15253" cy="13013"/>
            </a:xfrm>
            <a:custGeom>
              <a:avLst/>
              <a:gdLst/>
              <a:ahLst/>
              <a:cxnLst/>
              <a:rect l="l" t="t" r="r" b="b"/>
              <a:pathLst>
                <a:path w="320" h="273" extrusionOk="0">
                  <a:moveTo>
                    <a:pt x="147" y="0"/>
                  </a:moveTo>
                  <a:cubicBezTo>
                    <a:pt x="119" y="0"/>
                    <a:pt x="84" y="7"/>
                    <a:pt x="62" y="23"/>
                  </a:cubicBezTo>
                  <a:cubicBezTo>
                    <a:pt x="44" y="35"/>
                    <a:pt x="31" y="49"/>
                    <a:pt x="21" y="68"/>
                  </a:cubicBezTo>
                  <a:cubicBezTo>
                    <a:pt x="16" y="77"/>
                    <a:pt x="12" y="88"/>
                    <a:pt x="10" y="99"/>
                  </a:cubicBezTo>
                  <a:cubicBezTo>
                    <a:pt x="1" y="132"/>
                    <a:pt x="11" y="161"/>
                    <a:pt x="25" y="189"/>
                  </a:cubicBezTo>
                  <a:cubicBezTo>
                    <a:pt x="37" y="216"/>
                    <a:pt x="75" y="242"/>
                    <a:pt x="101" y="252"/>
                  </a:cubicBezTo>
                  <a:cubicBezTo>
                    <a:pt x="117" y="257"/>
                    <a:pt x="135" y="264"/>
                    <a:pt x="150" y="269"/>
                  </a:cubicBezTo>
                  <a:cubicBezTo>
                    <a:pt x="159" y="272"/>
                    <a:pt x="168" y="273"/>
                    <a:pt x="177" y="273"/>
                  </a:cubicBezTo>
                  <a:cubicBezTo>
                    <a:pt x="203" y="273"/>
                    <a:pt x="229" y="264"/>
                    <a:pt x="251" y="252"/>
                  </a:cubicBezTo>
                  <a:cubicBezTo>
                    <a:pt x="282" y="234"/>
                    <a:pt x="302" y="201"/>
                    <a:pt x="311" y="168"/>
                  </a:cubicBezTo>
                  <a:cubicBezTo>
                    <a:pt x="320" y="137"/>
                    <a:pt x="311" y="95"/>
                    <a:pt x="294" y="68"/>
                  </a:cubicBezTo>
                  <a:cubicBezTo>
                    <a:pt x="277" y="42"/>
                    <a:pt x="241" y="11"/>
                    <a:pt x="210" y="7"/>
                  </a:cubicBezTo>
                  <a:cubicBezTo>
                    <a:pt x="193" y="5"/>
                    <a:pt x="177" y="2"/>
                    <a:pt x="160" y="1"/>
                  </a:cubicBezTo>
                  <a:cubicBezTo>
                    <a:pt x="156" y="1"/>
                    <a:pt x="152" y="0"/>
                    <a:pt x="14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04857" y="894625"/>
              <a:ext cx="31173" cy="30982"/>
            </a:xfrm>
            <a:custGeom>
              <a:avLst/>
              <a:gdLst/>
              <a:ahLst/>
              <a:cxnLst/>
              <a:rect l="l" t="t" r="r" b="b"/>
              <a:pathLst>
                <a:path w="654" h="650" extrusionOk="0">
                  <a:moveTo>
                    <a:pt x="315" y="1"/>
                  </a:moveTo>
                  <a:cubicBezTo>
                    <a:pt x="272" y="1"/>
                    <a:pt x="232" y="11"/>
                    <a:pt x="195" y="32"/>
                  </a:cubicBezTo>
                  <a:cubicBezTo>
                    <a:pt x="169" y="41"/>
                    <a:pt x="145" y="54"/>
                    <a:pt x="126" y="75"/>
                  </a:cubicBezTo>
                  <a:cubicBezTo>
                    <a:pt x="101" y="92"/>
                    <a:pt x="83" y="111"/>
                    <a:pt x="68" y="136"/>
                  </a:cubicBezTo>
                  <a:cubicBezTo>
                    <a:pt x="60" y="146"/>
                    <a:pt x="52" y="158"/>
                    <a:pt x="43" y="170"/>
                  </a:cubicBezTo>
                  <a:cubicBezTo>
                    <a:pt x="42" y="171"/>
                    <a:pt x="41" y="174"/>
                    <a:pt x="39" y="176"/>
                  </a:cubicBezTo>
                  <a:cubicBezTo>
                    <a:pt x="12" y="219"/>
                    <a:pt x="12" y="246"/>
                    <a:pt x="5" y="292"/>
                  </a:cubicBezTo>
                  <a:cubicBezTo>
                    <a:pt x="1" y="331"/>
                    <a:pt x="0" y="318"/>
                    <a:pt x="1" y="333"/>
                  </a:cubicBezTo>
                  <a:cubicBezTo>
                    <a:pt x="1" y="335"/>
                    <a:pt x="2" y="336"/>
                    <a:pt x="2" y="339"/>
                  </a:cubicBezTo>
                  <a:cubicBezTo>
                    <a:pt x="2" y="382"/>
                    <a:pt x="13" y="423"/>
                    <a:pt x="34" y="459"/>
                  </a:cubicBezTo>
                  <a:cubicBezTo>
                    <a:pt x="42" y="486"/>
                    <a:pt x="57" y="509"/>
                    <a:pt x="78" y="528"/>
                  </a:cubicBezTo>
                  <a:cubicBezTo>
                    <a:pt x="102" y="562"/>
                    <a:pt x="132" y="590"/>
                    <a:pt x="172" y="609"/>
                  </a:cubicBezTo>
                  <a:cubicBezTo>
                    <a:pt x="199" y="620"/>
                    <a:pt x="225" y="630"/>
                    <a:pt x="253" y="640"/>
                  </a:cubicBezTo>
                  <a:cubicBezTo>
                    <a:pt x="282" y="645"/>
                    <a:pt x="310" y="648"/>
                    <a:pt x="339" y="650"/>
                  </a:cubicBezTo>
                  <a:lnTo>
                    <a:pt x="421" y="635"/>
                  </a:lnTo>
                  <a:cubicBezTo>
                    <a:pt x="447" y="624"/>
                    <a:pt x="472" y="613"/>
                    <a:pt x="498" y="602"/>
                  </a:cubicBezTo>
                  <a:cubicBezTo>
                    <a:pt x="535" y="580"/>
                    <a:pt x="565" y="551"/>
                    <a:pt x="587" y="515"/>
                  </a:cubicBezTo>
                  <a:cubicBezTo>
                    <a:pt x="607" y="494"/>
                    <a:pt x="620" y="470"/>
                    <a:pt x="627" y="440"/>
                  </a:cubicBezTo>
                  <a:cubicBezTo>
                    <a:pt x="641" y="414"/>
                    <a:pt x="648" y="387"/>
                    <a:pt x="646" y="357"/>
                  </a:cubicBezTo>
                  <a:cubicBezTo>
                    <a:pt x="653" y="328"/>
                    <a:pt x="651" y="299"/>
                    <a:pt x="644" y="272"/>
                  </a:cubicBezTo>
                  <a:cubicBezTo>
                    <a:pt x="641" y="230"/>
                    <a:pt x="627" y="190"/>
                    <a:pt x="603" y="156"/>
                  </a:cubicBezTo>
                  <a:cubicBezTo>
                    <a:pt x="587" y="135"/>
                    <a:pt x="568" y="112"/>
                    <a:pt x="551" y="91"/>
                  </a:cubicBezTo>
                  <a:lnTo>
                    <a:pt x="483" y="42"/>
                  </a:lnTo>
                  <a:cubicBezTo>
                    <a:pt x="456" y="31"/>
                    <a:pt x="429" y="21"/>
                    <a:pt x="401" y="10"/>
                  </a:cubicBezTo>
                  <a:cubicBezTo>
                    <a:pt x="373" y="6"/>
                    <a:pt x="345" y="4"/>
                    <a:pt x="31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139746" y="912214"/>
              <a:ext cx="27264" cy="24261"/>
            </a:xfrm>
            <a:custGeom>
              <a:avLst/>
              <a:gdLst/>
              <a:ahLst/>
              <a:cxnLst/>
              <a:rect l="l" t="t" r="r" b="b"/>
              <a:pathLst>
                <a:path w="572" h="509" extrusionOk="0">
                  <a:moveTo>
                    <a:pt x="352" y="1"/>
                  </a:moveTo>
                  <a:cubicBezTo>
                    <a:pt x="347" y="1"/>
                    <a:pt x="342" y="1"/>
                    <a:pt x="337" y="1"/>
                  </a:cubicBezTo>
                  <a:cubicBezTo>
                    <a:pt x="317" y="3"/>
                    <a:pt x="300" y="8"/>
                    <a:pt x="280" y="11"/>
                  </a:cubicBezTo>
                  <a:cubicBezTo>
                    <a:pt x="237" y="29"/>
                    <a:pt x="191" y="45"/>
                    <a:pt x="152" y="74"/>
                  </a:cubicBezTo>
                  <a:cubicBezTo>
                    <a:pt x="112" y="102"/>
                    <a:pt x="73" y="132"/>
                    <a:pt x="49" y="175"/>
                  </a:cubicBezTo>
                  <a:cubicBezTo>
                    <a:pt x="38" y="196"/>
                    <a:pt x="32" y="218"/>
                    <a:pt x="27" y="241"/>
                  </a:cubicBezTo>
                  <a:cubicBezTo>
                    <a:pt x="24" y="246"/>
                    <a:pt x="22" y="252"/>
                    <a:pt x="21" y="257"/>
                  </a:cubicBezTo>
                  <a:cubicBezTo>
                    <a:pt x="0" y="310"/>
                    <a:pt x="5" y="367"/>
                    <a:pt x="33" y="416"/>
                  </a:cubicBezTo>
                  <a:cubicBezTo>
                    <a:pt x="66" y="477"/>
                    <a:pt x="132" y="498"/>
                    <a:pt x="195" y="503"/>
                  </a:cubicBezTo>
                  <a:cubicBezTo>
                    <a:pt x="212" y="506"/>
                    <a:pt x="229" y="508"/>
                    <a:pt x="245" y="508"/>
                  </a:cubicBezTo>
                  <a:cubicBezTo>
                    <a:pt x="258" y="508"/>
                    <a:pt x="271" y="507"/>
                    <a:pt x="285" y="505"/>
                  </a:cubicBezTo>
                  <a:cubicBezTo>
                    <a:pt x="325" y="499"/>
                    <a:pt x="357" y="483"/>
                    <a:pt x="393" y="464"/>
                  </a:cubicBezTo>
                  <a:cubicBezTo>
                    <a:pt x="435" y="442"/>
                    <a:pt x="469" y="410"/>
                    <a:pt x="506" y="378"/>
                  </a:cubicBezTo>
                  <a:cubicBezTo>
                    <a:pt x="546" y="344"/>
                    <a:pt x="572" y="267"/>
                    <a:pt x="568" y="216"/>
                  </a:cubicBezTo>
                  <a:cubicBezTo>
                    <a:pt x="565" y="178"/>
                    <a:pt x="553" y="142"/>
                    <a:pt x="535" y="107"/>
                  </a:cubicBezTo>
                  <a:cubicBezTo>
                    <a:pt x="511" y="65"/>
                    <a:pt x="469" y="35"/>
                    <a:pt x="425" y="18"/>
                  </a:cubicBezTo>
                  <a:cubicBezTo>
                    <a:pt x="402" y="8"/>
                    <a:pt x="378" y="1"/>
                    <a:pt x="35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104712" y="950727"/>
              <a:ext cx="28933" cy="20877"/>
            </a:xfrm>
            <a:custGeom>
              <a:avLst/>
              <a:gdLst/>
              <a:ahLst/>
              <a:cxnLst/>
              <a:rect l="l" t="t" r="r" b="b"/>
              <a:pathLst>
                <a:path w="607" h="438" extrusionOk="0">
                  <a:moveTo>
                    <a:pt x="299" y="0"/>
                  </a:moveTo>
                  <a:cubicBezTo>
                    <a:pt x="70" y="0"/>
                    <a:pt x="1" y="370"/>
                    <a:pt x="255" y="431"/>
                  </a:cubicBezTo>
                  <a:cubicBezTo>
                    <a:pt x="274" y="435"/>
                    <a:pt x="292" y="437"/>
                    <a:pt x="310" y="437"/>
                  </a:cubicBezTo>
                  <a:cubicBezTo>
                    <a:pt x="539" y="437"/>
                    <a:pt x="607" y="67"/>
                    <a:pt x="354" y="7"/>
                  </a:cubicBezTo>
                  <a:cubicBezTo>
                    <a:pt x="335" y="2"/>
                    <a:pt x="316" y="0"/>
                    <a:pt x="29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393658" y="889620"/>
              <a:ext cx="14776" cy="12298"/>
            </a:xfrm>
            <a:custGeom>
              <a:avLst/>
              <a:gdLst/>
              <a:ahLst/>
              <a:cxnLst/>
              <a:rect l="l" t="t" r="r" b="b"/>
              <a:pathLst>
                <a:path w="310" h="258" extrusionOk="0">
                  <a:moveTo>
                    <a:pt x="130" y="1"/>
                  </a:moveTo>
                  <a:cubicBezTo>
                    <a:pt x="117" y="1"/>
                    <a:pt x="105" y="2"/>
                    <a:pt x="91" y="5"/>
                  </a:cubicBezTo>
                  <a:cubicBezTo>
                    <a:pt x="51" y="15"/>
                    <a:pt x="18" y="52"/>
                    <a:pt x="9" y="90"/>
                  </a:cubicBezTo>
                  <a:cubicBezTo>
                    <a:pt x="1" y="128"/>
                    <a:pt x="11" y="179"/>
                    <a:pt x="43" y="204"/>
                  </a:cubicBezTo>
                  <a:cubicBezTo>
                    <a:pt x="53" y="212"/>
                    <a:pt x="61" y="220"/>
                    <a:pt x="72" y="226"/>
                  </a:cubicBezTo>
                  <a:cubicBezTo>
                    <a:pt x="81" y="230"/>
                    <a:pt x="92" y="235"/>
                    <a:pt x="102" y="238"/>
                  </a:cubicBezTo>
                  <a:cubicBezTo>
                    <a:pt x="107" y="241"/>
                    <a:pt x="113" y="242"/>
                    <a:pt x="118" y="243"/>
                  </a:cubicBezTo>
                  <a:cubicBezTo>
                    <a:pt x="129" y="247"/>
                    <a:pt x="140" y="250"/>
                    <a:pt x="150" y="253"/>
                  </a:cubicBezTo>
                  <a:cubicBezTo>
                    <a:pt x="159" y="256"/>
                    <a:pt x="168" y="257"/>
                    <a:pt x="177" y="257"/>
                  </a:cubicBezTo>
                  <a:cubicBezTo>
                    <a:pt x="201" y="257"/>
                    <a:pt x="225" y="249"/>
                    <a:pt x="244" y="238"/>
                  </a:cubicBezTo>
                  <a:cubicBezTo>
                    <a:pt x="274" y="222"/>
                    <a:pt x="292" y="193"/>
                    <a:pt x="301" y="161"/>
                  </a:cubicBezTo>
                  <a:cubicBezTo>
                    <a:pt x="309" y="131"/>
                    <a:pt x="301" y="93"/>
                    <a:pt x="285" y="67"/>
                  </a:cubicBezTo>
                  <a:cubicBezTo>
                    <a:pt x="270" y="41"/>
                    <a:pt x="238" y="16"/>
                    <a:pt x="208" y="11"/>
                  </a:cubicBezTo>
                  <a:cubicBezTo>
                    <a:pt x="197" y="10"/>
                    <a:pt x="186" y="6"/>
                    <a:pt x="175" y="5"/>
                  </a:cubicBezTo>
                  <a:cubicBezTo>
                    <a:pt x="169" y="4"/>
                    <a:pt x="164" y="4"/>
                    <a:pt x="159" y="3"/>
                  </a:cubicBezTo>
                  <a:cubicBezTo>
                    <a:pt x="148" y="1"/>
                    <a:pt x="139" y="1"/>
                    <a:pt x="13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330930" y="896818"/>
              <a:ext cx="30124" cy="21640"/>
            </a:xfrm>
            <a:custGeom>
              <a:avLst/>
              <a:gdLst/>
              <a:ahLst/>
              <a:cxnLst/>
              <a:rect l="l" t="t" r="r" b="b"/>
              <a:pathLst>
                <a:path w="632" h="454" extrusionOk="0">
                  <a:moveTo>
                    <a:pt x="309" y="0"/>
                  </a:moveTo>
                  <a:cubicBezTo>
                    <a:pt x="71" y="0"/>
                    <a:pt x="0" y="385"/>
                    <a:pt x="264" y="447"/>
                  </a:cubicBezTo>
                  <a:cubicBezTo>
                    <a:pt x="285" y="452"/>
                    <a:pt x="304" y="454"/>
                    <a:pt x="322" y="454"/>
                  </a:cubicBezTo>
                  <a:cubicBezTo>
                    <a:pt x="560" y="454"/>
                    <a:pt x="631" y="69"/>
                    <a:pt x="367" y="7"/>
                  </a:cubicBezTo>
                  <a:cubicBezTo>
                    <a:pt x="347" y="2"/>
                    <a:pt x="328" y="0"/>
                    <a:pt x="30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256192" y="879706"/>
              <a:ext cx="29123" cy="27407"/>
            </a:xfrm>
            <a:custGeom>
              <a:avLst/>
              <a:gdLst/>
              <a:ahLst/>
              <a:cxnLst/>
              <a:rect l="l" t="t" r="r" b="b"/>
              <a:pathLst>
                <a:path w="611" h="575" extrusionOk="0">
                  <a:moveTo>
                    <a:pt x="307" y="0"/>
                  </a:moveTo>
                  <a:cubicBezTo>
                    <a:pt x="279" y="0"/>
                    <a:pt x="250" y="5"/>
                    <a:pt x="223" y="13"/>
                  </a:cubicBezTo>
                  <a:cubicBezTo>
                    <a:pt x="215" y="15"/>
                    <a:pt x="206" y="20"/>
                    <a:pt x="196" y="23"/>
                  </a:cubicBezTo>
                  <a:cubicBezTo>
                    <a:pt x="175" y="31"/>
                    <a:pt x="154" y="42"/>
                    <a:pt x="133" y="51"/>
                  </a:cubicBezTo>
                  <a:cubicBezTo>
                    <a:pt x="111" y="63"/>
                    <a:pt x="93" y="77"/>
                    <a:pt x="79" y="96"/>
                  </a:cubicBezTo>
                  <a:cubicBezTo>
                    <a:pt x="63" y="113"/>
                    <a:pt x="50" y="133"/>
                    <a:pt x="37" y="152"/>
                  </a:cubicBezTo>
                  <a:cubicBezTo>
                    <a:pt x="28" y="175"/>
                    <a:pt x="19" y="197"/>
                    <a:pt x="11" y="218"/>
                  </a:cubicBezTo>
                  <a:cubicBezTo>
                    <a:pt x="2" y="253"/>
                    <a:pt x="0" y="288"/>
                    <a:pt x="9" y="322"/>
                  </a:cubicBezTo>
                  <a:cubicBezTo>
                    <a:pt x="11" y="334"/>
                    <a:pt x="13" y="347"/>
                    <a:pt x="16" y="359"/>
                  </a:cubicBezTo>
                  <a:cubicBezTo>
                    <a:pt x="25" y="380"/>
                    <a:pt x="35" y="401"/>
                    <a:pt x="44" y="422"/>
                  </a:cubicBezTo>
                  <a:cubicBezTo>
                    <a:pt x="58" y="442"/>
                    <a:pt x="74" y="459"/>
                    <a:pt x="91" y="476"/>
                  </a:cubicBezTo>
                  <a:cubicBezTo>
                    <a:pt x="97" y="483"/>
                    <a:pt x="103" y="489"/>
                    <a:pt x="110" y="495"/>
                  </a:cubicBezTo>
                  <a:cubicBezTo>
                    <a:pt x="163" y="547"/>
                    <a:pt x="236" y="574"/>
                    <a:pt x="310" y="574"/>
                  </a:cubicBezTo>
                  <a:cubicBezTo>
                    <a:pt x="338" y="574"/>
                    <a:pt x="366" y="570"/>
                    <a:pt x="393" y="562"/>
                  </a:cubicBezTo>
                  <a:cubicBezTo>
                    <a:pt x="489" y="533"/>
                    <a:pt x="564" y="452"/>
                    <a:pt x="588" y="354"/>
                  </a:cubicBezTo>
                  <a:cubicBezTo>
                    <a:pt x="611" y="255"/>
                    <a:pt x="579" y="149"/>
                    <a:pt x="506" y="80"/>
                  </a:cubicBezTo>
                  <a:cubicBezTo>
                    <a:pt x="452" y="29"/>
                    <a:pt x="380" y="0"/>
                    <a:pt x="30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188984" y="856827"/>
              <a:ext cx="21497" cy="21926"/>
            </a:xfrm>
            <a:custGeom>
              <a:avLst/>
              <a:gdLst/>
              <a:ahLst/>
              <a:cxnLst/>
              <a:rect l="l" t="t" r="r" b="b"/>
              <a:pathLst>
                <a:path w="451" h="460" extrusionOk="0">
                  <a:moveTo>
                    <a:pt x="231" y="0"/>
                  </a:moveTo>
                  <a:cubicBezTo>
                    <a:pt x="190" y="0"/>
                    <a:pt x="148" y="14"/>
                    <a:pt x="112" y="34"/>
                  </a:cubicBezTo>
                  <a:cubicBezTo>
                    <a:pt x="87" y="48"/>
                    <a:pt x="66" y="68"/>
                    <a:pt x="52" y="92"/>
                  </a:cubicBezTo>
                  <a:cubicBezTo>
                    <a:pt x="32" y="115"/>
                    <a:pt x="19" y="142"/>
                    <a:pt x="14" y="174"/>
                  </a:cubicBezTo>
                  <a:cubicBezTo>
                    <a:pt x="0" y="229"/>
                    <a:pt x="11" y="291"/>
                    <a:pt x="41" y="341"/>
                  </a:cubicBezTo>
                  <a:cubicBezTo>
                    <a:pt x="56" y="365"/>
                    <a:pt x="76" y="386"/>
                    <a:pt x="100" y="400"/>
                  </a:cubicBezTo>
                  <a:cubicBezTo>
                    <a:pt x="121" y="419"/>
                    <a:pt x="146" y="431"/>
                    <a:pt x="173" y="437"/>
                  </a:cubicBezTo>
                  <a:cubicBezTo>
                    <a:pt x="199" y="451"/>
                    <a:pt x="227" y="459"/>
                    <a:pt x="257" y="459"/>
                  </a:cubicBezTo>
                  <a:cubicBezTo>
                    <a:pt x="261" y="459"/>
                    <a:pt x="264" y="459"/>
                    <a:pt x="267" y="459"/>
                  </a:cubicBezTo>
                  <a:cubicBezTo>
                    <a:pt x="299" y="458"/>
                    <a:pt x="329" y="448"/>
                    <a:pt x="356" y="432"/>
                  </a:cubicBezTo>
                  <a:cubicBezTo>
                    <a:pt x="385" y="415"/>
                    <a:pt x="404" y="391"/>
                    <a:pt x="420" y="364"/>
                  </a:cubicBezTo>
                  <a:cubicBezTo>
                    <a:pt x="437" y="335"/>
                    <a:pt x="444" y="304"/>
                    <a:pt x="443" y="269"/>
                  </a:cubicBezTo>
                  <a:lnTo>
                    <a:pt x="443" y="268"/>
                  </a:lnTo>
                  <a:cubicBezTo>
                    <a:pt x="444" y="260"/>
                    <a:pt x="445" y="252"/>
                    <a:pt x="445" y="243"/>
                  </a:cubicBezTo>
                  <a:cubicBezTo>
                    <a:pt x="451" y="214"/>
                    <a:pt x="449" y="186"/>
                    <a:pt x="439" y="157"/>
                  </a:cubicBezTo>
                  <a:lnTo>
                    <a:pt x="416" y="106"/>
                  </a:lnTo>
                  <a:cubicBezTo>
                    <a:pt x="387" y="54"/>
                    <a:pt x="333" y="22"/>
                    <a:pt x="278" y="7"/>
                  </a:cubicBezTo>
                  <a:cubicBezTo>
                    <a:pt x="263" y="2"/>
                    <a:pt x="247" y="0"/>
                    <a:pt x="23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24779" y="855349"/>
              <a:ext cx="24166" cy="22021"/>
            </a:xfrm>
            <a:custGeom>
              <a:avLst/>
              <a:gdLst/>
              <a:ahLst/>
              <a:cxnLst/>
              <a:rect l="l" t="t" r="r" b="b"/>
              <a:pathLst>
                <a:path w="507" h="462" extrusionOk="0">
                  <a:moveTo>
                    <a:pt x="283" y="1"/>
                  </a:moveTo>
                  <a:cubicBezTo>
                    <a:pt x="270" y="1"/>
                    <a:pt x="258" y="2"/>
                    <a:pt x="245" y="6"/>
                  </a:cubicBezTo>
                  <a:cubicBezTo>
                    <a:pt x="217" y="8"/>
                    <a:pt x="191" y="18"/>
                    <a:pt x="168" y="33"/>
                  </a:cubicBezTo>
                  <a:cubicBezTo>
                    <a:pt x="154" y="43"/>
                    <a:pt x="142" y="50"/>
                    <a:pt x="130" y="60"/>
                  </a:cubicBezTo>
                  <a:cubicBezTo>
                    <a:pt x="110" y="73"/>
                    <a:pt x="90" y="87"/>
                    <a:pt x="74" y="105"/>
                  </a:cubicBezTo>
                  <a:cubicBezTo>
                    <a:pt x="58" y="123"/>
                    <a:pt x="47" y="140"/>
                    <a:pt x="36" y="162"/>
                  </a:cubicBezTo>
                  <a:cubicBezTo>
                    <a:pt x="0" y="225"/>
                    <a:pt x="4" y="305"/>
                    <a:pt x="39" y="366"/>
                  </a:cubicBezTo>
                  <a:cubicBezTo>
                    <a:pt x="74" y="423"/>
                    <a:pt x="140" y="462"/>
                    <a:pt x="208" y="462"/>
                  </a:cubicBezTo>
                  <a:cubicBezTo>
                    <a:pt x="212" y="462"/>
                    <a:pt x="215" y="462"/>
                    <a:pt x="219" y="462"/>
                  </a:cubicBezTo>
                  <a:cubicBezTo>
                    <a:pt x="243" y="461"/>
                    <a:pt x="263" y="458"/>
                    <a:pt x="288" y="451"/>
                  </a:cubicBezTo>
                  <a:cubicBezTo>
                    <a:pt x="311" y="445"/>
                    <a:pt x="332" y="434"/>
                    <a:pt x="353" y="422"/>
                  </a:cubicBezTo>
                  <a:cubicBezTo>
                    <a:pt x="366" y="414"/>
                    <a:pt x="380" y="408"/>
                    <a:pt x="394" y="400"/>
                  </a:cubicBezTo>
                  <a:cubicBezTo>
                    <a:pt x="445" y="374"/>
                    <a:pt x="474" y="320"/>
                    <a:pt x="490" y="267"/>
                  </a:cubicBezTo>
                  <a:cubicBezTo>
                    <a:pt x="507" y="210"/>
                    <a:pt x="492" y="152"/>
                    <a:pt x="464" y="102"/>
                  </a:cubicBezTo>
                  <a:cubicBezTo>
                    <a:pt x="450" y="78"/>
                    <a:pt x="430" y="59"/>
                    <a:pt x="406" y="44"/>
                  </a:cubicBezTo>
                  <a:cubicBezTo>
                    <a:pt x="384" y="26"/>
                    <a:pt x="358" y="12"/>
                    <a:pt x="330" y="7"/>
                  </a:cubicBezTo>
                  <a:cubicBezTo>
                    <a:pt x="314" y="3"/>
                    <a:pt x="298" y="1"/>
                    <a:pt x="283"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074207" y="888476"/>
              <a:ext cx="25024" cy="23642"/>
            </a:xfrm>
            <a:custGeom>
              <a:avLst/>
              <a:gdLst/>
              <a:ahLst/>
              <a:cxnLst/>
              <a:rect l="l" t="t" r="r" b="b"/>
              <a:pathLst>
                <a:path w="525" h="496" extrusionOk="0">
                  <a:moveTo>
                    <a:pt x="274" y="1"/>
                  </a:moveTo>
                  <a:cubicBezTo>
                    <a:pt x="209" y="1"/>
                    <a:pt x="145" y="31"/>
                    <a:pt x="99" y="76"/>
                  </a:cubicBezTo>
                  <a:cubicBezTo>
                    <a:pt x="58" y="116"/>
                    <a:pt x="28" y="160"/>
                    <a:pt x="15" y="219"/>
                  </a:cubicBezTo>
                  <a:cubicBezTo>
                    <a:pt x="14" y="226"/>
                    <a:pt x="13" y="231"/>
                    <a:pt x="11" y="238"/>
                  </a:cubicBezTo>
                  <a:cubicBezTo>
                    <a:pt x="1" y="291"/>
                    <a:pt x="7" y="343"/>
                    <a:pt x="35" y="392"/>
                  </a:cubicBezTo>
                  <a:cubicBezTo>
                    <a:pt x="52" y="421"/>
                    <a:pt x="80" y="444"/>
                    <a:pt x="108" y="462"/>
                  </a:cubicBezTo>
                  <a:cubicBezTo>
                    <a:pt x="125" y="472"/>
                    <a:pt x="145" y="477"/>
                    <a:pt x="163" y="483"/>
                  </a:cubicBezTo>
                  <a:cubicBezTo>
                    <a:pt x="170" y="484"/>
                    <a:pt x="176" y="486"/>
                    <a:pt x="183" y="488"/>
                  </a:cubicBezTo>
                  <a:cubicBezTo>
                    <a:pt x="197" y="491"/>
                    <a:pt x="205" y="491"/>
                    <a:pt x="223" y="493"/>
                  </a:cubicBezTo>
                  <a:cubicBezTo>
                    <a:pt x="235" y="494"/>
                    <a:pt x="247" y="495"/>
                    <a:pt x="259" y="495"/>
                  </a:cubicBezTo>
                  <a:cubicBezTo>
                    <a:pt x="278" y="491"/>
                    <a:pt x="299" y="489"/>
                    <a:pt x="319" y="485"/>
                  </a:cubicBezTo>
                  <a:cubicBezTo>
                    <a:pt x="328" y="483"/>
                    <a:pt x="336" y="478"/>
                    <a:pt x="345" y="475"/>
                  </a:cubicBezTo>
                  <a:cubicBezTo>
                    <a:pt x="427" y="448"/>
                    <a:pt x="491" y="385"/>
                    <a:pt x="510" y="300"/>
                  </a:cubicBezTo>
                  <a:cubicBezTo>
                    <a:pt x="524" y="240"/>
                    <a:pt x="513" y="170"/>
                    <a:pt x="480" y="117"/>
                  </a:cubicBezTo>
                  <a:cubicBezTo>
                    <a:pt x="444" y="61"/>
                    <a:pt x="391" y="25"/>
                    <a:pt x="329" y="8"/>
                  </a:cubicBezTo>
                  <a:cubicBezTo>
                    <a:pt x="311" y="3"/>
                    <a:pt x="293" y="1"/>
                    <a:pt x="27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6567406">
            <a:off x="6937442" y="113927"/>
            <a:ext cx="2125883" cy="2318309"/>
            <a:chOff x="4518826" y="55435"/>
            <a:chExt cx="440758" cy="480654"/>
          </a:xfrm>
        </p:grpSpPr>
        <p:sp>
          <p:nvSpPr>
            <p:cNvPr id="58" name="Google Shape;58;p2"/>
            <p:cNvSpPr/>
            <p:nvPr/>
          </p:nvSpPr>
          <p:spPr>
            <a:xfrm>
              <a:off x="4525547" y="89182"/>
              <a:ext cx="377411" cy="446907"/>
            </a:xfrm>
            <a:custGeom>
              <a:avLst/>
              <a:gdLst/>
              <a:ahLst/>
              <a:cxnLst/>
              <a:rect l="l" t="t" r="r" b="b"/>
              <a:pathLst>
                <a:path w="7918" h="9376" extrusionOk="0">
                  <a:moveTo>
                    <a:pt x="7153" y="0"/>
                  </a:moveTo>
                  <a:cubicBezTo>
                    <a:pt x="7067" y="0"/>
                    <a:pt x="6980" y="71"/>
                    <a:pt x="7008" y="181"/>
                  </a:cubicBezTo>
                  <a:cubicBezTo>
                    <a:pt x="7606" y="2623"/>
                    <a:pt x="4898" y="3897"/>
                    <a:pt x="3242" y="4962"/>
                  </a:cubicBezTo>
                  <a:cubicBezTo>
                    <a:pt x="1660" y="5979"/>
                    <a:pt x="418" y="7482"/>
                    <a:pt x="4" y="9350"/>
                  </a:cubicBezTo>
                  <a:cubicBezTo>
                    <a:pt x="0" y="9366"/>
                    <a:pt x="13" y="9376"/>
                    <a:pt x="25" y="9376"/>
                  </a:cubicBezTo>
                  <a:cubicBezTo>
                    <a:pt x="33" y="9376"/>
                    <a:pt x="41" y="9371"/>
                    <a:pt x="44" y="9361"/>
                  </a:cubicBezTo>
                  <a:cubicBezTo>
                    <a:pt x="386" y="8298"/>
                    <a:pt x="889" y="7336"/>
                    <a:pt x="1642" y="6501"/>
                  </a:cubicBezTo>
                  <a:cubicBezTo>
                    <a:pt x="2410" y="5648"/>
                    <a:pt x="3373" y="5096"/>
                    <a:pt x="4361" y="4539"/>
                  </a:cubicBezTo>
                  <a:cubicBezTo>
                    <a:pt x="5895" y="3670"/>
                    <a:pt x="7918" y="2156"/>
                    <a:pt x="7290" y="104"/>
                  </a:cubicBezTo>
                  <a:cubicBezTo>
                    <a:pt x="7267" y="32"/>
                    <a:pt x="7210" y="0"/>
                    <a:pt x="7153"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18826" y="55435"/>
              <a:ext cx="277220" cy="458108"/>
            </a:xfrm>
            <a:custGeom>
              <a:avLst/>
              <a:gdLst/>
              <a:ahLst/>
              <a:cxnLst/>
              <a:rect l="l" t="t" r="r" b="b"/>
              <a:pathLst>
                <a:path w="5816" h="9611" extrusionOk="0">
                  <a:moveTo>
                    <a:pt x="5509" y="1"/>
                  </a:moveTo>
                  <a:cubicBezTo>
                    <a:pt x="5434" y="1"/>
                    <a:pt x="5355" y="52"/>
                    <a:pt x="5358" y="140"/>
                  </a:cubicBezTo>
                  <a:cubicBezTo>
                    <a:pt x="5394" y="1168"/>
                    <a:pt x="5571" y="2258"/>
                    <a:pt x="4997" y="3184"/>
                  </a:cubicBezTo>
                  <a:cubicBezTo>
                    <a:pt x="4475" y="4023"/>
                    <a:pt x="3501" y="4432"/>
                    <a:pt x="2746" y="5020"/>
                  </a:cubicBezTo>
                  <a:cubicBezTo>
                    <a:pt x="1348" y="6107"/>
                    <a:pt x="251" y="7824"/>
                    <a:pt x="2" y="9593"/>
                  </a:cubicBezTo>
                  <a:cubicBezTo>
                    <a:pt x="0" y="9604"/>
                    <a:pt x="8" y="9611"/>
                    <a:pt x="16" y="9611"/>
                  </a:cubicBezTo>
                  <a:cubicBezTo>
                    <a:pt x="21" y="9611"/>
                    <a:pt x="26" y="9608"/>
                    <a:pt x="28" y="9600"/>
                  </a:cubicBezTo>
                  <a:cubicBezTo>
                    <a:pt x="282" y="8613"/>
                    <a:pt x="628" y="7669"/>
                    <a:pt x="1230" y="6837"/>
                  </a:cubicBezTo>
                  <a:cubicBezTo>
                    <a:pt x="1867" y="5957"/>
                    <a:pt x="2672" y="5277"/>
                    <a:pt x="3591" y="4710"/>
                  </a:cubicBezTo>
                  <a:cubicBezTo>
                    <a:pt x="4352" y="4242"/>
                    <a:pt x="5107" y="3751"/>
                    <a:pt x="5459" y="2891"/>
                  </a:cubicBezTo>
                  <a:cubicBezTo>
                    <a:pt x="5815" y="2035"/>
                    <a:pt x="5777" y="1003"/>
                    <a:pt x="5636" y="102"/>
                  </a:cubicBezTo>
                  <a:cubicBezTo>
                    <a:pt x="5625" y="33"/>
                    <a:pt x="5569" y="1"/>
                    <a:pt x="550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571019" y="177267"/>
              <a:ext cx="377697" cy="314684"/>
            </a:xfrm>
            <a:custGeom>
              <a:avLst/>
              <a:gdLst/>
              <a:ahLst/>
              <a:cxnLst/>
              <a:rect l="l" t="t" r="r" b="b"/>
              <a:pathLst>
                <a:path w="7924" h="6602" extrusionOk="0">
                  <a:moveTo>
                    <a:pt x="7553" y="0"/>
                  </a:moveTo>
                  <a:cubicBezTo>
                    <a:pt x="7507" y="0"/>
                    <a:pt x="7461" y="34"/>
                    <a:pt x="7453" y="96"/>
                  </a:cubicBezTo>
                  <a:cubicBezTo>
                    <a:pt x="7394" y="570"/>
                    <a:pt x="7393" y="953"/>
                    <a:pt x="7136" y="1378"/>
                  </a:cubicBezTo>
                  <a:cubicBezTo>
                    <a:pt x="6896" y="1779"/>
                    <a:pt x="6549" y="2114"/>
                    <a:pt x="6159" y="2367"/>
                  </a:cubicBezTo>
                  <a:cubicBezTo>
                    <a:pt x="5339" y="2901"/>
                    <a:pt x="4353" y="3100"/>
                    <a:pt x="3453" y="3457"/>
                  </a:cubicBezTo>
                  <a:cubicBezTo>
                    <a:pt x="1977" y="4042"/>
                    <a:pt x="689" y="5130"/>
                    <a:pt x="6" y="6580"/>
                  </a:cubicBezTo>
                  <a:cubicBezTo>
                    <a:pt x="1" y="6591"/>
                    <a:pt x="9" y="6601"/>
                    <a:pt x="19" y="6601"/>
                  </a:cubicBezTo>
                  <a:cubicBezTo>
                    <a:pt x="23" y="6601"/>
                    <a:pt x="27" y="6599"/>
                    <a:pt x="30" y="6594"/>
                  </a:cubicBezTo>
                  <a:cubicBezTo>
                    <a:pt x="548" y="5775"/>
                    <a:pt x="1175" y="5050"/>
                    <a:pt x="1971" y="4491"/>
                  </a:cubicBezTo>
                  <a:cubicBezTo>
                    <a:pt x="2814" y="3900"/>
                    <a:pt x="3768" y="3616"/>
                    <a:pt x="4735" y="3298"/>
                  </a:cubicBezTo>
                  <a:cubicBezTo>
                    <a:pt x="5555" y="3028"/>
                    <a:pt x="6372" y="2692"/>
                    <a:pt x="6975" y="2056"/>
                  </a:cubicBezTo>
                  <a:cubicBezTo>
                    <a:pt x="7425" y="1581"/>
                    <a:pt x="7924" y="743"/>
                    <a:pt x="7649" y="70"/>
                  </a:cubicBezTo>
                  <a:cubicBezTo>
                    <a:pt x="7630" y="23"/>
                    <a:pt x="7591" y="0"/>
                    <a:pt x="7553"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586987" y="386469"/>
              <a:ext cx="255389" cy="130554"/>
            </a:xfrm>
            <a:custGeom>
              <a:avLst/>
              <a:gdLst/>
              <a:ahLst/>
              <a:cxnLst/>
              <a:rect l="l" t="t" r="r" b="b"/>
              <a:pathLst>
                <a:path w="5358" h="2739" extrusionOk="0">
                  <a:moveTo>
                    <a:pt x="5269" y="1"/>
                  </a:moveTo>
                  <a:cubicBezTo>
                    <a:pt x="5262" y="1"/>
                    <a:pt x="5255" y="2"/>
                    <a:pt x="5248" y="5"/>
                  </a:cubicBezTo>
                  <a:cubicBezTo>
                    <a:pt x="4898" y="144"/>
                    <a:pt x="4576" y="281"/>
                    <a:pt x="4195" y="302"/>
                  </a:cubicBezTo>
                  <a:cubicBezTo>
                    <a:pt x="4131" y="306"/>
                    <a:pt x="4067" y="307"/>
                    <a:pt x="4004" y="307"/>
                  </a:cubicBezTo>
                  <a:cubicBezTo>
                    <a:pt x="3848" y="307"/>
                    <a:pt x="3692" y="299"/>
                    <a:pt x="3537" y="299"/>
                  </a:cubicBezTo>
                  <a:cubicBezTo>
                    <a:pt x="3480" y="299"/>
                    <a:pt x="3423" y="300"/>
                    <a:pt x="3367" y="303"/>
                  </a:cubicBezTo>
                  <a:cubicBezTo>
                    <a:pt x="2879" y="329"/>
                    <a:pt x="2402" y="458"/>
                    <a:pt x="1962" y="667"/>
                  </a:cubicBezTo>
                  <a:cubicBezTo>
                    <a:pt x="1087" y="1082"/>
                    <a:pt x="352" y="1816"/>
                    <a:pt x="3" y="2726"/>
                  </a:cubicBezTo>
                  <a:cubicBezTo>
                    <a:pt x="0" y="2733"/>
                    <a:pt x="8" y="2738"/>
                    <a:pt x="15" y="2738"/>
                  </a:cubicBezTo>
                  <a:cubicBezTo>
                    <a:pt x="18" y="2738"/>
                    <a:pt x="21" y="2737"/>
                    <a:pt x="23" y="2734"/>
                  </a:cubicBezTo>
                  <a:cubicBezTo>
                    <a:pt x="532" y="1751"/>
                    <a:pt x="1363" y="1002"/>
                    <a:pt x="2432" y="682"/>
                  </a:cubicBezTo>
                  <a:cubicBezTo>
                    <a:pt x="2976" y="518"/>
                    <a:pt x="3495" y="546"/>
                    <a:pt x="4054" y="540"/>
                  </a:cubicBezTo>
                  <a:cubicBezTo>
                    <a:pt x="4515" y="535"/>
                    <a:pt x="4968" y="435"/>
                    <a:pt x="5316" y="118"/>
                  </a:cubicBezTo>
                  <a:cubicBezTo>
                    <a:pt x="5358" y="81"/>
                    <a:pt x="5323" y="1"/>
                    <a:pt x="526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764205" y="144855"/>
              <a:ext cx="65682" cy="107866"/>
            </a:xfrm>
            <a:custGeom>
              <a:avLst/>
              <a:gdLst/>
              <a:ahLst/>
              <a:cxnLst/>
              <a:rect l="l" t="t" r="r" b="b"/>
              <a:pathLst>
                <a:path w="1378" h="2263" extrusionOk="0">
                  <a:moveTo>
                    <a:pt x="1301" y="1"/>
                  </a:moveTo>
                  <a:cubicBezTo>
                    <a:pt x="1263" y="1"/>
                    <a:pt x="1223" y="26"/>
                    <a:pt x="1220" y="75"/>
                  </a:cubicBezTo>
                  <a:cubicBezTo>
                    <a:pt x="1165" y="948"/>
                    <a:pt x="718" y="1716"/>
                    <a:pt x="15" y="2230"/>
                  </a:cubicBezTo>
                  <a:cubicBezTo>
                    <a:pt x="0" y="2240"/>
                    <a:pt x="8" y="2262"/>
                    <a:pt x="23" y="2262"/>
                  </a:cubicBezTo>
                  <a:cubicBezTo>
                    <a:pt x="26" y="2262"/>
                    <a:pt x="29" y="2261"/>
                    <a:pt x="32" y="2260"/>
                  </a:cubicBezTo>
                  <a:cubicBezTo>
                    <a:pt x="830" y="1800"/>
                    <a:pt x="1306" y="988"/>
                    <a:pt x="1374" y="77"/>
                  </a:cubicBezTo>
                  <a:cubicBezTo>
                    <a:pt x="1378" y="26"/>
                    <a:pt x="1340" y="1"/>
                    <a:pt x="130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824788" y="97094"/>
              <a:ext cx="12298" cy="14204"/>
            </a:xfrm>
            <a:custGeom>
              <a:avLst/>
              <a:gdLst/>
              <a:ahLst/>
              <a:cxnLst/>
              <a:rect l="l" t="t" r="r" b="b"/>
              <a:pathLst>
                <a:path w="258" h="298" extrusionOk="0">
                  <a:moveTo>
                    <a:pt x="133" y="1"/>
                  </a:moveTo>
                  <a:cubicBezTo>
                    <a:pt x="131" y="1"/>
                    <a:pt x="130" y="1"/>
                    <a:pt x="128" y="1"/>
                  </a:cubicBezTo>
                  <a:cubicBezTo>
                    <a:pt x="98" y="2"/>
                    <a:pt x="69" y="12"/>
                    <a:pt x="48" y="33"/>
                  </a:cubicBezTo>
                  <a:cubicBezTo>
                    <a:pt x="32" y="50"/>
                    <a:pt x="22" y="71"/>
                    <a:pt x="14" y="93"/>
                  </a:cubicBezTo>
                  <a:cubicBezTo>
                    <a:pt x="6" y="118"/>
                    <a:pt x="6" y="145"/>
                    <a:pt x="2" y="172"/>
                  </a:cubicBezTo>
                  <a:cubicBezTo>
                    <a:pt x="0" y="202"/>
                    <a:pt x="19" y="240"/>
                    <a:pt x="39" y="261"/>
                  </a:cubicBezTo>
                  <a:cubicBezTo>
                    <a:pt x="60" y="282"/>
                    <a:pt x="92" y="297"/>
                    <a:pt x="122" y="297"/>
                  </a:cubicBezTo>
                  <a:cubicBezTo>
                    <a:pt x="124" y="297"/>
                    <a:pt x="126" y="297"/>
                    <a:pt x="128" y="297"/>
                  </a:cubicBezTo>
                  <a:cubicBezTo>
                    <a:pt x="160" y="296"/>
                    <a:pt x="195" y="286"/>
                    <a:pt x="217" y="261"/>
                  </a:cubicBezTo>
                  <a:cubicBezTo>
                    <a:pt x="238" y="238"/>
                    <a:pt x="258" y="205"/>
                    <a:pt x="254" y="172"/>
                  </a:cubicBezTo>
                  <a:cubicBezTo>
                    <a:pt x="252" y="147"/>
                    <a:pt x="252" y="119"/>
                    <a:pt x="243" y="96"/>
                  </a:cubicBezTo>
                  <a:cubicBezTo>
                    <a:pt x="237" y="76"/>
                    <a:pt x="229" y="61"/>
                    <a:pt x="217" y="45"/>
                  </a:cubicBezTo>
                  <a:cubicBezTo>
                    <a:pt x="198" y="20"/>
                    <a:pt x="166" y="1"/>
                    <a:pt x="133"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811346" y="278984"/>
              <a:ext cx="16015" cy="11440"/>
            </a:xfrm>
            <a:custGeom>
              <a:avLst/>
              <a:gdLst/>
              <a:ahLst/>
              <a:cxnLst/>
              <a:rect l="l" t="t" r="r" b="b"/>
              <a:pathLst>
                <a:path w="336" h="240" extrusionOk="0">
                  <a:moveTo>
                    <a:pt x="260" y="1"/>
                  </a:moveTo>
                  <a:cubicBezTo>
                    <a:pt x="255" y="1"/>
                    <a:pt x="250" y="1"/>
                    <a:pt x="246" y="2"/>
                  </a:cubicBezTo>
                  <a:lnTo>
                    <a:pt x="202" y="9"/>
                  </a:lnTo>
                  <a:cubicBezTo>
                    <a:pt x="195" y="11"/>
                    <a:pt x="188" y="13"/>
                    <a:pt x="181" y="14"/>
                  </a:cubicBezTo>
                  <a:cubicBezTo>
                    <a:pt x="174" y="17"/>
                    <a:pt x="171" y="18"/>
                    <a:pt x="170" y="18"/>
                  </a:cubicBezTo>
                  <a:cubicBezTo>
                    <a:pt x="170" y="18"/>
                    <a:pt x="171" y="17"/>
                    <a:pt x="173" y="16"/>
                  </a:cubicBezTo>
                  <a:lnTo>
                    <a:pt x="173" y="16"/>
                  </a:lnTo>
                  <a:cubicBezTo>
                    <a:pt x="133" y="23"/>
                    <a:pt x="99" y="39"/>
                    <a:pt x="64" y="59"/>
                  </a:cubicBezTo>
                  <a:cubicBezTo>
                    <a:pt x="19" y="84"/>
                    <a:pt x="1" y="149"/>
                    <a:pt x="28" y="192"/>
                  </a:cubicBezTo>
                  <a:cubicBezTo>
                    <a:pt x="49" y="225"/>
                    <a:pt x="78" y="239"/>
                    <a:pt x="111" y="239"/>
                  </a:cubicBezTo>
                  <a:cubicBezTo>
                    <a:pt x="127" y="239"/>
                    <a:pt x="145" y="235"/>
                    <a:pt x="162" y="228"/>
                  </a:cubicBezTo>
                  <a:cubicBezTo>
                    <a:pt x="175" y="222"/>
                    <a:pt x="189" y="216"/>
                    <a:pt x="202" y="208"/>
                  </a:cubicBezTo>
                  <a:lnTo>
                    <a:pt x="222" y="196"/>
                  </a:lnTo>
                  <a:cubicBezTo>
                    <a:pt x="236" y="187"/>
                    <a:pt x="248" y="177"/>
                    <a:pt x="256" y="163"/>
                  </a:cubicBezTo>
                  <a:lnTo>
                    <a:pt x="256" y="163"/>
                  </a:lnTo>
                  <a:cubicBezTo>
                    <a:pt x="255" y="166"/>
                    <a:pt x="255" y="167"/>
                    <a:pt x="255" y="167"/>
                  </a:cubicBezTo>
                  <a:cubicBezTo>
                    <a:pt x="256" y="167"/>
                    <a:pt x="259" y="164"/>
                    <a:pt x="262" y="159"/>
                  </a:cubicBezTo>
                  <a:cubicBezTo>
                    <a:pt x="268" y="155"/>
                    <a:pt x="273" y="149"/>
                    <a:pt x="279" y="145"/>
                  </a:cubicBezTo>
                  <a:cubicBezTo>
                    <a:pt x="290" y="137"/>
                    <a:pt x="300" y="125"/>
                    <a:pt x="311" y="115"/>
                  </a:cubicBezTo>
                  <a:cubicBezTo>
                    <a:pt x="332" y="93"/>
                    <a:pt x="336" y="59"/>
                    <a:pt x="321" y="33"/>
                  </a:cubicBezTo>
                  <a:cubicBezTo>
                    <a:pt x="308" y="10"/>
                    <a:pt x="284" y="1"/>
                    <a:pt x="26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861966" y="242663"/>
              <a:ext cx="17255" cy="13442"/>
            </a:xfrm>
            <a:custGeom>
              <a:avLst/>
              <a:gdLst/>
              <a:ahLst/>
              <a:cxnLst/>
              <a:rect l="l" t="t" r="r" b="b"/>
              <a:pathLst>
                <a:path w="362" h="282" extrusionOk="0">
                  <a:moveTo>
                    <a:pt x="180" y="1"/>
                  </a:moveTo>
                  <a:cubicBezTo>
                    <a:pt x="0" y="1"/>
                    <a:pt x="0" y="281"/>
                    <a:pt x="180" y="281"/>
                  </a:cubicBezTo>
                  <a:cubicBezTo>
                    <a:pt x="181" y="281"/>
                    <a:pt x="181" y="281"/>
                    <a:pt x="181" y="281"/>
                  </a:cubicBezTo>
                  <a:cubicBezTo>
                    <a:pt x="359" y="281"/>
                    <a:pt x="361" y="1"/>
                    <a:pt x="18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892519" y="136084"/>
              <a:ext cx="27455" cy="78171"/>
            </a:xfrm>
            <a:custGeom>
              <a:avLst/>
              <a:gdLst/>
              <a:ahLst/>
              <a:cxnLst/>
              <a:rect l="l" t="t" r="r" b="b"/>
              <a:pathLst>
                <a:path w="576" h="1640" extrusionOk="0">
                  <a:moveTo>
                    <a:pt x="462" y="0"/>
                  </a:moveTo>
                  <a:cubicBezTo>
                    <a:pt x="446" y="0"/>
                    <a:pt x="429" y="9"/>
                    <a:pt x="424" y="26"/>
                  </a:cubicBezTo>
                  <a:cubicBezTo>
                    <a:pt x="350" y="287"/>
                    <a:pt x="342" y="563"/>
                    <a:pt x="273" y="828"/>
                  </a:cubicBezTo>
                  <a:cubicBezTo>
                    <a:pt x="205" y="1090"/>
                    <a:pt x="114" y="1350"/>
                    <a:pt x="10" y="1599"/>
                  </a:cubicBezTo>
                  <a:cubicBezTo>
                    <a:pt x="1" y="1622"/>
                    <a:pt x="22" y="1639"/>
                    <a:pt x="42" y="1639"/>
                  </a:cubicBezTo>
                  <a:cubicBezTo>
                    <a:pt x="53" y="1639"/>
                    <a:pt x="63" y="1635"/>
                    <a:pt x="69" y="1624"/>
                  </a:cubicBezTo>
                  <a:cubicBezTo>
                    <a:pt x="330" y="1173"/>
                    <a:pt x="576" y="555"/>
                    <a:pt x="493" y="26"/>
                  </a:cubicBezTo>
                  <a:cubicBezTo>
                    <a:pt x="490" y="8"/>
                    <a:pt x="477" y="0"/>
                    <a:pt x="46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753433" y="308250"/>
              <a:ext cx="179840" cy="62870"/>
            </a:xfrm>
            <a:custGeom>
              <a:avLst/>
              <a:gdLst/>
              <a:ahLst/>
              <a:cxnLst/>
              <a:rect l="l" t="t" r="r" b="b"/>
              <a:pathLst>
                <a:path w="3773" h="1319" extrusionOk="0">
                  <a:moveTo>
                    <a:pt x="3696" y="0"/>
                  </a:moveTo>
                  <a:cubicBezTo>
                    <a:pt x="3686" y="0"/>
                    <a:pt x="3676" y="3"/>
                    <a:pt x="3665" y="10"/>
                  </a:cubicBezTo>
                  <a:cubicBezTo>
                    <a:pt x="3392" y="179"/>
                    <a:pt x="3179" y="425"/>
                    <a:pt x="2893" y="589"/>
                  </a:cubicBezTo>
                  <a:cubicBezTo>
                    <a:pt x="2614" y="750"/>
                    <a:pt x="2316" y="870"/>
                    <a:pt x="2008" y="962"/>
                  </a:cubicBezTo>
                  <a:cubicBezTo>
                    <a:pt x="1363" y="1153"/>
                    <a:pt x="687" y="1216"/>
                    <a:pt x="21" y="1287"/>
                  </a:cubicBezTo>
                  <a:cubicBezTo>
                    <a:pt x="2" y="1289"/>
                    <a:pt x="0" y="1318"/>
                    <a:pt x="20" y="1318"/>
                  </a:cubicBezTo>
                  <a:cubicBezTo>
                    <a:pt x="21" y="1318"/>
                    <a:pt x="21" y="1318"/>
                    <a:pt x="21" y="1318"/>
                  </a:cubicBezTo>
                  <a:cubicBezTo>
                    <a:pt x="740" y="1294"/>
                    <a:pt x="1464" y="1240"/>
                    <a:pt x="2162" y="1049"/>
                  </a:cubicBezTo>
                  <a:cubicBezTo>
                    <a:pt x="2702" y="902"/>
                    <a:pt x="3472" y="622"/>
                    <a:pt x="3750" y="94"/>
                  </a:cubicBezTo>
                  <a:cubicBezTo>
                    <a:pt x="3772" y="52"/>
                    <a:pt x="3739" y="0"/>
                    <a:pt x="369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47287" y="280652"/>
              <a:ext cx="12298" cy="9533"/>
            </a:xfrm>
            <a:custGeom>
              <a:avLst/>
              <a:gdLst/>
              <a:ahLst/>
              <a:cxnLst/>
              <a:rect l="l" t="t" r="r" b="b"/>
              <a:pathLst>
                <a:path w="258" h="200" extrusionOk="0">
                  <a:moveTo>
                    <a:pt x="128" y="0"/>
                  </a:moveTo>
                  <a:cubicBezTo>
                    <a:pt x="0" y="0"/>
                    <a:pt x="0" y="199"/>
                    <a:pt x="128" y="199"/>
                  </a:cubicBezTo>
                  <a:cubicBezTo>
                    <a:pt x="129" y="199"/>
                    <a:pt x="129" y="199"/>
                    <a:pt x="130" y="199"/>
                  </a:cubicBezTo>
                  <a:cubicBezTo>
                    <a:pt x="257" y="199"/>
                    <a:pt x="257" y="0"/>
                    <a:pt x="12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873549" y="378556"/>
              <a:ext cx="11011" cy="8341"/>
            </a:xfrm>
            <a:custGeom>
              <a:avLst/>
              <a:gdLst/>
              <a:ahLst/>
              <a:cxnLst/>
              <a:rect l="l" t="t" r="r" b="b"/>
              <a:pathLst>
                <a:path w="231" h="175" extrusionOk="0">
                  <a:moveTo>
                    <a:pt x="87" y="0"/>
                  </a:moveTo>
                  <a:cubicBezTo>
                    <a:pt x="41" y="0"/>
                    <a:pt x="0" y="39"/>
                    <a:pt x="0" y="87"/>
                  </a:cubicBezTo>
                  <a:cubicBezTo>
                    <a:pt x="0" y="136"/>
                    <a:pt x="41" y="174"/>
                    <a:pt x="87" y="174"/>
                  </a:cubicBezTo>
                  <a:cubicBezTo>
                    <a:pt x="95" y="174"/>
                    <a:pt x="102" y="173"/>
                    <a:pt x="110" y="171"/>
                  </a:cubicBezTo>
                  <a:lnTo>
                    <a:pt x="181" y="152"/>
                  </a:lnTo>
                  <a:cubicBezTo>
                    <a:pt x="208" y="144"/>
                    <a:pt x="230" y="116"/>
                    <a:pt x="229" y="87"/>
                  </a:cubicBezTo>
                  <a:cubicBezTo>
                    <a:pt x="229" y="59"/>
                    <a:pt x="211" y="32"/>
                    <a:pt x="181" y="23"/>
                  </a:cubicBezTo>
                  <a:lnTo>
                    <a:pt x="110" y="3"/>
                  </a:lnTo>
                  <a:cubicBezTo>
                    <a:pt x="102" y="1"/>
                    <a:pt x="95" y="0"/>
                    <a:pt x="8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a:off x="676063" y="199534"/>
            <a:ext cx="1145242" cy="1273192"/>
            <a:chOff x="4728600" y="-742191"/>
            <a:chExt cx="432608" cy="480940"/>
          </a:xfrm>
        </p:grpSpPr>
        <p:grpSp>
          <p:nvGrpSpPr>
            <p:cNvPr id="71" name="Google Shape;71;p2"/>
            <p:cNvGrpSpPr/>
            <p:nvPr/>
          </p:nvGrpSpPr>
          <p:grpSpPr>
            <a:xfrm>
              <a:off x="4728600" y="-715975"/>
              <a:ext cx="432608" cy="454724"/>
              <a:chOff x="4728600" y="-715975"/>
              <a:chExt cx="432608" cy="454724"/>
            </a:xfrm>
          </p:grpSpPr>
          <p:sp>
            <p:nvSpPr>
              <p:cNvPr id="72" name="Google Shape;72;p2"/>
              <p:cNvSpPr/>
              <p:nvPr/>
            </p:nvSpPr>
            <p:spPr>
              <a:xfrm>
                <a:off x="4728600" y="-715975"/>
                <a:ext cx="224693" cy="428937"/>
              </a:xfrm>
              <a:custGeom>
                <a:avLst/>
                <a:gdLst/>
                <a:ahLst/>
                <a:cxnLst/>
                <a:rect l="l" t="t" r="r" b="b"/>
                <a:pathLst>
                  <a:path w="4714" h="8999" extrusionOk="0">
                    <a:moveTo>
                      <a:pt x="22" y="1"/>
                    </a:moveTo>
                    <a:cubicBezTo>
                      <a:pt x="8" y="1"/>
                      <a:pt x="1" y="24"/>
                      <a:pt x="16" y="30"/>
                    </a:cubicBezTo>
                    <a:cubicBezTo>
                      <a:pt x="2073" y="932"/>
                      <a:pt x="1123" y="3819"/>
                      <a:pt x="1540" y="5520"/>
                    </a:cubicBezTo>
                    <a:cubicBezTo>
                      <a:pt x="1901" y="6988"/>
                      <a:pt x="3045" y="8550"/>
                      <a:pt x="4548" y="8994"/>
                    </a:cubicBezTo>
                    <a:cubicBezTo>
                      <a:pt x="4558" y="8997"/>
                      <a:pt x="4568" y="8998"/>
                      <a:pt x="4577" y="8998"/>
                    </a:cubicBezTo>
                    <a:cubicBezTo>
                      <a:pt x="4670" y="8998"/>
                      <a:pt x="4714" y="8863"/>
                      <a:pt x="4626" y="8810"/>
                    </a:cubicBezTo>
                    <a:cubicBezTo>
                      <a:pt x="3831" y="8319"/>
                      <a:pt x="3115" y="7824"/>
                      <a:pt x="2576" y="7041"/>
                    </a:cubicBezTo>
                    <a:cubicBezTo>
                      <a:pt x="2019" y="6231"/>
                      <a:pt x="1745" y="5314"/>
                      <a:pt x="1701" y="4337"/>
                    </a:cubicBezTo>
                    <a:cubicBezTo>
                      <a:pt x="1632" y="2830"/>
                      <a:pt x="1802" y="637"/>
                      <a:pt x="27" y="1"/>
                    </a:cubicBezTo>
                    <a:cubicBezTo>
                      <a:pt x="26" y="1"/>
                      <a:pt x="24" y="1"/>
                      <a:pt x="2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842185" y="-554820"/>
                <a:ext cx="266257" cy="277029"/>
              </a:xfrm>
              <a:custGeom>
                <a:avLst/>
                <a:gdLst/>
                <a:ahLst/>
                <a:cxnLst/>
                <a:rect l="l" t="t" r="r" b="b"/>
                <a:pathLst>
                  <a:path w="5586" h="5812" extrusionOk="0">
                    <a:moveTo>
                      <a:pt x="12" y="0"/>
                    </a:moveTo>
                    <a:cubicBezTo>
                      <a:pt x="6" y="0"/>
                      <a:pt x="1" y="4"/>
                      <a:pt x="2" y="12"/>
                    </a:cubicBezTo>
                    <a:cubicBezTo>
                      <a:pt x="35" y="1500"/>
                      <a:pt x="584" y="2904"/>
                      <a:pt x="1607" y="3996"/>
                    </a:cubicBezTo>
                    <a:cubicBezTo>
                      <a:pt x="2567" y="5020"/>
                      <a:pt x="4037" y="5811"/>
                      <a:pt x="5467" y="5811"/>
                    </a:cubicBezTo>
                    <a:cubicBezTo>
                      <a:pt x="5483" y="5811"/>
                      <a:pt x="5499" y="5811"/>
                      <a:pt x="5514" y="5811"/>
                    </a:cubicBezTo>
                    <a:cubicBezTo>
                      <a:pt x="5569" y="5811"/>
                      <a:pt x="5586" y="5723"/>
                      <a:pt x="5527" y="5711"/>
                    </a:cubicBezTo>
                    <a:cubicBezTo>
                      <a:pt x="4098" y="5442"/>
                      <a:pt x="2817" y="4985"/>
                      <a:pt x="1765" y="3934"/>
                    </a:cubicBezTo>
                    <a:cubicBezTo>
                      <a:pt x="736" y="2904"/>
                      <a:pt x="118" y="1463"/>
                      <a:pt x="26" y="12"/>
                    </a:cubicBezTo>
                    <a:cubicBezTo>
                      <a:pt x="25" y="4"/>
                      <a:pt x="19" y="0"/>
                      <a:pt x="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951147" y="-457250"/>
                <a:ext cx="112966" cy="58676"/>
              </a:xfrm>
              <a:custGeom>
                <a:avLst/>
                <a:gdLst/>
                <a:ahLst/>
                <a:cxnLst/>
                <a:rect l="l" t="t" r="r" b="b"/>
                <a:pathLst>
                  <a:path w="2370" h="1231" extrusionOk="0">
                    <a:moveTo>
                      <a:pt x="35" y="0"/>
                    </a:moveTo>
                    <a:cubicBezTo>
                      <a:pt x="17" y="0"/>
                      <a:pt x="1" y="24"/>
                      <a:pt x="19" y="39"/>
                    </a:cubicBezTo>
                    <a:cubicBezTo>
                      <a:pt x="647" y="613"/>
                      <a:pt x="1455" y="1107"/>
                      <a:pt x="2311" y="1230"/>
                    </a:cubicBezTo>
                    <a:cubicBezTo>
                      <a:pt x="2313" y="1231"/>
                      <a:pt x="2315" y="1231"/>
                      <a:pt x="2317" y="1231"/>
                    </a:cubicBezTo>
                    <a:cubicBezTo>
                      <a:pt x="2355" y="1231"/>
                      <a:pt x="2369" y="1177"/>
                      <a:pt x="2329" y="1164"/>
                    </a:cubicBezTo>
                    <a:cubicBezTo>
                      <a:pt x="1485" y="895"/>
                      <a:pt x="733" y="590"/>
                      <a:pt x="51" y="7"/>
                    </a:cubicBezTo>
                    <a:cubicBezTo>
                      <a:pt x="46" y="2"/>
                      <a:pt x="41" y="0"/>
                      <a:pt x="3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090043" y="-401386"/>
                <a:ext cx="15014" cy="11630"/>
              </a:xfrm>
              <a:custGeom>
                <a:avLst/>
                <a:gdLst/>
                <a:ahLst/>
                <a:cxnLst/>
                <a:rect l="l" t="t" r="r" b="b"/>
                <a:pathLst>
                  <a:path w="315" h="244" extrusionOk="0">
                    <a:moveTo>
                      <a:pt x="157" y="1"/>
                    </a:moveTo>
                    <a:cubicBezTo>
                      <a:pt x="1" y="1"/>
                      <a:pt x="0" y="244"/>
                      <a:pt x="157" y="244"/>
                    </a:cubicBezTo>
                    <a:cubicBezTo>
                      <a:pt x="314" y="243"/>
                      <a:pt x="314" y="1"/>
                      <a:pt x="1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995285" y="-348955"/>
                <a:ext cx="9914" cy="7674"/>
              </a:xfrm>
              <a:custGeom>
                <a:avLst/>
                <a:gdLst/>
                <a:ahLst/>
                <a:cxnLst/>
                <a:rect l="l" t="t" r="r" b="b"/>
                <a:pathLst>
                  <a:path w="208" h="161" extrusionOk="0">
                    <a:moveTo>
                      <a:pt x="104" y="0"/>
                    </a:moveTo>
                    <a:cubicBezTo>
                      <a:pt x="0" y="0"/>
                      <a:pt x="0" y="160"/>
                      <a:pt x="104" y="160"/>
                    </a:cubicBezTo>
                    <a:cubicBezTo>
                      <a:pt x="208" y="159"/>
                      <a:pt x="208" y="0"/>
                      <a:pt x="10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070596" y="-322882"/>
                <a:ext cx="90611" cy="16873"/>
              </a:xfrm>
              <a:custGeom>
                <a:avLst/>
                <a:gdLst/>
                <a:ahLst/>
                <a:cxnLst/>
                <a:rect l="l" t="t" r="r" b="b"/>
                <a:pathLst>
                  <a:path w="1901" h="354" extrusionOk="0">
                    <a:moveTo>
                      <a:pt x="44" y="1"/>
                    </a:moveTo>
                    <a:cubicBezTo>
                      <a:pt x="10" y="1"/>
                      <a:pt x="1" y="53"/>
                      <a:pt x="38" y="67"/>
                    </a:cubicBezTo>
                    <a:cubicBezTo>
                      <a:pt x="490" y="229"/>
                      <a:pt x="995" y="353"/>
                      <a:pt x="1486" y="353"/>
                    </a:cubicBezTo>
                    <a:cubicBezTo>
                      <a:pt x="1612" y="353"/>
                      <a:pt x="1737" y="345"/>
                      <a:pt x="1860" y="327"/>
                    </a:cubicBezTo>
                    <a:cubicBezTo>
                      <a:pt x="1900" y="320"/>
                      <a:pt x="1885" y="262"/>
                      <a:pt x="1852" y="260"/>
                    </a:cubicBezTo>
                    <a:cubicBezTo>
                      <a:pt x="1237" y="205"/>
                      <a:pt x="653" y="175"/>
                      <a:pt x="55" y="3"/>
                    </a:cubicBezTo>
                    <a:cubicBezTo>
                      <a:pt x="51" y="1"/>
                      <a:pt x="47" y="1"/>
                      <a:pt x="4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977268" y="-284559"/>
                <a:ext cx="12393" cy="10868"/>
              </a:xfrm>
              <a:custGeom>
                <a:avLst/>
                <a:gdLst/>
                <a:ahLst/>
                <a:cxnLst/>
                <a:rect l="l" t="t" r="r" b="b"/>
                <a:pathLst>
                  <a:path w="260" h="228" extrusionOk="0">
                    <a:moveTo>
                      <a:pt x="105" y="1"/>
                    </a:moveTo>
                    <a:cubicBezTo>
                      <a:pt x="82" y="1"/>
                      <a:pt x="58" y="9"/>
                      <a:pt x="41" y="27"/>
                    </a:cubicBezTo>
                    <a:cubicBezTo>
                      <a:pt x="1" y="66"/>
                      <a:pt x="8" y="140"/>
                      <a:pt x="59" y="168"/>
                    </a:cubicBezTo>
                    <a:cubicBezTo>
                      <a:pt x="89" y="185"/>
                      <a:pt x="120" y="202"/>
                      <a:pt x="148" y="219"/>
                    </a:cubicBezTo>
                    <a:cubicBezTo>
                      <a:pt x="158" y="225"/>
                      <a:pt x="168" y="228"/>
                      <a:pt x="178" y="228"/>
                    </a:cubicBezTo>
                    <a:cubicBezTo>
                      <a:pt x="221" y="228"/>
                      <a:pt x="259" y="176"/>
                      <a:pt x="233" y="133"/>
                    </a:cubicBezTo>
                    <a:cubicBezTo>
                      <a:pt x="215" y="105"/>
                      <a:pt x="197" y="75"/>
                      <a:pt x="183" y="45"/>
                    </a:cubicBezTo>
                    <a:cubicBezTo>
                      <a:pt x="167" y="16"/>
                      <a:pt x="136" y="1"/>
                      <a:pt x="10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015924" y="-270498"/>
                <a:ext cx="11869" cy="9247"/>
              </a:xfrm>
              <a:custGeom>
                <a:avLst/>
                <a:gdLst/>
                <a:ahLst/>
                <a:cxnLst/>
                <a:rect l="l" t="t" r="r" b="b"/>
                <a:pathLst>
                  <a:path w="249" h="194" extrusionOk="0">
                    <a:moveTo>
                      <a:pt x="125" y="1"/>
                    </a:moveTo>
                    <a:cubicBezTo>
                      <a:pt x="2" y="1"/>
                      <a:pt x="1" y="193"/>
                      <a:pt x="125" y="193"/>
                    </a:cubicBezTo>
                    <a:cubicBezTo>
                      <a:pt x="248" y="192"/>
                      <a:pt x="249" y="1"/>
                      <a:pt x="12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2"/>
            <p:cNvSpPr/>
            <p:nvPr/>
          </p:nvSpPr>
          <p:spPr>
            <a:xfrm>
              <a:off x="4729076" y="-726414"/>
              <a:ext cx="415400" cy="386325"/>
            </a:xfrm>
            <a:custGeom>
              <a:avLst/>
              <a:gdLst/>
              <a:ahLst/>
              <a:cxnLst/>
              <a:rect l="l" t="t" r="r" b="b"/>
              <a:pathLst>
                <a:path w="8715" h="8105" extrusionOk="0">
                  <a:moveTo>
                    <a:pt x="8" y="0"/>
                  </a:moveTo>
                  <a:cubicBezTo>
                    <a:pt x="1" y="0"/>
                    <a:pt x="0" y="11"/>
                    <a:pt x="7" y="13"/>
                  </a:cubicBezTo>
                  <a:cubicBezTo>
                    <a:pt x="2199" y="829"/>
                    <a:pt x="2511" y="3459"/>
                    <a:pt x="3440" y="5298"/>
                  </a:cubicBezTo>
                  <a:cubicBezTo>
                    <a:pt x="3899" y="6203"/>
                    <a:pt x="4552" y="6933"/>
                    <a:pt x="5477" y="7375"/>
                  </a:cubicBezTo>
                  <a:cubicBezTo>
                    <a:pt x="6402" y="7815"/>
                    <a:pt x="7510" y="8052"/>
                    <a:pt x="8531" y="8104"/>
                  </a:cubicBezTo>
                  <a:cubicBezTo>
                    <a:pt x="8534" y="8105"/>
                    <a:pt x="8537" y="8105"/>
                    <a:pt x="8540" y="8105"/>
                  </a:cubicBezTo>
                  <a:cubicBezTo>
                    <a:pt x="8685" y="8105"/>
                    <a:pt x="8715" y="7868"/>
                    <a:pt x="8568" y="7836"/>
                  </a:cubicBezTo>
                  <a:cubicBezTo>
                    <a:pt x="7486" y="7595"/>
                    <a:pt x="6394" y="7534"/>
                    <a:pt x="5398" y="6993"/>
                  </a:cubicBezTo>
                  <a:cubicBezTo>
                    <a:pt x="4323" y="6408"/>
                    <a:pt x="3714" y="5383"/>
                    <a:pt x="3267" y="4282"/>
                  </a:cubicBezTo>
                  <a:cubicBezTo>
                    <a:pt x="2607" y="2660"/>
                    <a:pt x="1962" y="462"/>
                    <a:pt x="11" y="1"/>
                  </a:cubicBezTo>
                  <a:cubicBezTo>
                    <a:pt x="10" y="0"/>
                    <a:pt x="9" y="0"/>
                    <a:pt x="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746998" y="-742191"/>
              <a:ext cx="309346" cy="291376"/>
            </a:xfrm>
            <a:custGeom>
              <a:avLst/>
              <a:gdLst/>
              <a:ahLst/>
              <a:cxnLst/>
              <a:rect l="l" t="t" r="r" b="b"/>
              <a:pathLst>
                <a:path w="6490" h="6113" extrusionOk="0">
                  <a:moveTo>
                    <a:pt x="19" y="0"/>
                  </a:moveTo>
                  <a:cubicBezTo>
                    <a:pt x="8" y="0"/>
                    <a:pt x="0" y="18"/>
                    <a:pt x="12" y="24"/>
                  </a:cubicBezTo>
                  <a:cubicBezTo>
                    <a:pt x="822" y="394"/>
                    <a:pt x="1551" y="802"/>
                    <a:pt x="2053" y="1567"/>
                  </a:cubicBezTo>
                  <a:cubicBezTo>
                    <a:pt x="2499" y="2247"/>
                    <a:pt x="2723" y="3044"/>
                    <a:pt x="3073" y="3773"/>
                  </a:cubicBezTo>
                  <a:cubicBezTo>
                    <a:pt x="3637" y="4950"/>
                    <a:pt x="4864" y="6113"/>
                    <a:pt x="6257" y="6113"/>
                  </a:cubicBezTo>
                  <a:cubicBezTo>
                    <a:pt x="6269" y="6113"/>
                    <a:pt x="6282" y="6113"/>
                    <a:pt x="6294" y="6112"/>
                  </a:cubicBezTo>
                  <a:cubicBezTo>
                    <a:pt x="6453" y="6110"/>
                    <a:pt x="6490" y="5876"/>
                    <a:pt x="6333" y="5834"/>
                  </a:cubicBezTo>
                  <a:cubicBezTo>
                    <a:pt x="5550" y="5626"/>
                    <a:pt x="4867" y="5436"/>
                    <a:pt x="4235" y="4892"/>
                  </a:cubicBezTo>
                  <a:cubicBezTo>
                    <a:pt x="3612" y="4354"/>
                    <a:pt x="3266" y="3626"/>
                    <a:pt x="2938" y="2888"/>
                  </a:cubicBezTo>
                  <a:cubicBezTo>
                    <a:pt x="2645" y="2232"/>
                    <a:pt x="2337" y="1566"/>
                    <a:pt x="1812" y="1058"/>
                  </a:cubicBezTo>
                  <a:cubicBezTo>
                    <a:pt x="1314" y="575"/>
                    <a:pt x="686" y="200"/>
                    <a:pt x="22" y="1"/>
                  </a:cubicBezTo>
                  <a:cubicBezTo>
                    <a:pt x="21" y="0"/>
                    <a:pt x="20" y="0"/>
                    <a:pt x="1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rot="10290271">
            <a:off x="3874569" y="-382146"/>
            <a:ext cx="1203544" cy="1343122"/>
            <a:chOff x="5072836" y="892909"/>
            <a:chExt cx="282224" cy="314970"/>
          </a:xfrm>
        </p:grpSpPr>
        <p:sp>
          <p:nvSpPr>
            <p:cNvPr id="83" name="Google Shape;83;p2"/>
            <p:cNvSpPr/>
            <p:nvPr/>
          </p:nvSpPr>
          <p:spPr>
            <a:xfrm>
              <a:off x="5084705" y="892909"/>
              <a:ext cx="16969" cy="37894"/>
            </a:xfrm>
            <a:custGeom>
              <a:avLst/>
              <a:gdLst/>
              <a:ahLst/>
              <a:cxnLst/>
              <a:rect l="l" t="t" r="r" b="b"/>
              <a:pathLst>
                <a:path w="356" h="795" extrusionOk="0">
                  <a:moveTo>
                    <a:pt x="125" y="1"/>
                  </a:moveTo>
                  <a:cubicBezTo>
                    <a:pt x="111" y="1"/>
                    <a:pt x="96" y="8"/>
                    <a:pt x="91" y="24"/>
                  </a:cubicBezTo>
                  <a:cubicBezTo>
                    <a:pt x="50" y="171"/>
                    <a:pt x="0" y="280"/>
                    <a:pt x="25" y="438"/>
                  </a:cubicBezTo>
                  <a:cubicBezTo>
                    <a:pt x="46" y="565"/>
                    <a:pt x="99" y="727"/>
                    <a:pt x="224" y="785"/>
                  </a:cubicBezTo>
                  <a:cubicBezTo>
                    <a:pt x="237" y="791"/>
                    <a:pt x="251" y="794"/>
                    <a:pt x="266" y="794"/>
                  </a:cubicBezTo>
                  <a:cubicBezTo>
                    <a:pt x="310" y="794"/>
                    <a:pt x="356" y="766"/>
                    <a:pt x="350" y="714"/>
                  </a:cubicBezTo>
                  <a:cubicBezTo>
                    <a:pt x="339" y="601"/>
                    <a:pt x="270" y="508"/>
                    <a:pt x="233" y="402"/>
                  </a:cubicBezTo>
                  <a:cubicBezTo>
                    <a:pt x="195" y="293"/>
                    <a:pt x="143" y="150"/>
                    <a:pt x="157" y="34"/>
                  </a:cubicBezTo>
                  <a:cubicBezTo>
                    <a:pt x="160" y="12"/>
                    <a:pt x="143" y="1"/>
                    <a:pt x="12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100148" y="956351"/>
              <a:ext cx="26549" cy="40134"/>
            </a:xfrm>
            <a:custGeom>
              <a:avLst/>
              <a:gdLst/>
              <a:ahLst/>
              <a:cxnLst/>
              <a:rect l="l" t="t" r="r" b="b"/>
              <a:pathLst>
                <a:path w="557" h="842" extrusionOk="0">
                  <a:moveTo>
                    <a:pt x="86" y="0"/>
                  </a:moveTo>
                  <a:cubicBezTo>
                    <a:pt x="42" y="0"/>
                    <a:pt x="0" y="48"/>
                    <a:pt x="25" y="102"/>
                  </a:cubicBezTo>
                  <a:cubicBezTo>
                    <a:pt x="86" y="237"/>
                    <a:pt x="139" y="376"/>
                    <a:pt x="203" y="510"/>
                  </a:cubicBezTo>
                  <a:cubicBezTo>
                    <a:pt x="259" y="625"/>
                    <a:pt x="301" y="761"/>
                    <a:pt x="415" y="829"/>
                  </a:cubicBezTo>
                  <a:cubicBezTo>
                    <a:pt x="430" y="838"/>
                    <a:pt x="446" y="842"/>
                    <a:pt x="461" y="842"/>
                  </a:cubicBezTo>
                  <a:cubicBezTo>
                    <a:pt x="509" y="842"/>
                    <a:pt x="554" y="802"/>
                    <a:pt x="555" y="749"/>
                  </a:cubicBezTo>
                  <a:cubicBezTo>
                    <a:pt x="557" y="618"/>
                    <a:pt x="460" y="505"/>
                    <a:pt x="392" y="399"/>
                  </a:cubicBezTo>
                  <a:cubicBezTo>
                    <a:pt x="314" y="272"/>
                    <a:pt x="225" y="156"/>
                    <a:pt x="143" y="33"/>
                  </a:cubicBezTo>
                  <a:cubicBezTo>
                    <a:pt x="128" y="10"/>
                    <a:pt x="107" y="0"/>
                    <a:pt x="8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136231" y="1013549"/>
              <a:ext cx="28933" cy="31459"/>
            </a:xfrm>
            <a:custGeom>
              <a:avLst/>
              <a:gdLst/>
              <a:ahLst/>
              <a:cxnLst/>
              <a:rect l="l" t="t" r="r" b="b"/>
              <a:pathLst>
                <a:path w="607" h="660" extrusionOk="0">
                  <a:moveTo>
                    <a:pt x="97" y="0"/>
                  </a:moveTo>
                  <a:cubicBezTo>
                    <a:pt x="45" y="0"/>
                    <a:pt x="0" y="78"/>
                    <a:pt x="47" y="121"/>
                  </a:cubicBezTo>
                  <a:cubicBezTo>
                    <a:pt x="141" y="207"/>
                    <a:pt x="224" y="301"/>
                    <a:pt x="297" y="405"/>
                  </a:cubicBezTo>
                  <a:cubicBezTo>
                    <a:pt x="365" y="499"/>
                    <a:pt x="421" y="584"/>
                    <a:pt x="516" y="652"/>
                  </a:cubicBezTo>
                  <a:cubicBezTo>
                    <a:pt x="524" y="657"/>
                    <a:pt x="534" y="660"/>
                    <a:pt x="544" y="660"/>
                  </a:cubicBezTo>
                  <a:cubicBezTo>
                    <a:pt x="574" y="660"/>
                    <a:pt x="607" y="634"/>
                    <a:pt x="603" y="602"/>
                  </a:cubicBezTo>
                  <a:cubicBezTo>
                    <a:pt x="577" y="345"/>
                    <a:pt x="325" y="155"/>
                    <a:pt x="131" y="12"/>
                  </a:cubicBezTo>
                  <a:cubicBezTo>
                    <a:pt x="119" y="4"/>
                    <a:pt x="108" y="0"/>
                    <a:pt x="9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179749" y="1060928"/>
              <a:ext cx="48189" cy="34748"/>
            </a:xfrm>
            <a:custGeom>
              <a:avLst/>
              <a:gdLst/>
              <a:ahLst/>
              <a:cxnLst/>
              <a:rect l="l" t="t" r="r" b="b"/>
              <a:pathLst>
                <a:path w="1011" h="729" extrusionOk="0">
                  <a:moveTo>
                    <a:pt x="91" y="0"/>
                  </a:moveTo>
                  <a:cubicBezTo>
                    <a:pt x="42" y="0"/>
                    <a:pt x="1" y="66"/>
                    <a:pt x="46" y="105"/>
                  </a:cubicBezTo>
                  <a:cubicBezTo>
                    <a:pt x="307" y="327"/>
                    <a:pt x="569" y="619"/>
                    <a:pt x="905" y="725"/>
                  </a:cubicBezTo>
                  <a:cubicBezTo>
                    <a:pt x="911" y="727"/>
                    <a:pt x="917" y="728"/>
                    <a:pt x="923" y="728"/>
                  </a:cubicBezTo>
                  <a:cubicBezTo>
                    <a:pt x="969" y="728"/>
                    <a:pt x="1010" y="671"/>
                    <a:pt x="980" y="629"/>
                  </a:cubicBezTo>
                  <a:cubicBezTo>
                    <a:pt x="771" y="342"/>
                    <a:pt x="414" y="188"/>
                    <a:pt x="119" y="8"/>
                  </a:cubicBezTo>
                  <a:cubicBezTo>
                    <a:pt x="110" y="3"/>
                    <a:pt x="100" y="0"/>
                    <a:pt x="9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241761" y="1097630"/>
              <a:ext cx="46855" cy="30458"/>
            </a:xfrm>
            <a:custGeom>
              <a:avLst/>
              <a:gdLst/>
              <a:ahLst/>
              <a:cxnLst/>
              <a:rect l="l" t="t" r="r" b="b"/>
              <a:pathLst>
                <a:path w="983" h="639" extrusionOk="0">
                  <a:moveTo>
                    <a:pt x="65" y="1"/>
                  </a:moveTo>
                  <a:cubicBezTo>
                    <a:pt x="26" y="1"/>
                    <a:pt x="1" y="59"/>
                    <a:pt x="28" y="93"/>
                  </a:cubicBezTo>
                  <a:cubicBezTo>
                    <a:pt x="217" y="325"/>
                    <a:pt x="527" y="639"/>
                    <a:pt x="855" y="639"/>
                  </a:cubicBezTo>
                  <a:cubicBezTo>
                    <a:pt x="878" y="639"/>
                    <a:pt x="902" y="637"/>
                    <a:pt x="925" y="634"/>
                  </a:cubicBezTo>
                  <a:cubicBezTo>
                    <a:pt x="975" y="625"/>
                    <a:pt x="983" y="556"/>
                    <a:pt x="953" y="525"/>
                  </a:cubicBezTo>
                  <a:cubicBezTo>
                    <a:pt x="844" y="407"/>
                    <a:pt x="676" y="354"/>
                    <a:pt x="536" y="281"/>
                  </a:cubicBezTo>
                  <a:cubicBezTo>
                    <a:pt x="384" y="202"/>
                    <a:pt x="231" y="111"/>
                    <a:pt x="93" y="11"/>
                  </a:cubicBezTo>
                  <a:cubicBezTo>
                    <a:pt x="83" y="4"/>
                    <a:pt x="74" y="1"/>
                    <a:pt x="6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307682" y="1141292"/>
              <a:ext cx="47379" cy="66588"/>
            </a:xfrm>
            <a:custGeom>
              <a:avLst/>
              <a:gdLst/>
              <a:ahLst/>
              <a:cxnLst/>
              <a:rect l="l" t="t" r="r" b="b"/>
              <a:pathLst>
                <a:path w="994" h="1397" extrusionOk="0">
                  <a:moveTo>
                    <a:pt x="48" y="1"/>
                  </a:moveTo>
                  <a:cubicBezTo>
                    <a:pt x="21" y="1"/>
                    <a:pt x="0" y="42"/>
                    <a:pt x="22" y="66"/>
                  </a:cubicBezTo>
                  <a:cubicBezTo>
                    <a:pt x="203" y="265"/>
                    <a:pt x="351" y="510"/>
                    <a:pt x="480" y="746"/>
                  </a:cubicBezTo>
                  <a:cubicBezTo>
                    <a:pt x="585" y="939"/>
                    <a:pt x="629" y="1223"/>
                    <a:pt x="790" y="1372"/>
                  </a:cubicBezTo>
                  <a:cubicBezTo>
                    <a:pt x="807" y="1388"/>
                    <a:pt x="830" y="1396"/>
                    <a:pt x="853" y="1396"/>
                  </a:cubicBezTo>
                  <a:cubicBezTo>
                    <a:pt x="890" y="1396"/>
                    <a:pt x="927" y="1374"/>
                    <a:pt x="937" y="1332"/>
                  </a:cubicBezTo>
                  <a:cubicBezTo>
                    <a:pt x="993" y="1091"/>
                    <a:pt x="789" y="788"/>
                    <a:pt x="659" y="594"/>
                  </a:cubicBezTo>
                  <a:cubicBezTo>
                    <a:pt x="498" y="353"/>
                    <a:pt x="296" y="180"/>
                    <a:pt x="68" y="8"/>
                  </a:cubicBezTo>
                  <a:cubicBezTo>
                    <a:pt x="61" y="3"/>
                    <a:pt x="55" y="1"/>
                    <a:pt x="4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116497" y="921556"/>
              <a:ext cx="19924" cy="32698"/>
            </a:xfrm>
            <a:custGeom>
              <a:avLst/>
              <a:gdLst/>
              <a:ahLst/>
              <a:cxnLst/>
              <a:rect l="l" t="t" r="r" b="b"/>
              <a:pathLst>
                <a:path w="418" h="686" extrusionOk="0">
                  <a:moveTo>
                    <a:pt x="51" y="0"/>
                  </a:moveTo>
                  <a:cubicBezTo>
                    <a:pt x="25" y="0"/>
                    <a:pt x="0" y="29"/>
                    <a:pt x="14" y="60"/>
                  </a:cubicBezTo>
                  <a:cubicBezTo>
                    <a:pt x="64" y="170"/>
                    <a:pt x="112" y="280"/>
                    <a:pt x="167" y="388"/>
                  </a:cubicBezTo>
                  <a:cubicBezTo>
                    <a:pt x="215" y="486"/>
                    <a:pt x="257" y="593"/>
                    <a:pt x="331" y="671"/>
                  </a:cubicBezTo>
                  <a:cubicBezTo>
                    <a:pt x="341" y="681"/>
                    <a:pt x="352" y="686"/>
                    <a:pt x="363" y="686"/>
                  </a:cubicBezTo>
                  <a:cubicBezTo>
                    <a:pt x="391" y="686"/>
                    <a:pt x="417" y="656"/>
                    <a:pt x="411" y="624"/>
                  </a:cubicBezTo>
                  <a:cubicBezTo>
                    <a:pt x="389" y="518"/>
                    <a:pt x="322" y="422"/>
                    <a:pt x="268" y="329"/>
                  </a:cubicBezTo>
                  <a:cubicBezTo>
                    <a:pt x="210" y="224"/>
                    <a:pt x="146" y="123"/>
                    <a:pt x="83" y="20"/>
                  </a:cubicBezTo>
                  <a:cubicBezTo>
                    <a:pt x="74" y="6"/>
                    <a:pt x="62" y="0"/>
                    <a:pt x="5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148290" y="978849"/>
              <a:ext cx="27312" cy="30506"/>
            </a:xfrm>
            <a:custGeom>
              <a:avLst/>
              <a:gdLst/>
              <a:ahLst/>
              <a:cxnLst/>
              <a:rect l="l" t="t" r="r" b="b"/>
              <a:pathLst>
                <a:path w="573" h="640" extrusionOk="0">
                  <a:moveTo>
                    <a:pt x="67" y="0"/>
                  </a:moveTo>
                  <a:cubicBezTo>
                    <a:pt x="34" y="0"/>
                    <a:pt x="0" y="38"/>
                    <a:pt x="24" y="70"/>
                  </a:cubicBezTo>
                  <a:cubicBezTo>
                    <a:pt x="102" y="174"/>
                    <a:pt x="177" y="277"/>
                    <a:pt x="253" y="382"/>
                  </a:cubicBezTo>
                  <a:cubicBezTo>
                    <a:pt x="315" y="468"/>
                    <a:pt x="380" y="588"/>
                    <a:pt x="480" y="633"/>
                  </a:cubicBezTo>
                  <a:cubicBezTo>
                    <a:pt x="489" y="638"/>
                    <a:pt x="498" y="640"/>
                    <a:pt x="507" y="640"/>
                  </a:cubicBezTo>
                  <a:cubicBezTo>
                    <a:pt x="542" y="640"/>
                    <a:pt x="572" y="610"/>
                    <a:pt x="563" y="569"/>
                  </a:cubicBezTo>
                  <a:cubicBezTo>
                    <a:pt x="538" y="463"/>
                    <a:pt x="435" y="378"/>
                    <a:pt x="360" y="299"/>
                  </a:cubicBezTo>
                  <a:cubicBezTo>
                    <a:pt x="271" y="205"/>
                    <a:pt x="183" y="110"/>
                    <a:pt x="97" y="13"/>
                  </a:cubicBezTo>
                  <a:cubicBezTo>
                    <a:pt x="89" y="4"/>
                    <a:pt x="78" y="0"/>
                    <a:pt x="6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198958" y="1032901"/>
              <a:ext cx="27360" cy="19638"/>
            </a:xfrm>
            <a:custGeom>
              <a:avLst/>
              <a:gdLst/>
              <a:ahLst/>
              <a:cxnLst/>
              <a:rect l="l" t="t" r="r" b="b"/>
              <a:pathLst>
                <a:path w="574" h="412" extrusionOk="0">
                  <a:moveTo>
                    <a:pt x="60" y="0"/>
                  </a:moveTo>
                  <a:cubicBezTo>
                    <a:pt x="22" y="0"/>
                    <a:pt x="0" y="58"/>
                    <a:pt x="38" y="88"/>
                  </a:cubicBezTo>
                  <a:cubicBezTo>
                    <a:pt x="186" y="202"/>
                    <a:pt x="316" y="350"/>
                    <a:pt x="496" y="408"/>
                  </a:cubicBezTo>
                  <a:cubicBezTo>
                    <a:pt x="502" y="410"/>
                    <a:pt x="508" y="411"/>
                    <a:pt x="514" y="411"/>
                  </a:cubicBezTo>
                  <a:cubicBezTo>
                    <a:pt x="557" y="411"/>
                    <a:pt x="574" y="354"/>
                    <a:pt x="547" y="321"/>
                  </a:cubicBezTo>
                  <a:cubicBezTo>
                    <a:pt x="431" y="174"/>
                    <a:pt x="242" y="104"/>
                    <a:pt x="85" y="8"/>
                  </a:cubicBezTo>
                  <a:cubicBezTo>
                    <a:pt x="77" y="3"/>
                    <a:pt x="68" y="0"/>
                    <a:pt x="6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255965" y="1068221"/>
              <a:ext cx="36750" cy="20258"/>
            </a:xfrm>
            <a:custGeom>
              <a:avLst/>
              <a:gdLst/>
              <a:ahLst/>
              <a:cxnLst/>
              <a:rect l="l" t="t" r="r" b="b"/>
              <a:pathLst>
                <a:path w="771" h="425" extrusionOk="0">
                  <a:moveTo>
                    <a:pt x="77" y="0"/>
                  </a:moveTo>
                  <a:cubicBezTo>
                    <a:pt x="33" y="0"/>
                    <a:pt x="1" y="60"/>
                    <a:pt x="38" y="98"/>
                  </a:cubicBezTo>
                  <a:cubicBezTo>
                    <a:pt x="200" y="264"/>
                    <a:pt x="417" y="424"/>
                    <a:pt x="659" y="424"/>
                  </a:cubicBezTo>
                  <a:cubicBezTo>
                    <a:pt x="667" y="424"/>
                    <a:pt x="674" y="424"/>
                    <a:pt x="682" y="424"/>
                  </a:cubicBezTo>
                  <a:cubicBezTo>
                    <a:pt x="744" y="421"/>
                    <a:pt x="771" y="339"/>
                    <a:pt x="714" y="305"/>
                  </a:cubicBezTo>
                  <a:cubicBezTo>
                    <a:pt x="518" y="193"/>
                    <a:pt x="299" y="134"/>
                    <a:pt x="106" y="9"/>
                  </a:cubicBezTo>
                  <a:cubicBezTo>
                    <a:pt x="96" y="3"/>
                    <a:pt x="86" y="0"/>
                    <a:pt x="7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317787" y="1100395"/>
              <a:ext cx="25119" cy="23690"/>
            </a:xfrm>
            <a:custGeom>
              <a:avLst/>
              <a:gdLst/>
              <a:ahLst/>
              <a:cxnLst/>
              <a:rect l="l" t="t" r="r" b="b"/>
              <a:pathLst>
                <a:path w="527" h="497" extrusionOk="0">
                  <a:moveTo>
                    <a:pt x="75" y="1"/>
                  </a:moveTo>
                  <a:cubicBezTo>
                    <a:pt x="34" y="1"/>
                    <a:pt x="1" y="51"/>
                    <a:pt x="35" y="94"/>
                  </a:cubicBezTo>
                  <a:cubicBezTo>
                    <a:pt x="151" y="237"/>
                    <a:pt x="259" y="390"/>
                    <a:pt x="418" y="488"/>
                  </a:cubicBezTo>
                  <a:cubicBezTo>
                    <a:pt x="428" y="494"/>
                    <a:pt x="439" y="497"/>
                    <a:pt x="449" y="497"/>
                  </a:cubicBezTo>
                  <a:cubicBezTo>
                    <a:pt x="491" y="497"/>
                    <a:pt x="526" y="448"/>
                    <a:pt x="503" y="405"/>
                  </a:cubicBezTo>
                  <a:cubicBezTo>
                    <a:pt x="407" y="244"/>
                    <a:pt x="255" y="135"/>
                    <a:pt x="113" y="16"/>
                  </a:cubicBezTo>
                  <a:cubicBezTo>
                    <a:pt x="101" y="5"/>
                    <a:pt x="88"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072836" y="956685"/>
              <a:ext cx="20258" cy="40754"/>
            </a:xfrm>
            <a:custGeom>
              <a:avLst/>
              <a:gdLst/>
              <a:ahLst/>
              <a:cxnLst/>
              <a:rect l="l" t="t" r="r" b="b"/>
              <a:pathLst>
                <a:path w="425" h="855" extrusionOk="0">
                  <a:moveTo>
                    <a:pt x="68" y="0"/>
                  </a:moveTo>
                  <a:cubicBezTo>
                    <a:pt x="35" y="0"/>
                    <a:pt x="0" y="28"/>
                    <a:pt x="7" y="70"/>
                  </a:cubicBezTo>
                  <a:cubicBezTo>
                    <a:pt x="44" y="337"/>
                    <a:pt x="126" y="659"/>
                    <a:pt x="335" y="844"/>
                  </a:cubicBezTo>
                  <a:cubicBezTo>
                    <a:pt x="344" y="851"/>
                    <a:pt x="355" y="855"/>
                    <a:pt x="366" y="855"/>
                  </a:cubicBezTo>
                  <a:cubicBezTo>
                    <a:pt x="395" y="855"/>
                    <a:pt x="425" y="832"/>
                    <a:pt x="413" y="798"/>
                  </a:cubicBezTo>
                  <a:cubicBezTo>
                    <a:pt x="322" y="539"/>
                    <a:pt x="177" y="313"/>
                    <a:pt x="115" y="41"/>
                  </a:cubicBezTo>
                  <a:cubicBezTo>
                    <a:pt x="109" y="12"/>
                    <a:pt x="89" y="0"/>
                    <a:pt x="6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101816" y="1021605"/>
              <a:ext cx="32126" cy="34509"/>
            </a:xfrm>
            <a:custGeom>
              <a:avLst/>
              <a:gdLst/>
              <a:ahLst/>
              <a:cxnLst/>
              <a:rect l="l" t="t" r="r" b="b"/>
              <a:pathLst>
                <a:path w="674" h="724" extrusionOk="0">
                  <a:moveTo>
                    <a:pt x="67" y="1"/>
                  </a:moveTo>
                  <a:cubicBezTo>
                    <a:pt x="35" y="1"/>
                    <a:pt x="1" y="29"/>
                    <a:pt x="13" y="66"/>
                  </a:cubicBezTo>
                  <a:cubicBezTo>
                    <a:pt x="96" y="299"/>
                    <a:pt x="304" y="707"/>
                    <a:pt x="591" y="723"/>
                  </a:cubicBezTo>
                  <a:cubicBezTo>
                    <a:pt x="593" y="724"/>
                    <a:pt x="594" y="724"/>
                    <a:pt x="596" y="724"/>
                  </a:cubicBezTo>
                  <a:cubicBezTo>
                    <a:pt x="644" y="724"/>
                    <a:pt x="674" y="663"/>
                    <a:pt x="648" y="624"/>
                  </a:cubicBezTo>
                  <a:cubicBezTo>
                    <a:pt x="580" y="517"/>
                    <a:pt x="451" y="454"/>
                    <a:pt x="357" y="371"/>
                  </a:cubicBezTo>
                  <a:cubicBezTo>
                    <a:pt x="251" y="273"/>
                    <a:pt x="171" y="156"/>
                    <a:pt x="108" y="26"/>
                  </a:cubicBezTo>
                  <a:cubicBezTo>
                    <a:pt x="99" y="8"/>
                    <a:pt x="83" y="1"/>
                    <a:pt x="6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47813" y="1069222"/>
              <a:ext cx="28647" cy="15872"/>
            </a:xfrm>
            <a:custGeom>
              <a:avLst/>
              <a:gdLst/>
              <a:ahLst/>
              <a:cxnLst/>
              <a:rect l="l" t="t" r="r" b="b"/>
              <a:pathLst>
                <a:path w="601" h="333" extrusionOk="0">
                  <a:moveTo>
                    <a:pt x="75" y="1"/>
                  </a:moveTo>
                  <a:cubicBezTo>
                    <a:pt x="30" y="1"/>
                    <a:pt x="0" y="64"/>
                    <a:pt x="49" y="91"/>
                  </a:cubicBezTo>
                  <a:cubicBezTo>
                    <a:pt x="127" y="136"/>
                    <a:pt x="206" y="180"/>
                    <a:pt x="281" y="227"/>
                  </a:cubicBezTo>
                  <a:cubicBezTo>
                    <a:pt x="357" y="273"/>
                    <a:pt x="421" y="317"/>
                    <a:pt x="510" y="332"/>
                  </a:cubicBezTo>
                  <a:cubicBezTo>
                    <a:pt x="514" y="332"/>
                    <a:pt x="518" y="333"/>
                    <a:pt x="522" y="333"/>
                  </a:cubicBezTo>
                  <a:cubicBezTo>
                    <a:pt x="566" y="333"/>
                    <a:pt x="600" y="281"/>
                    <a:pt x="563" y="243"/>
                  </a:cubicBezTo>
                  <a:cubicBezTo>
                    <a:pt x="504" y="183"/>
                    <a:pt x="438" y="157"/>
                    <a:pt x="361" y="124"/>
                  </a:cubicBezTo>
                  <a:cubicBezTo>
                    <a:pt x="272" y="87"/>
                    <a:pt x="185" y="47"/>
                    <a:pt x="98" y="6"/>
                  </a:cubicBezTo>
                  <a:cubicBezTo>
                    <a:pt x="90" y="2"/>
                    <a:pt x="83"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1961" y="1104923"/>
              <a:ext cx="27932" cy="20353"/>
            </a:xfrm>
            <a:custGeom>
              <a:avLst/>
              <a:gdLst/>
              <a:ahLst/>
              <a:cxnLst/>
              <a:rect l="l" t="t" r="r" b="b"/>
              <a:pathLst>
                <a:path w="586" h="427" extrusionOk="0">
                  <a:moveTo>
                    <a:pt x="75" y="0"/>
                  </a:moveTo>
                  <a:cubicBezTo>
                    <a:pt x="35" y="0"/>
                    <a:pt x="0" y="54"/>
                    <a:pt x="38" y="84"/>
                  </a:cubicBezTo>
                  <a:cubicBezTo>
                    <a:pt x="125" y="154"/>
                    <a:pt x="212" y="226"/>
                    <a:pt x="297" y="300"/>
                  </a:cubicBezTo>
                  <a:cubicBezTo>
                    <a:pt x="361" y="355"/>
                    <a:pt x="418" y="427"/>
                    <a:pt x="503" y="427"/>
                  </a:cubicBezTo>
                  <a:cubicBezTo>
                    <a:pt x="514" y="427"/>
                    <a:pt x="525" y="426"/>
                    <a:pt x="536" y="423"/>
                  </a:cubicBezTo>
                  <a:cubicBezTo>
                    <a:pt x="573" y="417"/>
                    <a:pt x="586" y="378"/>
                    <a:pt x="580" y="346"/>
                  </a:cubicBezTo>
                  <a:cubicBezTo>
                    <a:pt x="567" y="249"/>
                    <a:pt x="453" y="213"/>
                    <a:pt x="376" y="169"/>
                  </a:cubicBezTo>
                  <a:cubicBezTo>
                    <a:pt x="282" y="116"/>
                    <a:pt x="191" y="62"/>
                    <a:pt x="98" y="7"/>
                  </a:cubicBezTo>
                  <a:cubicBezTo>
                    <a:pt x="90" y="2"/>
                    <a:pt x="83"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56156" y="1140624"/>
              <a:ext cx="32412" cy="36654"/>
            </a:xfrm>
            <a:custGeom>
              <a:avLst/>
              <a:gdLst/>
              <a:ahLst/>
              <a:cxnLst/>
              <a:rect l="l" t="t" r="r" b="b"/>
              <a:pathLst>
                <a:path w="680" h="769" extrusionOk="0">
                  <a:moveTo>
                    <a:pt x="75" y="1"/>
                  </a:moveTo>
                  <a:cubicBezTo>
                    <a:pt x="35" y="1"/>
                    <a:pt x="1" y="58"/>
                    <a:pt x="38" y="89"/>
                  </a:cubicBezTo>
                  <a:cubicBezTo>
                    <a:pt x="223" y="245"/>
                    <a:pt x="359" y="450"/>
                    <a:pt x="417" y="687"/>
                  </a:cubicBezTo>
                  <a:cubicBezTo>
                    <a:pt x="431" y="744"/>
                    <a:pt x="474" y="768"/>
                    <a:pt x="518" y="768"/>
                  </a:cubicBezTo>
                  <a:cubicBezTo>
                    <a:pt x="596" y="768"/>
                    <a:pt x="680" y="694"/>
                    <a:pt x="626" y="598"/>
                  </a:cubicBezTo>
                  <a:cubicBezTo>
                    <a:pt x="494" y="361"/>
                    <a:pt x="323" y="163"/>
                    <a:pt x="100" y="9"/>
                  </a:cubicBezTo>
                  <a:cubicBezTo>
                    <a:pt x="92" y="3"/>
                    <a:pt x="83"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2"/>
          <p:cNvGrpSpPr/>
          <p:nvPr/>
        </p:nvGrpSpPr>
        <p:grpSpPr>
          <a:xfrm rot="-509729">
            <a:off x="4463307" y="4131004"/>
            <a:ext cx="1203544" cy="1343122"/>
            <a:chOff x="5072836" y="892909"/>
            <a:chExt cx="282224" cy="314970"/>
          </a:xfrm>
        </p:grpSpPr>
        <p:sp>
          <p:nvSpPr>
            <p:cNvPr id="100" name="Google Shape;100;p2"/>
            <p:cNvSpPr/>
            <p:nvPr/>
          </p:nvSpPr>
          <p:spPr>
            <a:xfrm>
              <a:off x="5084705" y="892909"/>
              <a:ext cx="16969" cy="37894"/>
            </a:xfrm>
            <a:custGeom>
              <a:avLst/>
              <a:gdLst/>
              <a:ahLst/>
              <a:cxnLst/>
              <a:rect l="l" t="t" r="r" b="b"/>
              <a:pathLst>
                <a:path w="356" h="795" extrusionOk="0">
                  <a:moveTo>
                    <a:pt x="125" y="1"/>
                  </a:moveTo>
                  <a:cubicBezTo>
                    <a:pt x="111" y="1"/>
                    <a:pt x="96" y="8"/>
                    <a:pt x="91" y="24"/>
                  </a:cubicBezTo>
                  <a:cubicBezTo>
                    <a:pt x="50" y="171"/>
                    <a:pt x="0" y="280"/>
                    <a:pt x="25" y="438"/>
                  </a:cubicBezTo>
                  <a:cubicBezTo>
                    <a:pt x="46" y="565"/>
                    <a:pt x="99" y="727"/>
                    <a:pt x="224" y="785"/>
                  </a:cubicBezTo>
                  <a:cubicBezTo>
                    <a:pt x="237" y="791"/>
                    <a:pt x="251" y="794"/>
                    <a:pt x="266" y="794"/>
                  </a:cubicBezTo>
                  <a:cubicBezTo>
                    <a:pt x="310" y="794"/>
                    <a:pt x="356" y="766"/>
                    <a:pt x="350" y="714"/>
                  </a:cubicBezTo>
                  <a:cubicBezTo>
                    <a:pt x="339" y="601"/>
                    <a:pt x="270" y="508"/>
                    <a:pt x="233" y="402"/>
                  </a:cubicBezTo>
                  <a:cubicBezTo>
                    <a:pt x="195" y="293"/>
                    <a:pt x="143" y="150"/>
                    <a:pt x="157" y="34"/>
                  </a:cubicBezTo>
                  <a:cubicBezTo>
                    <a:pt x="160" y="12"/>
                    <a:pt x="143" y="1"/>
                    <a:pt x="12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100148" y="956351"/>
              <a:ext cx="26549" cy="40134"/>
            </a:xfrm>
            <a:custGeom>
              <a:avLst/>
              <a:gdLst/>
              <a:ahLst/>
              <a:cxnLst/>
              <a:rect l="l" t="t" r="r" b="b"/>
              <a:pathLst>
                <a:path w="557" h="842" extrusionOk="0">
                  <a:moveTo>
                    <a:pt x="86" y="0"/>
                  </a:moveTo>
                  <a:cubicBezTo>
                    <a:pt x="42" y="0"/>
                    <a:pt x="0" y="48"/>
                    <a:pt x="25" y="102"/>
                  </a:cubicBezTo>
                  <a:cubicBezTo>
                    <a:pt x="86" y="237"/>
                    <a:pt x="139" y="376"/>
                    <a:pt x="203" y="510"/>
                  </a:cubicBezTo>
                  <a:cubicBezTo>
                    <a:pt x="259" y="625"/>
                    <a:pt x="301" y="761"/>
                    <a:pt x="415" y="829"/>
                  </a:cubicBezTo>
                  <a:cubicBezTo>
                    <a:pt x="430" y="838"/>
                    <a:pt x="446" y="842"/>
                    <a:pt x="461" y="842"/>
                  </a:cubicBezTo>
                  <a:cubicBezTo>
                    <a:pt x="509" y="842"/>
                    <a:pt x="554" y="802"/>
                    <a:pt x="555" y="749"/>
                  </a:cubicBezTo>
                  <a:cubicBezTo>
                    <a:pt x="557" y="618"/>
                    <a:pt x="460" y="505"/>
                    <a:pt x="392" y="399"/>
                  </a:cubicBezTo>
                  <a:cubicBezTo>
                    <a:pt x="314" y="272"/>
                    <a:pt x="225" y="156"/>
                    <a:pt x="143" y="33"/>
                  </a:cubicBezTo>
                  <a:cubicBezTo>
                    <a:pt x="128" y="10"/>
                    <a:pt x="107" y="0"/>
                    <a:pt x="8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136231" y="1013549"/>
              <a:ext cx="28933" cy="31459"/>
            </a:xfrm>
            <a:custGeom>
              <a:avLst/>
              <a:gdLst/>
              <a:ahLst/>
              <a:cxnLst/>
              <a:rect l="l" t="t" r="r" b="b"/>
              <a:pathLst>
                <a:path w="607" h="660" extrusionOk="0">
                  <a:moveTo>
                    <a:pt x="97" y="0"/>
                  </a:moveTo>
                  <a:cubicBezTo>
                    <a:pt x="45" y="0"/>
                    <a:pt x="0" y="78"/>
                    <a:pt x="47" y="121"/>
                  </a:cubicBezTo>
                  <a:cubicBezTo>
                    <a:pt x="141" y="207"/>
                    <a:pt x="224" y="301"/>
                    <a:pt x="297" y="405"/>
                  </a:cubicBezTo>
                  <a:cubicBezTo>
                    <a:pt x="365" y="499"/>
                    <a:pt x="421" y="584"/>
                    <a:pt x="516" y="652"/>
                  </a:cubicBezTo>
                  <a:cubicBezTo>
                    <a:pt x="524" y="657"/>
                    <a:pt x="534" y="660"/>
                    <a:pt x="544" y="660"/>
                  </a:cubicBezTo>
                  <a:cubicBezTo>
                    <a:pt x="574" y="660"/>
                    <a:pt x="607" y="634"/>
                    <a:pt x="603" y="602"/>
                  </a:cubicBezTo>
                  <a:cubicBezTo>
                    <a:pt x="577" y="345"/>
                    <a:pt x="325" y="155"/>
                    <a:pt x="131" y="12"/>
                  </a:cubicBezTo>
                  <a:cubicBezTo>
                    <a:pt x="119" y="4"/>
                    <a:pt x="108" y="0"/>
                    <a:pt x="9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179749" y="1060928"/>
              <a:ext cx="48189" cy="34748"/>
            </a:xfrm>
            <a:custGeom>
              <a:avLst/>
              <a:gdLst/>
              <a:ahLst/>
              <a:cxnLst/>
              <a:rect l="l" t="t" r="r" b="b"/>
              <a:pathLst>
                <a:path w="1011" h="729" extrusionOk="0">
                  <a:moveTo>
                    <a:pt x="91" y="0"/>
                  </a:moveTo>
                  <a:cubicBezTo>
                    <a:pt x="42" y="0"/>
                    <a:pt x="1" y="66"/>
                    <a:pt x="46" y="105"/>
                  </a:cubicBezTo>
                  <a:cubicBezTo>
                    <a:pt x="307" y="327"/>
                    <a:pt x="569" y="619"/>
                    <a:pt x="905" y="725"/>
                  </a:cubicBezTo>
                  <a:cubicBezTo>
                    <a:pt x="911" y="727"/>
                    <a:pt x="917" y="728"/>
                    <a:pt x="923" y="728"/>
                  </a:cubicBezTo>
                  <a:cubicBezTo>
                    <a:pt x="969" y="728"/>
                    <a:pt x="1010" y="671"/>
                    <a:pt x="980" y="629"/>
                  </a:cubicBezTo>
                  <a:cubicBezTo>
                    <a:pt x="771" y="342"/>
                    <a:pt x="414" y="188"/>
                    <a:pt x="119" y="8"/>
                  </a:cubicBezTo>
                  <a:cubicBezTo>
                    <a:pt x="110" y="3"/>
                    <a:pt x="100" y="0"/>
                    <a:pt x="9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241761" y="1097630"/>
              <a:ext cx="46855" cy="30458"/>
            </a:xfrm>
            <a:custGeom>
              <a:avLst/>
              <a:gdLst/>
              <a:ahLst/>
              <a:cxnLst/>
              <a:rect l="l" t="t" r="r" b="b"/>
              <a:pathLst>
                <a:path w="983" h="639" extrusionOk="0">
                  <a:moveTo>
                    <a:pt x="65" y="1"/>
                  </a:moveTo>
                  <a:cubicBezTo>
                    <a:pt x="26" y="1"/>
                    <a:pt x="1" y="59"/>
                    <a:pt x="28" y="93"/>
                  </a:cubicBezTo>
                  <a:cubicBezTo>
                    <a:pt x="217" y="325"/>
                    <a:pt x="527" y="639"/>
                    <a:pt x="855" y="639"/>
                  </a:cubicBezTo>
                  <a:cubicBezTo>
                    <a:pt x="878" y="639"/>
                    <a:pt x="902" y="637"/>
                    <a:pt x="925" y="634"/>
                  </a:cubicBezTo>
                  <a:cubicBezTo>
                    <a:pt x="975" y="625"/>
                    <a:pt x="983" y="556"/>
                    <a:pt x="953" y="525"/>
                  </a:cubicBezTo>
                  <a:cubicBezTo>
                    <a:pt x="844" y="407"/>
                    <a:pt x="676" y="354"/>
                    <a:pt x="536" y="281"/>
                  </a:cubicBezTo>
                  <a:cubicBezTo>
                    <a:pt x="384" y="202"/>
                    <a:pt x="231" y="111"/>
                    <a:pt x="93" y="11"/>
                  </a:cubicBezTo>
                  <a:cubicBezTo>
                    <a:pt x="83" y="4"/>
                    <a:pt x="74" y="1"/>
                    <a:pt x="6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307682" y="1141292"/>
              <a:ext cx="47379" cy="66588"/>
            </a:xfrm>
            <a:custGeom>
              <a:avLst/>
              <a:gdLst/>
              <a:ahLst/>
              <a:cxnLst/>
              <a:rect l="l" t="t" r="r" b="b"/>
              <a:pathLst>
                <a:path w="994" h="1397" extrusionOk="0">
                  <a:moveTo>
                    <a:pt x="48" y="1"/>
                  </a:moveTo>
                  <a:cubicBezTo>
                    <a:pt x="21" y="1"/>
                    <a:pt x="0" y="42"/>
                    <a:pt x="22" y="66"/>
                  </a:cubicBezTo>
                  <a:cubicBezTo>
                    <a:pt x="203" y="265"/>
                    <a:pt x="351" y="510"/>
                    <a:pt x="480" y="746"/>
                  </a:cubicBezTo>
                  <a:cubicBezTo>
                    <a:pt x="585" y="939"/>
                    <a:pt x="629" y="1223"/>
                    <a:pt x="790" y="1372"/>
                  </a:cubicBezTo>
                  <a:cubicBezTo>
                    <a:pt x="807" y="1388"/>
                    <a:pt x="830" y="1396"/>
                    <a:pt x="853" y="1396"/>
                  </a:cubicBezTo>
                  <a:cubicBezTo>
                    <a:pt x="890" y="1396"/>
                    <a:pt x="927" y="1374"/>
                    <a:pt x="937" y="1332"/>
                  </a:cubicBezTo>
                  <a:cubicBezTo>
                    <a:pt x="993" y="1091"/>
                    <a:pt x="789" y="788"/>
                    <a:pt x="659" y="594"/>
                  </a:cubicBezTo>
                  <a:cubicBezTo>
                    <a:pt x="498" y="353"/>
                    <a:pt x="296" y="180"/>
                    <a:pt x="68" y="8"/>
                  </a:cubicBezTo>
                  <a:cubicBezTo>
                    <a:pt x="61" y="3"/>
                    <a:pt x="55" y="1"/>
                    <a:pt x="4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116497" y="921556"/>
              <a:ext cx="19924" cy="32698"/>
            </a:xfrm>
            <a:custGeom>
              <a:avLst/>
              <a:gdLst/>
              <a:ahLst/>
              <a:cxnLst/>
              <a:rect l="l" t="t" r="r" b="b"/>
              <a:pathLst>
                <a:path w="418" h="686" extrusionOk="0">
                  <a:moveTo>
                    <a:pt x="51" y="0"/>
                  </a:moveTo>
                  <a:cubicBezTo>
                    <a:pt x="25" y="0"/>
                    <a:pt x="0" y="29"/>
                    <a:pt x="14" y="60"/>
                  </a:cubicBezTo>
                  <a:cubicBezTo>
                    <a:pt x="64" y="170"/>
                    <a:pt x="112" y="280"/>
                    <a:pt x="167" y="388"/>
                  </a:cubicBezTo>
                  <a:cubicBezTo>
                    <a:pt x="215" y="486"/>
                    <a:pt x="257" y="593"/>
                    <a:pt x="331" y="671"/>
                  </a:cubicBezTo>
                  <a:cubicBezTo>
                    <a:pt x="341" y="681"/>
                    <a:pt x="352" y="686"/>
                    <a:pt x="363" y="686"/>
                  </a:cubicBezTo>
                  <a:cubicBezTo>
                    <a:pt x="391" y="686"/>
                    <a:pt x="417" y="656"/>
                    <a:pt x="411" y="624"/>
                  </a:cubicBezTo>
                  <a:cubicBezTo>
                    <a:pt x="389" y="518"/>
                    <a:pt x="322" y="422"/>
                    <a:pt x="268" y="329"/>
                  </a:cubicBezTo>
                  <a:cubicBezTo>
                    <a:pt x="210" y="224"/>
                    <a:pt x="146" y="123"/>
                    <a:pt x="83" y="20"/>
                  </a:cubicBezTo>
                  <a:cubicBezTo>
                    <a:pt x="74" y="6"/>
                    <a:pt x="62" y="0"/>
                    <a:pt x="5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148290" y="978849"/>
              <a:ext cx="27312" cy="30506"/>
            </a:xfrm>
            <a:custGeom>
              <a:avLst/>
              <a:gdLst/>
              <a:ahLst/>
              <a:cxnLst/>
              <a:rect l="l" t="t" r="r" b="b"/>
              <a:pathLst>
                <a:path w="573" h="640" extrusionOk="0">
                  <a:moveTo>
                    <a:pt x="67" y="0"/>
                  </a:moveTo>
                  <a:cubicBezTo>
                    <a:pt x="34" y="0"/>
                    <a:pt x="0" y="38"/>
                    <a:pt x="24" y="70"/>
                  </a:cubicBezTo>
                  <a:cubicBezTo>
                    <a:pt x="102" y="174"/>
                    <a:pt x="177" y="277"/>
                    <a:pt x="253" y="382"/>
                  </a:cubicBezTo>
                  <a:cubicBezTo>
                    <a:pt x="315" y="468"/>
                    <a:pt x="380" y="588"/>
                    <a:pt x="480" y="633"/>
                  </a:cubicBezTo>
                  <a:cubicBezTo>
                    <a:pt x="489" y="638"/>
                    <a:pt x="498" y="640"/>
                    <a:pt x="507" y="640"/>
                  </a:cubicBezTo>
                  <a:cubicBezTo>
                    <a:pt x="542" y="640"/>
                    <a:pt x="572" y="610"/>
                    <a:pt x="563" y="569"/>
                  </a:cubicBezTo>
                  <a:cubicBezTo>
                    <a:pt x="538" y="463"/>
                    <a:pt x="435" y="378"/>
                    <a:pt x="360" y="299"/>
                  </a:cubicBezTo>
                  <a:cubicBezTo>
                    <a:pt x="271" y="205"/>
                    <a:pt x="183" y="110"/>
                    <a:pt x="97" y="13"/>
                  </a:cubicBezTo>
                  <a:cubicBezTo>
                    <a:pt x="89" y="4"/>
                    <a:pt x="78" y="0"/>
                    <a:pt x="6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198958" y="1032901"/>
              <a:ext cx="27360" cy="19638"/>
            </a:xfrm>
            <a:custGeom>
              <a:avLst/>
              <a:gdLst/>
              <a:ahLst/>
              <a:cxnLst/>
              <a:rect l="l" t="t" r="r" b="b"/>
              <a:pathLst>
                <a:path w="574" h="412" extrusionOk="0">
                  <a:moveTo>
                    <a:pt x="60" y="0"/>
                  </a:moveTo>
                  <a:cubicBezTo>
                    <a:pt x="22" y="0"/>
                    <a:pt x="0" y="58"/>
                    <a:pt x="38" y="88"/>
                  </a:cubicBezTo>
                  <a:cubicBezTo>
                    <a:pt x="186" y="202"/>
                    <a:pt x="316" y="350"/>
                    <a:pt x="496" y="408"/>
                  </a:cubicBezTo>
                  <a:cubicBezTo>
                    <a:pt x="502" y="410"/>
                    <a:pt x="508" y="411"/>
                    <a:pt x="514" y="411"/>
                  </a:cubicBezTo>
                  <a:cubicBezTo>
                    <a:pt x="557" y="411"/>
                    <a:pt x="574" y="354"/>
                    <a:pt x="547" y="321"/>
                  </a:cubicBezTo>
                  <a:cubicBezTo>
                    <a:pt x="431" y="174"/>
                    <a:pt x="242" y="104"/>
                    <a:pt x="85" y="8"/>
                  </a:cubicBezTo>
                  <a:cubicBezTo>
                    <a:pt x="77" y="3"/>
                    <a:pt x="68" y="0"/>
                    <a:pt x="6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255965" y="1068221"/>
              <a:ext cx="36750" cy="20258"/>
            </a:xfrm>
            <a:custGeom>
              <a:avLst/>
              <a:gdLst/>
              <a:ahLst/>
              <a:cxnLst/>
              <a:rect l="l" t="t" r="r" b="b"/>
              <a:pathLst>
                <a:path w="771" h="425" extrusionOk="0">
                  <a:moveTo>
                    <a:pt x="77" y="0"/>
                  </a:moveTo>
                  <a:cubicBezTo>
                    <a:pt x="33" y="0"/>
                    <a:pt x="1" y="60"/>
                    <a:pt x="38" y="98"/>
                  </a:cubicBezTo>
                  <a:cubicBezTo>
                    <a:pt x="200" y="264"/>
                    <a:pt x="417" y="424"/>
                    <a:pt x="659" y="424"/>
                  </a:cubicBezTo>
                  <a:cubicBezTo>
                    <a:pt x="667" y="424"/>
                    <a:pt x="674" y="424"/>
                    <a:pt x="682" y="424"/>
                  </a:cubicBezTo>
                  <a:cubicBezTo>
                    <a:pt x="744" y="421"/>
                    <a:pt x="771" y="339"/>
                    <a:pt x="714" y="305"/>
                  </a:cubicBezTo>
                  <a:cubicBezTo>
                    <a:pt x="518" y="193"/>
                    <a:pt x="299" y="134"/>
                    <a:pt x="106" y="9"/>
                  </a:cubicBezTo>
                  <a:cubicBezTo>
                    <a:pt x="96" y="3"/>
                    <a:pt x="86" y="0"/>
                    <a:pt x="7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317787" y="1100395"/>
              <a:ext cx="25119" cy="23690"/>
            </a:xfrm>
            <a:custGeom>
              <a:avLst/>
              <a:gdLst/>
              <a:ahLst/>
              <a:cxnLst/>
              <a:rect l="l" t="t" r="r" b="b"/>
              <a:pathLst>
                <a:path w="527" h="497" extrusionOk="0">
                  <a:moveTo>
                    <a:pt x="75" y="1"/>
                  </a:moveTo>
                  <a:cubicBezTo>
                    <a:pt x="34" y="1"/>
                    <a:pt x="1" y="51"/>
                    <a:pt x="35" y="94"/>
                  </a:cubicBezTo>
                  <a:cubicBezTo>
                    <a:pt x="151" y="237"/>
                    <a:pt x="259" y="390"/>
                    <a:pt x="418" y="488"/>
                  </a:cubicBezTo>
                  <a:cubicBezTo>
                    <a:pt x="428" y="494"/>
                    <a:pt x="439" y="497"/>
                    <a:pt x="449" y="497"/>
                  </a:cubicBezTo>
                  <a:cubicBezTo>
                    <a:pt x="491" y="497"/>
                    <a:pt x="526" y="448"/>
                    <a:pt x="503" y="405"/>
                  </a:cubicBezTo>
                  <a:cubicBezTo>
                    <a:pt x="407" y="244"/>
                    <a:pt x="255" y="135"/>
                    <a:pt x="113" y="16"/>
                  </a:cubicBezTo>
                  <a:cubicBezTo>
                    <a:pt x="101" y="5"/>
                    <a:pt x="88"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072836" y="956685"/>
              <a:ext cx="20258" cy="40754"/>
            </a:xfrm>
            <a:custGeom>
              <a:avLst/>
              <a:gdLst/>
              <a:ahLst/>
              <a:cxnLst/>
              <a:rect l="l" t="t" r="r" b="b"/>
              <a:pathLst>
                <a:path w="425" h="855" extrusionOk="0">
                  <a:moveTo>
                    <a:pt x="68" y="0"/>
                  </a:moveTo>
                  <a:cubicBezTo>
                    <a:pt x="35" y="0"/>
                    <a:pt x="0" y="28"/>
                    <a:pt x="7" y="70"/>
                  </a:cubicBezTo>
                  <a:cubicBezTo>
                    <a:pt x="44" y="337"/>
                    <a:pt x="126" y="659"/>
                    <a:pt x="335" y="844"/>
                  </a:cubicBezTo>
                  <a:cubicBezTo>
                    <a:pt x="344" y="851"/>
                    <a:pt x="355" y="855"/>
                    <a:pt x="366" y="855"/>
                  </a:cubicBezTo>
                  <a:cubicBezTo>
                    <a:pt x="395" y="855"/>
                    <a:pt x="425" y="832"/>
                    <a:pt x="413" y="798"/>
                  </a:cubicBezTo>
                  <a:cubicBezTo>
                    <a:pt x="322" y="539"/>
                    <a:pt x="177" y="313"/>
                    <a:pt x="115" y="41"/>
                  </a:cubicBezTo>
                  <a:cubicBezTo>
                    <a:pt x="109" y="12"/>
                    <a:pt x="89" y="0"/>
                    <a:pt x="6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5101816" y="1021605"/>
              <a:ext cx="32126" cy="34509"/>
            </a:xfrm>
            <a:custGeom>
              <a:avLst/>
              <a:gdLst/>
              <a:ahLst/>
              <a:cxnLst/>
              <a:rect l="l" t="t" r="r" b="b"/>
              <a:pathLst>
                <a:path w="674" h="724" extrusionOk="0">
                  <a:moveTo>
                    <a:pt x="67" y="1"/>
                  </a:moveTo>
                  <a:cubicBezTo>
                    <a:pt x="35" y="1"/>
                    <a:pt x="1" y="29"/>
                    <a:pt x="13" y="66"/>
                  </a:cubicBezTo>
                  <a:cubicBezTo>
                    <a:pt x="96" y="299"/>
                    <a:pt x="304" y="707"/>
                    <a:pt x="591" y="723"/>
                  </a:cubicBezTo>
                  <a:cubicBezTo>
                    <a:pt x="593" y="724"/>
                    <a:pt x="594" y="724"/>
                    <a:pt x="596" y="724"/>
                  </a:cubicBezTo>
                  <a:cubicBezTo>
                    <a:pt x="644" y="724"/>
                    <a:pt x="674" y="663"/>
                    <a:pt x="648" y="624"/>
                  </a:cubicBezTo>
                  <a:cubicBezTo>
                    <a:pt x="580" y="517"/>
                    <a:pt x="451" y="454"/>
                    <a:pt x="357" y="371"/>
                  </a:cubicBezTo>
                  <a:cubicBezTo>
                    <a:pt x="251" y="273"/>
                    <a:pt x="171" y="156"/>
                    <a:pt x="108" y="26"/>
                  </a:cubicBezTo>
                  <a:cubicBezTo>
                    <a:pt x="99" y="8"/>
                    <a:pt x="83" y="1"/>
                    <a:pt x="6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5147813" y="1069222"/>
              <a:ext cx="28647" cy="15872"/>
            </a:xfrm>
            <a:custGeom>
              <a:avLst/>
              <a:gdLst/>
              <a:ahLst/>
              <a:cxnLst/>
              <a:rect l="l" t="t" r="r" b="b"/>
              <a:pathLst>
                <a:path w="601" h="333" extrusionOk="0">
                  <a:moveTo>
                    <a:pt x="75" y="1"/>
                  </a:moveTo>
                  <a:cubicBezTo>
                    <a:pt x="30" y="1"/>
                    <a:pt x="0" y="64"/>
                    <a:pt x="49" y="91"/>
                  </a:cubicBezTo>
                  <a:cubicBezTo>
                    <a:pt x="127" y="136"/>
                    <a:pt x="206" y="180"/>
                    <a:pt x="281" y="227"/>
                  </a:cubicBezTo>
                  <a:cubicBezTo>
                    <a:pt x="357" y="273"/>
                    <a:pt x="421" y="317"/>
                    <a:pt x="510" y="332"/>
                  </a:cubicBezTo>
                  <a:cubicBezTo>
                    <a:pt x="514" y="332"/>
                    <a:pt x="518" y="333"/>
                    <a:pt x="522" y="333"/>
                  </a:cubicBezTo>
                  <a:cubicBezTo>
                    <a:pt x="566" y="333"/>
                    <a:pt x="600" y="281"/>
                    <a:pt x="563" y="243"/>
                  </a:cubicBezTo>
                  <a:cubicBezTo>
                    <a:pt x="504" y="183"/>
                    <a:pt x="438" y="157"/>
                    <a:pt x="361" y="124"/>
                  </a:cubicBezTo>
                  <a:cubicBezTo>
                    <a:pt x="272" y="87"/>
                    <a:pt x="185" y="47"/>
                    <a:pt x="98" y="6"/>
                  </a:cubicBezTo>
                  <a:cubicBezTo>
                    <a:pt x="90" y="2"/>
                    <a:pt x="83"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201961" y="1104923"/>
              <a:ext cx="27932" cy="20353"/>
            </a:xfrm>
            <a:custGeom>
              <a:avLst/>
              <a:gdLst/>
              <a:ahLst/>
              <a:cxnLst/>
              <a:rect l="l" t="t" r="r" b="b"/>
              <a:pathLst>
                <a:path w="586" h="427" extrusionOk="0">
                  <a:moveTo>
                    <a:pt x="75" y="0"/>
                  </a:moveTo>
                  <a:cubicBezTo>
                    <a:pt x="35" y="0"/>
                    <a:pt x="0" y="54"/>
                    <a:pt x="38" y="84"/>
                  </a:cubicBezTo>
                  <a:cubicBezTo>
                    <a:pt x="125" y="154"/>
                    <a:pt x="212" y="226"/>
                    <a:pt x="297" y="300"/>
                  </a:cubicBezTo>
                  <a:cubicBezTo>
                    <a:pt x="361" y="355"/>
                    <a:pt x="418" y="427"/>
                    <a:pt x="503" y="427"/>
                  </a:cubicBezTo>
                  <a:cubicBezTo>
                    <a:pt x="514" y="427"/>
                    <a:pt x="525" y="426"/>
                    <a:pt x="536" y="423"/>
                  </a:cubicBezTo>
                  <a:cubicBezTo>
                    <a:pt x="573" y="417"/>
                    <a:pt x="586" y="378"/>
                    <a:pt x="580" y="346"/>
                  </a:cubicBezTo>
                  <a:cubicBezTo>
                    <a:pt x="567" y="249"/>
                    <a:pt x="453" y="213"/>
                    <a:pt x="376" y="169"/>
                  </a:cubicBezTo>
                  <a:cubicBezTo>
                    <a:pt x="282" y="116"/>
                    <a:pt x="191" y="62"/>
                    <a:pt x="98" y="7"/>
                  </a:cubicBezTo>
                  <a:cubicBezTo>
                    <a:pt x="90" y="2"/>
                    <a:pt x="83"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256156" y="1140624"/>
              <a:ext cx="32412" cy="36654"/>
            </a:xfrm>
            <a:custGeom>
              <a:avLst/>
              <a:gdLst/>
              <a:ahLst/>
              <a:cxnLst/>
              <a:rect l="l" t="t" r="r" b="b"/>
              <a:pathLst>
                <a:path w="680" h="769" extrusionOk="0">
                  <a:moveTo>
                    <a:pt x="75" y="1"/>
                  </a:moveTo>
                  <a:cubicBezTo>
                    <a:pt x="35" y="1"/>
                    <a:pt x="1" y="58"/>
                    <a:pt x="38" y="89"/>
                  </a:cubicBezTo>
                  <a:cubicBezTo>
                    <a:pt x="223" y="245"/>
                    <a:pt x="359" y="450"/>
                    <a:pt x="417" y="687"/>
                  </a:cubicBezTo>
                  <a:cubicBezTo>
                    <a:pt x="431" y="744"/>
                    <a:pt x="474" y="768"/>
                    <a:pt x="518" y="768"/>
                  </a:cubicBezTo>
                  <a:cubicBezTo>
                    <a:pt x="596" y="768"/>
                    <a:pt x="680" y="694"/>
                    <a:pt x="626" y="598"/>
                  </a:cubicBezTo>
                  <a:cubicBezTo>
                    <a:pt x="494" y="361"/>
                    <a:pt x="323" y="163"/>
                    <a:pt x="100" y="9"/>
                  </a:cubicBezTo>
                  <a:cubicBezTo>
                    <a:pt x="92" y="3"/>
                    <a:pt x="83" y="1"/>
                    <a:pt x="7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2"/>
          <p:cNvGrpSpPr/>
          <p:nvPr/>
        </p:nvGrpSpPr>
        <p:grpSpPr>
          <a:xfrm rot="1738967">
            <a:off x="8398983" y="271464"/>
            <a:ext cx="419210" cy="288330"/>
            <a:chOff x="3640980" y="40707"/>
            <a:chExt cx="192519" cy="132413"/>
          </a:xfrm>
        </p:grpSpPr>
        <p:sp>
          <p:nvSpPr>
            <p:cNvPr id="117" name="Google Shape;117;p2"/>
            <p:cNvSpPr/>
            <p:nvPr/>
          </p:nvSpPr>
          <p:spPr>
            <a:xfrm>
              <a:off x="3640980" y="40707"/>
              <a:ext cx="111298" cy="111488"/>
            </a:xfrm>
            <a:custGeom>
              <a:avLst/>
              <a:gdLst/>
              <a:ahLst/>
              <a:cxnLst/>
              <a:rect l="l" t="t" r="r" b="b"/>
              <a:pathLst>
                <a:path w="2335" h="2339" extrusionOk="0">
                  <a:moveTo>
                    <a:pt x="1193" y="1"/>
                  </a:moveTo>
                  <a:cubicBezTo>
                    <a:pt x="1039" y="1"/>
                    <a:pt x="801" y="802"/>
                    <a:pt x="801" y="802"/>
                  </a:cubicBezTo>
                  <a:cubicBezTo>
                    <a:pt x="801" y="802"/>
                    <a:pt x="582" y="763"/>
                    <a:pt x="376" y="763"/>
                  </a:cubicBezTo>
                  <a:cubicBezTo>
                    <a:pt x="196" y="763"/>
                    <a:pt x="25" y="793"/>
                    <a:pt x="18" y="903"/>
                  </a:cubicBezTo>
                  <a:cubicBezTo>
                    <a:pt x="1" y="1142"/>
                    <a:pt x="664" y="1363"/>
                    <a:pt x="664" y="1363"/>
                  </a:cubicBezTo>
                  <a:cubicBezTo>
                    <a:pt x="664" y="1363"/>
                    <a:pt x="290" y="2129"/>
                    <a:pt x="443" y="2249"/>
                  </a:cubicBezTo>
                  <a:cubicBezTo>
                    <a:pt x="456" y="2259"/>
                    <a:pt x="472" y="2264"/>
                    <a:pt x="492" y="2264"/>
                  </a:cubicBezTo>
                  <a:cubicBezTo>
                    <a:pt x="692" y="2264"/>
                    <a:pt x="1175" y="1739"/>
                    <a:pt x="1175" y="1739"/>
                  </a:cubicBezTo>
                  <a:cubicBezTo>
                    <a:pt x="1175" y="1739"/>
                    <a:pt x="1509" y="2338"/>
                    <a:pt x="1724" y="2338"/>
                  </a:cubicBezTo>
                  <a:cubicBezTo>
                    <a:pt x="1747" y="2338"/>
                    <a:pt x="1768" y="2331"/>
                    <a:pt x="1788" y="2317"/>
                  </a:cubicBezTo>
                  <a:cubicBezTo>
                    <a:pt x="1992" y="2164"/>
                    <a:pt x="1703" y="1499"/>
                    <a:pt x="1703" y="1499"/>
                  </a:cubicBezTo>
                  <a:cubicBezTo>
                    <a:pt x="1703" y="1499"/>
                    <a:pt x="2299" y="1244"/>
                    <a:pt x="2315" y="1039"/>
                  </a:cubicBezTo>
                  <a:cubicBezTo>
                    <a:pt x="2334" y="835"/>
                    <a:pt x="1516" y="802"/>
                    <a:pt x="1516" y="802"/>
                  </a:cubicBezTo>
                  <a:cubicBezTo>
                    <a:pt x="1516" y="802"/>
                    <a:pt x="1346" y="1"/>
                    <a:pt x="11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31924" y="115493"/>
              <a:ext cx="101574" cy="41707"/>
            </a:xfrm>
            <a:custGeom>
              <a:avLst/>
              <a:gdLst/>
              <a:ahLst/>
              <a:cxnLst/>
              <a:rect l="l" t="t" r="r" b="b"/>
              <a:pathLst>
                <a:path w="2131" h="875" extrusionOk="0">
                  <a:moveTo>
                    <a:pt x="229" y="1"/>
                  </a:moveTo>
                  <a:cubicBezTo>
                    <a:pt x="85" y="1"/>
                    <a:pt x="0" y="11"/>
                    <a:pt x="0" y="11"/>
                  </a:cubicBezTo>
                  <a:cubicBezTo>
                    <a:pt x="1560" y="385"/>
                    <a:pt x="1947" y="873"/>
                    <a:pt x="1949" y="874"/>
                  </a:cubicBezTo>
                  <a:lnTo>
                    <a:pt x="2131" y="552"/>
                  </a:lnTo>
                  <a:cubicBezTo>
                    <a:pt x="2131" y="552"/>
                    <a:pt x="1822" y="306"/>
                    <a:pt x="1114" y="117"/>
                  </a:cubicBezTo>
                  <a:cubicBezTo>
                    <a:pt x="752" y="21"/>
                    <a:pt x="432"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739026" y="104625"/>
              <a:ext cx="87322" cy="21831"/>
            </a:xfrm>
            <a:custGeom>
              <a:avLst/>
              <a:gdLst/>
              <a:ahLst/>
              <a:cxnLst/>
              <a:rect l="l" t="t" r="r" b="b"/>
              <a:pathLst>
                <a:path w="1832" h="458" extrusionOk="0">
                  <a:moveTo>
                    <a:pt x="841" y="1"/>
                  </a:moveTo>
                  <a:cubicBezTo>
                    <a:pt x="351" y="1"/>
                    <a:pt x="1" y="129"/>
                    <a:pt x="1" y="129"/>
                  </a:cubicBezTo>
                  <a:cubicBezTo>
                    <a:pt x="1338" y="134"/>
                    <a:pt x="1745" y="456"/>
                    <a:pt x="1745" y="457"/>
                  </a:cubicBezTo>
                  <a:lnTo>
                    <a:pt x="1832" y="160"/>
                  </a:lnTo>
                  <a:cubicBezTo>
                    <a:pt x="1832" y="160"/>
                    <a:pt x="1534" y="19"/>
                    <a:pt x="923" y="2"/>
                  </a:cubicBezTo>
                  <a:cubicBezTo>
                    <a:pt x="895" y="1"/>
                    <a:pt x="868" y="1"/>
                    <a:pt x="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731924" y="125121"/>
              <a:ext cx="79172" cy="47999"/>
            </a:xfrm>
            <a:custGeom>
              <a:avLst/>
              <a:gdLst/>
              <a:ahLst/>
              <a:cxnLst/>
              <a:rect l="l" t="t" r="r" b="b"/>
              <a:pathLst>
                <a:path w="1661" h="1007" extrusionOk="0">
                  <a:moveTo>
                    <a:pt x="0" y="0"/>
                  </a:moveTo>
                  <a:lnTo>
                    <a:pt x="0" y="0"/>
                  </a:lnTo>
                  <a:cubicBezTo>
                    <a:pt x="1220" y="547"/>
                    <a:pt x="1463" y="1006"/>
                    <a:pt x="1463" y="1006"/>
                  </a:cubicBezTo>
                  <a:lnTo>
                    <a:pt x="1661" y="770"/>
                  </a:lnTo>
                  <a:cubicBezTo>
                    <a:pt x="1661" y="770"/>
                    <a:pt x="1447" y="521"/>
                    <a:pt x="895" y="258"/>
                  </a:cubicBezTo>
                  <a:cubicBezTo>
                    <a:pt x="414" y="27"/>
                    <a:pt x="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2"/>
          <p:cNvGrpSpPr/>
          <p:nvPr/>
        </p:nvGrpSpPr>
        <p:grpSpPr>
          <a:xfrm rot="453704">
            <a:off x="266270" y="1245885"/>
            <a:ext cx="453850" cy="354160"/>
            <a:chOff x="3981880" y="-679750"/>
            <a:chExt cx="119544" cy="93280"/>
          </a:xfrm>
        </p:grpSpPr>
        <p:sp>
          <p:nvSpPr>
            <p:cNvPr id="122" name="Google Shape;122;p2"/>
            <p:cNvSpPr/>
            <p:nvPr/>
          </p:nvSpPr>
          <p:spPr>
            <a:xfrm>
              <a:off x="3981880" y="-639044"/>
              <a:ext cx="56721" cy="52574"/>
            </a:xfrm>
            <a:custGeom>
              <a:avLst/>
              <a:gdLst/>
              <a:ahLst/>
              <a:cxnLst/>
              <a:rect l="l" t="t" r="r" b="b"/>
              <a:pathLst>
                <a:path w="1190" h="1103" extrusionOk="0">
                  <a:moveTo>
                    <a:pt x="841" y="0"/>
                  </a:moveTo>
                  <a:cubicBezTo>
                    <a:pt x="745" y="0"/>
                    <a:pt x="525" y="236"/>
                    <a:pt x="525" y="236"/>
                  </a:cubicBezTo>
                  <a:cubicBezTo>
                    <a:pt x="525" y="236"/>
                    <a:pt x="256" y="90"/>
                    <a:pt x="154" y="90"/>
                  </a:cubicBezTo>
                  <a:cubicBezTo>
                    <a:pt x="139" y="90"/>
                    <a:pt x="128" y="94"/>
                    <a:pt x="121" y="101"/>
                  </a:cubicBezTo>
                  <a:cubicBezTo>
                    <a:pt x="73" y="159"/>
                    <a:pt x="297" y="504"/>
                    <a:pt x="297" y="504"/>
                  </a:cubicBezTo>
                  <a:cubicBezTo>
                    <a:pt x="297" y="504"/>
                    <a:pt x="1" y="749"/>
                    <a:pt x="85" y="832"/>
                  </a:cubicBezTo>
                  <a:cubicBezTo>
                    <a:pt x="100" y="847"/>
                    <a:pt x="124" y="854"/>
                    <a:pt x="151" y="854"/>
                  </a:cubicBezTo>
                  <a:cubicBezTo>
                    <a:pt x="269" y="854"/>
                    <a:pt x="465" y="736"/>
                    <a:pt x="465" y="736"/>
                  </a:cubicBezTo>
                  <a:cubicBezTo>
                    <a:pt x="465" y="736"/>
                    <a:pt x="625" y="1103"/>
                    <a:pt x="719" y="1103"/>
                  </a:cubicBezTo>
                  <a:cubicBezTo>
                    <a:pt x="722" y="1103"/>
                    <a:pt x="724" y="1102"/>
                    <a:pt x="726" y="1102"/>
                  </a:cubicBezTo>
                  <a:cubicBezTo>
                    <a:pt x="821" y="1083"/>
                    <a:pt x="768" y="664"/>
                    <a:pt x="768" y="664"/>
                  </a:cubicBezTo>
                  <a:lnTo>
                    <a:pt x="768" y="664"/>
                  </a:lnTo>
                  <a:cubicBezTo>
                    <a:pt x="768" y="664"/>
                    <a:pt x="895" y="690"/>
                    <a:pt x="1009" y="690"/>
                  </a:cubicBezTo>
                  <a:cubicBezTo>
                    <a:pt x="1098" y="690"/>
                    <a:pt x="1178" y="674"/>
                    <a:pt x="1182" y="618"/>
                  </a:cubicBezTo>
                  <a:cubicBezTo>
                    <a:pt x="1189" y="493"/>
                    <a:pt x="847" y="389"/>
                    <a:pt x="847" y="389"/>
                  </a:cubicBezTo>
                  <a:cubicBezTo>
                    <a:pt x="847" y="389"/>
                    <a:pt x="941" y="83"/>
                    <a:pt x="870" y="11"/>
                  </a:cubicBezTo>
                  <a:cubicBezTo>
                    <a:pt x="862" y="4"/>
                    <a:pt x="853" y="0"/>
                    <a:pt x="841"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032071" y="-669311"/>
              <a:ext cx="69353" cy="45949"/>
            </a:xfrm>
            <a:custGeom>
              <a:avLst/>
              <a:gdLst/>
              <a:ahLst/>
              <a:cxnLst/>
              <a:rect l="l" t="t" r="r" b="b"/>
              <a:pathLst>
                <a:path w="1455" h="964" extrusionOk="0">
                  <a:moveTo>
                    <a:pt x="1454" y="264"/>
                  </a:moveTo>
                  <a:lnTo>
                    <a:pt x="1454" y="264"/>
                  </a:lnTo>
                  <a:cubicBezTo>
                    <a:pt x="1454" y="264"/>
                    <a:pt x="1454" y="264"/>
                    <a:pt x="1454" y="264"/>
                  </a:cubicBezTo>
                  <a:close/>
                  <a:moveTo>
                    <a:pt x="1357" y="0"/>
                  </a:moveTo>
                  <a:cubicBezTo>
                    <a:pt x="1357" y="0"/>
                    <a:pt x="1065" y="56"/>
                    <a:pt x="607" y="373"/>
                  </a:cubicBezTo>
                  <a:cubicBezTo>
                    <a:pt x="208" y="649"/>
                    <a:pt x="0" y="963"/>
                    <a:pt x="0" y="963"/>
                  </a:cubicBezTo>
                  <a:cubicBezTo>
                    <a:pt x="921" y="292"/>
                    <a:pt x="1394" y="264"/>
                    <a:pt x="1449" y="264"/>
                  </a:cubicBezTo>
                  <a:cubicBezTo>
                    <a:pt x="1452" y="264"/>
                    <a:pt x="1454" y="264"/>
                    <a:pt x="1454" y="264"/>
                  </a:cubicBezTo>
                  <a:lnTo>
                    <a:pt x="1454" y="264"/>
                  </a:lnTo>
                  <a:lnTo>
                    <a:pt x="135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4032548" y="-679750"/>
              <a:ext cx="49905" cy="49715"/>
            </a:xfrm>
            <a:custGeom>
              <a:avLst/>
              <a:gdLst/>
              <a:ahLst/>
              <a:cxnLst/>
              <a:rect l="l" t="t" r="r" b="b"/>
              <a:pathLst>
                <a:path w="1047" h="1043" extrusionOk="0">
                  <a:moveTo>
                    <a:pt x="916" y="0"/>
                  </a:moveTo>
                  <a:cubicBezTo>
                    <a:pt x="916" y="0"/>
                    <a:pt x="690" y="104"/>
                    <a:pt x="380" y="446"/>
                  </a:cubicBezTo>
                  <a:cubicBezTo>
                    <a:pt x="109" y="748"/>
                    <a:pt x="0" y="1042"/>
                    <a:pt x="0" y="1042"/>
                  </a:cubicBezTo>
                  <a:cubicBezTo>
                    <a:pt x="660" y="274"/>
                    <a:pt x="1045" y="196"/>
                    <a:pt x="1046" y="195"/>
                  </a:cubicBezTo>
                  <a:lnTo>
                    <a:pt x="916"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37409" y="-646670"/>
              <a:ext cx="61869" cy="27741"/>
            </a:xfrm>
            <a:custGeom>
              <a:avLst/>
              <a:gdLst/>
              <a:ahLst/>
              <a:cxnLst/>
              <a:rect l="l" t="t" r="r" b="b"/>
              <a:pathLst>
                <a:path w="1298" h="582" extrusionOk="0">
                  <a:moveTo>
                    <a:pt x="1258" y="1"/>
                  </a:moveTo>
                  <a:cubicBezTo>
                    <a:pt x="1258" y="1"/>
                    <a:pt x="1008" y="4"/>
                    <a:pt x="587" y="192"/>
                  </a:cubicBezTo>
                  <a:cubicBezTo>
                    <a:pt x="218" y="357"/>
                    <a:pt x="0" y="582"/>
                    <a:pt x="0" y="582"/>
                  </a:cubicBezTo>
                  <a:cubicBezTo>
                    <a:pt x="662" y="267"/>
                    <a:pt x="1046" y="225"/>
                    <a:pt x="1207" y="225"/>
                  </a:cubicBezTo>
                  <a:cubicBezTo>
                    <a:pt x="1265" y="225"/>
                    <a:pt x="1294" y="231"/>
                    <a:pt x="1297" y="231"/>
                  </a:cubicBezTo>
                  <a:cubicBezTo>
                    <a:pt x="1297" y="231"/>
                    <a:pt x="1297" y="231"/>
                    <a:pt x="1297" y="231"/>
                  </a:cubicBezTo>
                  <a:lnTo>
                    <a:pt x="1258" y="1"/>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rot="1699793">
            <a:off x="3050609" y="206672"/>
            <a:ext cx="509932" cy="484649"/>
            <a:chOff x="5626143" y="-593747"/>
            <a:chExt cx="318949" cy="303152"/>
          </a:xfrm>
        </p:grpSpPr>
        <p:sp>
          <p:nvSpPr>
            <p:cNvPr id="127" name="Google Shape;127;p2"/>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2"/>
          <p:cNvSpPr/>
          <p:nvPr/>
        </p:nvSpPr>
        <p:spPr>
          <a:xfrm>
            <a:off x="3248732" y="4893900"/>
            <a:ext cx="59540" cy="59653"/>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6"/>
                  <a:pt x="232" y="290"/>
                </a:cubicBezTo>
                <a:cubicBezTo>
                  <a:pt x="235" y="405"/>
                  <a:pt x="256" y="524"/>
                  <a:pt x="256" y="524"/>
                </a:cubicBezTo>
                <a:cubicBezTo>
                  <a:pt x="256" y="524"/>
                  <a:pt x="283" y="379"/>
                  <a:pt x="290" y="293"/>
                </a:cubicBezTo>
                <a:cubicBezTo>
                  <a:pt x="403" y="289"/>
                  <a:pt x="523" y="268"/>
                  <a:pt x="523" y="268"/>
                </a:cubicBezTo>
                <a:cubicBezTo>
                  <a:pt x="523" y="268"/>
                  <a:pt x="378"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080906" y="4763106"/>
            <a:ext cx="59540" cy="59653"/>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711316" y="127913"/>
            <a:ext cx="59540" cy="59653"/>
          </a:xfrm>
          <a:custGeom>
            <a:avLst/>
            <a:gdLst/>
            <a:ahLst/>
            <a:cxnLst/>
            <a:rect l="l" t="t" r="r" b="b"/>
            <a:pathLst>
              <a:path w="523" h="524" extrusionOk="0">
                <a:moveTo>
                  <a:pt x="255" y="0"/>
                </a:moveTo>
                <a:cubicBezTo>
                  <a:pt x="255" y="0"/>
                  <a:pt x="236" y="120"/>
                  <a:pt x="231" y="234"/>
                </a:cubicBezTo>
                <a:cubicBezTo>
                  <a:pt x="143" y="240"/>
                  <a:pt x="0" y="268"/>
                  <a:pt x="0" y="268"/>
                </a:cubicBezTo>
                <a:cubicBezTo>
                  <a:pt x="0" y="268"/>
                  <a:pt x="121" y="287"/>
                  <a:pt x="231" y="290"/>
                </a:cubicBezTo>
                <a:cubicBezTo>
                  <a:pt x="235" y="404"/>
                  <a:pt x="256" y="524"/>
                  <a:pt x="256" y="524"/>
                </a:cubicBezTo>
                <a:cubicBezTo>
                  <a:pt x="256" y="524"/>
                  <a:pt x="283" y="381"/>
                  <a:pt x="290" y="292"/>
                </a:cubicBezTo>
                <a:cubicBezTo>
                  <a:pt x="403" y="289"/>
                  <a:pt x="523" y="268"/>
                  <a:pt x="523" y="268"/>
                </a:cubicBezTo>
                <a:cubicBezTo>
                  <a:pt x="523" y="268"/>
                  <a:pt x="378" y="238"/>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8520355" y="4707874"/>
            <a:ext cx="59653" cy="59653"/>
          </a:xfrm>
          <a:custGeom>
            <a:avLst/>
            <a:gdLst/>
            <a:ahLst/>
            <a:cxnLst/>
            <a:rect l="l" t="t" r="r" b="b"/>
            <a:pathLst>
              <a:path w="524" h="524" extrusionOk="0">
                <a:moveTo>
                  <a:pt x="254" y="0"/>
                </a:moveTo>
                <a:cubicBezTo>
                  <a:pt x="254" y="0"/>
                  <a:pt x="236" y="121"/>
                  <a:pt x="232" y="233"/>
                </a:cubicBezTo>
                <a:cubicBezTo>
                  <a:pt x="143" y="240"/>
                  <a:pt x="1" y="268"/>
                  <a:pt x="1" y="268"/>
                </a:cubicBezTo>
                <a:cubicBezTo>
                  <a:pt x="1" y="268"/>
                  <a:pt x="121" y="287"/>
                  <a:pt x="232" y="290"/>
                </a:cubicBezTo>
                <a:cubicBezTo>
                  <a:pt x="234" y="404"/>
                  <a:pt x="255" y="524"/>
                  <a:pt x="255" y="524"/>
                </a:cubicBezTo>
                <a:cubicBezTo>
                  <a:pt x="255" y="524"/>
                  <a:pt x="283" y="381"/>
                  <a:pt x="290" y="292"/>
                </a:cubicBezTo>
                <a:cubicBezTo>
                  <a:pt x="404" y="289"/>
                  <a:pt x="523" y="268"/>
                  <a:pt x="523" y="268"/>
                </a:cubicBezTo>
                <a:cubicBezTo>
                  <a:pt x="523" y="268"/>
                  <a:pt x="379" y="238"/>
                  <a:pt x="290"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284466" y="412748"/>
            <a:ext cx="59426" cy="59653"/>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85056" y="1913398"/>
            <a:ext cx="59540" cy="59653"/>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8877448" y="905269"/>
            <a:ext cx="59653" cy="59767"/>
          </a:xfrm>
          <a:custGeom>
            <a:avLst/>
            <a:gdLst/>
            <a:ahLst/>
            <a:cxnLst/>
            <a:rect l="l" t="t" r="r" b="b"/>
            <a:pathLst>
              <a:path w="524" h="525" extrusionOk="0">
                <a:moveTo>
                  <a:pt x="255" y="1"/>
                </a:moveTo>
                <a:cubicBezTo>
                  <a:pt x="255" y="1"/>
                  <a:pt x="237" y="121"/>
                  <a:pt x="232" y="233"/>
                </a:cubicBezTo>
                <a:cubicBezTo>
                  <a:pt x="143" y="240"/>
                  <a:pt x="0" y="269"/>
                  <a:pt x="0" y="269"/>
                </a:cubicBezTo>
                <a:cubicBezTo>
                  <a:pt x="0" y="269"/>
                  <a:pt x="120" y="288"/>
                  <a:pt x="231" y="291"/>
                </a:cubicBezTo>
                <a:cubicBezTo>
                  <a:pt x="235" y="405"/>
                  <a:pt x="255" y="524"/>
                  <a:pt x="255" y="524"/>
                </a:cubicBezTo>
                <a:cubicBezTo>
                  <a:pt x="255"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7874340" y="4834131"/>
            <a:ext cx="59540" cy="59767"/>
          </a:xfrm>
          <a:custGeom>
            <a:avLst/>
            <a:gdLst/>
            <a:ahLst/>
            <a:cxnLst/>
            <a:rect l="l" t="t" r="r" b="b"/>
            <a:pathLst>
              <a:path w="523" h="525" extrusionOk="0">
                <a:moveTo>
                  <a:pt x="255" y="1"/>
                </a:moveTo>
                <a:cubicBezTo>
                  <a:pt x="255" y="1"/>
                  <a:pt x="236" y="121"/>
                  <a:pt x="232" y="233"/>
                </a:cubicBezTo>
                <a:cubicBezTo>
                  <a:pt x="144" y="241"/>
                  <a:pt x="0" y="269"/>
                  <a:pt x="0" y="269"/>
                </a:cubicBezTo>
                <a:cubicBezTo>
                  <a:pt x="0" y="269"/>
                  <a:pt x="121" y="287"/>
                  <a:pt x="232" y="291"/>
                </a:cubicBezTo>
                <a:cubicBezTo>
                  <a:pt x="235" y="405"/>
                  <a:pt x="256" y="524"/>
                  <a:pt x="256" y="524"/>
                </a:cubicBezTo>
                <a:cubicBezTo>
                  <a:pt x="256" y="524"/>
                  <a:pt x="283" y="382"/>
                  <a:pt x="290" y="293"/>
                </a:cubicBezTo>
                <a:cubicBezTo>
                  <a:pt x="403" y="290"/>
                  <a:pt x="523" y="269"/>
                  <a:pt x="523" y="269"/>
                </a:cubicBezTo>
                <a:cubicBezTo>
                  <a:pt x="523" y="269"/>
                  <a:pt x="379" y="239"/>
                  <a:pt x="290"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8200758" y="307502"/>
            <a:ext cx="59540" cy="59653"/>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7502844" y="353718"/>
            <a:ext cx="59653" cy="59653"/>
          </a:xfrm>
          <a:custGeom>
            <a:avLst/>
            <a:gdLst/>
            <a:ahLst/>
            <a:cxnLst/>
            <a:rect l="l" t="t" r="r" b="b"/>
            <a:pathLst>
              <a:path w="524" h="524" extrusionOk="0">
                <a:moveTo>
                  <a:pt x="255" y="0"/>
                </a:moveTo>
                <a:cubicBezTo>
                  <a:pt x="255" y="0"/>
                  <a:pt x="236" y="121"/>
                  <a:pt x="233" y="234"/>
                </a:cubicBezTo>
                <a:cubicBezTo>
                  <a:pt x="144" y="240"/>
                  <a:pt x="1" y="269"/>
                  <a:pt x="1" y="269"/>
                </a:cubicBezTo>
                <a:cubicBezTo>
                  <a:pt x="1" y="269"/>
                  <a:pt x="121" y="287"/>
                  <a:pt x="233" y="291"/>
                </a:cubicBezTo>
                <a:cubicBezTo>
                  <a:pt x="235" y="406"/>
                  <a:pt x="256" y="524"/>
                  <a:pt x="256" y="524"/>
                </a:cubicBezTo>
                <a:cubicBezTo>
                  <a:pt x="256" y="524"/>
                  <a:pt x="283" y="381"/>
                  <a:pt x="291" y="292"/>
                </a:cubicBezTo>
                <a:cubicBezTo>
                  <a:pt x="404" y="290"/>
                  <a:pt x="523" y="269"/>
                  <a:pt x="523" y="269"/>
                </a:cubicBezTo>
                <a:cubicBezTo>
                  <a:pt x="523" y="269"/>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87006" y="695644"/>
            <a:ext cx="59540" cy="59767"/>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390323" y="199562"/>
            <a:ext cx="59540" cy="59653"/>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8839876" y="1418258"/>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8579989" y="2409760"/>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5161266" y="19575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19614" y="4434258"/>
            <a:ext cx="67395" cy="67395"/>
          </a:xfrm>
          <a:custGeom>
            <a:avLst/>
            <a:gdLst/>
            <a:ahLst/>
            <a:cxnLst/>
            <a:rect l="l" t="t" r="r" b="b"/>
            <a:pathLst>
              <a:path w="592" h="592" extrusionOk="0">
                <a:moveTo>
                  <a:pt x="287" y="1"/>
                </a:moveTo>
                <a:cubicBezTo>
                  <a:pt x="287" y="1"/>
                  <a:pt x="266" y="137"/>
                  <a:pt x="262" y="264"/>
                </a:cubicBezTo>
                <a:cubicBezTo>
                  <a:pt x="162" y="270"/>
                  <a:pt x="0" y="305"/>
                  <a:pt x="0" y="305"/>
                </a:cubicBezTo>
                <a:cubicBezTo>
                  <a:pt x="0" y="305"/>
                  <a:pt x="136" y="325"/>
                  <a:pt x="262" y="330"/>
                </a:cubicBezTo>
                <a:cubicBezTo>
                  <a:pt x="264" y="457"/>
                  <a:pt x="288" y="591"/>
                  <a:pt x="288" y="591"/>
                </a:cubicBezTo>
                <a:cubicBezTo>
                  <a:pt x="288" y="591"/>
                  <a:pt x="321" y="429"/>
                  <a:pt x="329" y="330"/>
                </a:cubicBezTo>
                <a:cubicBezTo>
                  <a:pt x="458" y="327"/>
                  <a:pt x="592" y="304"/>
                  <a:pt x="592" y="304"/>
                </a:cubicBezTo>
                <a:cubicBezTo>
                  <a:pt x="592" y="304"/>
                  <a:pt x="428" y="269"/>
                  <a:pt x="329" y="263"/>
                </a:cubicBezTo>
                <a:cubicBezTo>
                  <a:pt x="320"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8574702" y="2966344"/>
            <a:ext cx="134903" cy="134790"/>
          </a:xfrm>
          <a:custGeom>
            <a:avLst/>
            <a:gdLst/>
            <a:ahLst/>
            <a:cxnLst/>
            <a:rect l="l" t="t" r="r" b="b"/>
            <a:pathLst>
              <a:path w="1185" h="1184" extrusionOk="0">
                <a:moveTo>
                  <a:pt x="576" y="1"/>
                </a:moveTo>
                <a:cubicBezTo>
                  <a:pt x="576" y="1"/>
                  <a:pt x="533" y="273"/>
                  <a:pt x="526" y="526"/>
                </a:cubicBezTo>
                <a:cubicBezTo>
                  <a:pt x="326" y="541"/>
                  <a:pt x="0" y="608"/>
                  <a:pt x="0" y="608"/>
                </a:cubicBezTo>
                <a:cubicBezTo>
                  <a:pt x="0" y="608"/>
                  <a:pt x="271" y="650"/>
                  <a:pt x="524" y="658"/>
                </a:cubicBezTo>
                <a:cubicBezTo>
                  <a:pt x="529" y="917"/>
                  <a:pt x="576" y="1184"/>
                  <a:pt x="576" y="1184"/>
                </a:cubicBezTo>
                <a:cubicBezTo>
                  <a:pt x="576" y="1184"/>
                  <a:pt x="643" y="860"/>
                  <a:pt x="658" y="660"/>
                </a:cubicBezTo>
                <a:cubicBezTo>
                  <a:pt x="915"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4116472" y="4468880"/>
            <a:ext cx="269351" cy="26923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084301" y="49750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44937" y="4070444"/>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352239" y="3313200"/>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994943" y="248970"/>
            <a:ext cx="269238" cy="269124"/>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299931" y="323537"/>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2"/>
          <p:cNvGrpSpPr/>
          <p:nvPr/>
        </p:nvGrpSpPr>
        <p:grpSpPr>
          <a:xfrm>
            <a:off x="3397479" y="4442192"/>
            <a:ext cx="432796" cy="322619"/>
            <a:chOff x="4403906" y="678417"/>
            <a:chExt cx="315495" cy="235179"/>
          </a:xfrm>
        </p:grpSpPr>
        <p:sp>
          <p:nvSpPr>
            <p:cNvPr id="166" name="Google Shape;166;p2"/>
            <p:cNvSpPr/>
            <p:nvPr/>
          </p:nvSpPr>
          <p:spPr>
            <a:xfrm>
              <a:off x="4403906" y="706348"/>
              <a:ext cx="310061" cy="205198"/>
            </a:xfrm>
            <a:custGeom>
              <a:avLst/>
              <a:gdLst/>
              <a:ahLst/>
              <a:cxnLst/>
              <a:rect l="l" t="t" r="r" b="b"/>
              <a:pathLst>
                <a:path w="6505" h="4305" extrusionOk="0">
                  <a:moveTo>
                    <a:pt x="1464" y="1"/>
                  </a:moveTo>
                  <a:cubicBezTo>
                    <a:pt x="1019" y="1"/>
                    <a:pt x="739" y="60"/>
                    <a:pt x="739" y="60"/>
                  </a:cubicBezTo>
                  <a:cubicBezTo>
                    <a:pt x="739" y="60"/>
                    <a:pt x="0" y="2279"/>
                    <a:pt x="2211" y="3603"/>
                  </a:cubicBezTo>
                  <a:cubicBezTo>
                    <a:pt x="3116" y="4144"/>
                    <a:pt x="3999" y="4304"/>
                    <a:pt x="4727" y="4304"/>
                  </a:cubicBezTo>
                  <a:cubicBezTo>
                    <a:pt x="5778" y="4304"/>
                    <a:pt x="6504" y="3971"/>
                    <a:pt x="6504" y="3971"/>
                  </a:cubicBezTo>
                  <a:cubicBezTo>
                    <a:pt x="6504" y="3971"/>
                    <a:pt x="6299" y="2338"/>
                    <a:pt x="4493" y="993"/>
                  </a:cubicBezTo>
                  <a:cubicBezTo>
                    <a:pt x="3371" y="159"/>
                    <a:pt x="2194" y="1"/>
                    <a:pt x="1464"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4403906" y="709161"/>
              <a:ext cx="309155" cy="202386"/>
            </a:xfrm>
            <a:custGeom>
              <a:avLst/>
              <a:gdLst/>
              <a:ahLst/>
              <a:cxnLst/>
              <a:rect l="l" t="t" r="r" b="b"/>
              <a:pathLst>
                <a:path w="6486" h="4246" extrusionOk="0">
                  <a:moveTo>
                    <a:pt x="739" y="1"/>
                  </a:moveTo>
                  <a:cubicBezTo>
                    <a:pt x="739" y="1"/>
                    <a:pt x="0" y="2221"/>
                    <a:pt x="2210" y="3544"/>
                  </a:cubicBezTo>
                  <a:cubicBezTo>
                    <a:pt x="3115" y="4086"/>
                    <a:pt x="3999" y="4246"/>
                    <a:pt x="4727" y="4246"/>
                  </a:cubicBezTo>
                  <a:cubicBezTo>
                    <a:pt x="5681" y="4246"/>
                    <a:pt x="6367" y="3972"/>
                    <a:pt x="6485" y="3921"/>
                  </a:cubicBezTo>
                  <a:cubicBezTo>
                    <a:pt x="6398" y="3887"/>
                    <a:pt x="4776" y="4042"/>
                    <a:pt x="2668" y="2505"/>
                  </a:cubicBezTo>
                  <a:cubicBezTo>
                    <a:pt x="1133" y="1386"/>
                    <a:pt x="739" y="1"/>
                    <a:pt x="73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4544184" y="678417"/>
              <a:ext cx="175217" cy="132270"/>
            </a:xfrm>
            <a:custGeom>
              <a:avLst/>
              <a:gdLst/>
              <a:ahLst/>
              <a:cxnLst/>
              <a:rect l="l" t="t" r="r" b="b"/>
              <a:pathLst>
                <a:path w="3676" h="2775" extrusionOk="0">
                  <a:moveTo>
                    <a:pt x="1552" y="0"/>
                  </a:moveTo>
                  <a:cubicBezTo>
                    <a:pt x="591" y="0"/>
                    <a:pt x="1" y="1196"/>
                    <a:pt x="1" y="1196"/>
                  </a:cubicBezTo>
                  <a:cubicBezTo>
                    <a:pt x="1" y="1196"/>
                    <a:pt x="89" y="1964"/>
                    <a:pt x="855" y="2453"/>
                  </a:cubicBezTo>
                  <a:cubicBezTo>
                    <a:pt x="1249" y="2704"/>
                    <a:pt x="1578" y="2775"/>
                    <a:pt x="1824" y="2775"/>
                  </a:cubicBezTo>
                  <a:cubicBezTo>
                    <a:pt x="2134" y="2775"/>
                    <a:pt x="2310" y="2662"/>
                    <a:pt x="2310" y="2662"/>
                  </a:cubicBezTo>
                  <a:cubicBezTo>
                    <a:pt x="2310" y="2662"/>
                    <a:pt x="3675" y="1085"/>
                    <a:pt x="2288" y="229"/>
                  </a:cubicBezTo>
                  <a:cubicBezTo>
                    <a:pt x="2024" y="66"/>
                    <a:pt x="1778" y="0"/>
                    <a:pt x="1552"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4461866" y="709542"/>
              <a:ext cx="29076" cy="25834"/>
            </a:xfrm>
            <a:custGeom>
              <a:avLst/>
              <a:gdLst/>
              <a:ahLst/>
              <a:cxnLst/>
              <a:rect l="l" t="t" r="r" b="b"/>
              <a:pathLst>
                <a:path w="610" h="542" extrusionOk="0">
                  <a:moveTo>
                    <a:pt x="306" y="0"/>
                  </a:moveTo>
                  <a:cubicBezTo>
                    <a:pt x="194" y="0"/>
                    <a:pt x="90" y="70"/>
                    <a:pt x="51" y="181"/>
                  </a:cubicBezTo>
                  <a:cubicBezTo>
                    <a:pt x="1" y="322"/>
                    <a:pt x="74" y="476"/>
                    <a:pt x="215" y="527"/>
                  </a:cubicBezTo>
                  <a:cubicBezTo>
                    <a:pt x="245" y="537"/>
                    <a:pt x="275" y="541"/>
                    <a:pt x="304" y="541"/>
                  </a:cubicBezTo>
                  <a:cubicBezTo>
                    <a:pt x="416" y="541"/>
                    <a:pt x="522" y="472"/>
                    <a:pt x="561" y="361"/>
                  </a:cubicBezTo>
                  <a:cubicBezTo>
                    <a:pt x="610" y="220"/>
                    <a:pt x="538" y="66"/>
                    <a:pt x="396" y="16"/>
                  </a:cubicBezTo>
                  <a:cubicBezTo>
                    <a:pt x="367" y="5"/>
                    <a:pt x="336" y="0"/>
                    <a:pt x="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4466108" y="713260"/>
              <a:ext cx="20639" cy="18303"/>
            </a:xfrm>
            <a:custGeom>
              <a:avLst/>
              <a:gdLst/>
              <a:ahLst/>
              <a:cxnLst/>
              <a:rect l="l" t="t" r="r" b="b"/>
              <a:pathLst>
                <a:path w="433" h="384" extrusionOk="0">
                  <a:moveTo>
                    <a:pt x="218" y="0"/>
                  </a:moveTo>
                  <a:cubicBezTo>
                    <a:pt x="138" y="0"/>
                    <a:pt x="64" y="50"/>
                    <a:pt x="36" y="128"/>
                  </a:cubicBezTo>
                  <a:cubicBezTo>
                    <a:pt x="1" y="228"/>
                    <a:pt x="53" y="338"/>
                    <a:pt x="152" y="372"/>
                  </a:cubicBezTo>
                  <a:cubicBezTo>
                    <a:pt x="174" y="380"/>
                    <a:pt x="196" y="383"/>
                    <a:pt x="217" y="383"/>
                  </a:cubicBezTo>
                  <a:cubicBezTo>
                    <a:pt x="296" y="383"/>
                    <a:pt x="369" y="334"/>
                    <a:pt x="397" y="256"/>
                  </a:cubicBezTo>
                  <a:cubicBezTo>
                    <a:pt x="433" y="156"/>
                    <a:pt x="381" y="47"/>
                    <a:pt x="281" y="11"/>
                  </a:cubicBezTo>
                  <a:cubicBezTo>
                    <a:pt x="260" y="4"/>
                    <a:pt x="239" y="0"/>
                    <a:pt x="218" y="0"/>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4482457" y="754252"/>
              <a:ext cx="29123" cy="25882"/>
            </a:xfrm>
            <a:custGeom>
              <a:avLst/>
              <a:gdLst/>
              <a:ahLst/>
              <a:cxnLst/>
              <a:rect l="l" t="t" r="r" b="b"/>
              <a:pathLst>
                <a:path w="611" h="543" extrusionOk="0">
                  <a:moveTo>
                    <a:pt x="304" y="1"/>
                  </a:moveTo>
                  <a:cubicBezTo>
                    <a:pt x="193" y="1"/>
                    <a:pt x="89" y="70"/>
                    <a:pt x="50" y="181"/>
                  </a:cubicBezTo>
                  <a:cubicBezTo>
                    <a:pt x="1" y="322"/>
                    <a:pt x="73" y="477"/>
                    <a:pt x="216" y="527"/>
                  </a:cubicBezTo>
                  <a:cubicBezTo>
                    <a:pt x="245" y="537"/>
                    <a:pt x="276" y="542"/>
                    <a:pt x="306" y="542"/>
                  </a:cubicBezTo>
                  <a:cubicBezTo>
                    <a:pt x="416" y="542"/>
                    <a:pt x="521" y="473"/>
                    <a:pt x="561" y="361"/>
                  </a:cubicBezTo>
                  <a:cubicBezTo>
                    <a:pt x="610" y="220"/>
                    <a:pt x="537" y="66"/>
                    <a:pt x="396" y="17"/>
                  </a:cubicBezTo>
                  <a:cubicBezTo>
                    <a:pt x="365" y="6"/>
                    <a:pt x="335"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4486652" y="758017"/>
              <a:ext cx="20687" cy="18351"/>
            </a:xfrm>
            <a:custGeom>
              <a:avLst/>
              <a:gdLst/>
              <a:ahLst/>
              <a:cxnLst/>
              <a:rect l="l" t="t" r="r" b="b"/>
              <a:pathLst>
                <a:path w="434" h="385" extrusionOk="0">
                  <a:moveTo>
                    <a:pt x="217" y="1"/>
                  </a:moveTo>
                  <a:cubicBezTo>
                    <a:pt x="139" y="1"/>
                    <a:pt x="64" y="50"/>
                    <a:pt x="36" y="128"/>
                  </a:cubicBezTo>
                  <a:cubicBezTo>
                    <a:pt x="1" y="228"/>
                    <a:pt x="53" y="338"/>
                    <a:pt x="153" y="373"/>
                  </a:cubicBezTo>
                  <a:cubicBezTo>
                    <a:pt x="174" y="381"/>
                    <a:pt x="196" y="384"/>
                    <a:pt x="217" y="384"/>
                  </a:cubicBezTo>
                  <a:cubicBezTo>
                    <a:pt x="296" y="384"/>
                    <a:pt x="370" y="335"/>
                    <a:pt x="398" y="256"/>
                  </a:cubicBezTo>
                  <a:cubicBezTo>
                    <a:pt x="433" y="157"/>
                    <a:pt x="381" y="47"/>
                    <a:pt x="281" y="12"/>
                  </a:cubicBezTo>
                  <a:cubicBezTo>
                    <a:pt x="260" y="4"/>
                    <a:pt x="239" y="1"/>
                    <a:pt x="217"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530885" y="798866"/>
              <a:ext cx="29076" cy="25834"/>
            </a:xfrm>
            <a:custGeom>
              <a:avLst/>
              <a:gdLst/>
              <a:ahLst/>
              <a:cxnLst/>
              <a:rect l="l" t="t" r="r" b="b"/>
              <a:pathLst>
                <a:path w="610" h="542" extrusionOk="0">
                  <a:moveTo>
                    <a:pt x="305" y="0"/>
                  </a:moveTo>
                  <a:cubicBezTo>
                    <a:pt x="193" y="0"/>
                    <a:pt x="89" y="69"/>
                    <a:pt x="50" y="181"/>
                  </a:cubicBezTo>
                  <a:cubicBezTo>
                    <a:pt x="0" y="322"/>
                    <a:pt x="74" y="476"/>
                    <a:pt x="215" y="526"/>
                  </a:cubicBezTo>
                  <a:cubicBezTo>
                    <a:pt x="245" y="537"/>
                    <a:pt x="275" y="542"/>
                    <a:pt x="305" y="542"/>
                  </a:cubicBezTo>
                  <a:cubicBezTo>
                    <a:pt x="417" y="542"/>
                    <a:pt x="521" y="473"/>
                    <a:pt x="560" y="361"/>
                  </a:cubicBezTo>
                  <a:cubicBezTo>
                    <a:pt x="610" y="220"/>
                    <a:pt x="536" y="66"/>
                    <a:pt x="395" y="16"/>
                  </a:cubicBezTo>
                  <a:cubicBezTo>
                    <a:pt x="365" y="5"/>
                    <a:pt x="335"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4535080" y="802632"/>
              <a:ext cx="20639" cy="18303"/>
            </a:xfrm>
            <a:custGeom>
              <a:avLst/>
              <a:gdLst/>
              <a:ahLst/>
              <a:cxnLst/>
              <a:rect l="l" t="t" r="r" b="b"/>
              <a:pathLst>
                <a:path w="433" h="384" extrusionOk="0">
                  <a:moveTo>
                    <a:pt x="217" y="1"/>
                  </a:moveTo>
                  <a:cubicBezTo>
                    <a:pt x="138" y="1"/>
                    <a:pt x="64" y="50"/>
                    <a:pt x="36" y="128"/>
                  </a:cubicBezTo>
                  <a:cubicBezTo>
                    <a:pt x="0" y="228"/>
                    <a:pt x="53" y="338"/>
                    <a:pt x="152" y="372"/>
                  </a:cubicBezTo>
                  <a:cubicBezTo>
                    <a:pt x="173" y="380"/>
                    <a:pt x="195" y="383"/>
                    <a:pt x="216" y="383"/>
                  </a:cubicBezTo>
                  <a:cubicBezTo>
                    <a:pt x="295" y="383"/>
                    <a:pt x="370" y="334"/>
                    <a:pt x="397" y="256"/>
                  </a:cubicBezTo>
                  <a:cubicBezTo>
                    <a:pt x="433" y="156"/>
                    <a:pt x="380" y="46"/>
                    <a:pt x="281" y="12"/>
                  </a:cubicBezTo>
                  <a:cubicBezTo>
                    <a:pt x="260" y="4"/>
                    <a:pt x="238" y="1"/>
                    <a:pt x="217"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4590991" y="833995"/>
              <a:ext cx="29123" cy="25834"/>
            </a:xfrm>
            <a:custGeom>
              <a:avLst/>
              <a:gdLst/>
              <a:ahLst/>
              <a:cxnLst/>
              <a:rect l="l" t="t" r="r" b="b"/>
              <a:pathLst>
                <a:path w="611" h="542" extrusionOk="0">
                  <a:moveTo>
                    <a:pt x="305" y="0"/>
                  </a:moveTo>
                  <a:cubicBezTo>
                    <a:pt x="194" y="0"/>
                    <a:pt x="89" y="69"/>
                    <a:pt x="50" y="181"/>
                  </a:cubicBezTo>
                  <a:cubicBezTo>
                    <a:pt x="1" y="322"/>
                    <a:pt x="73" y="476"/>
                    <a:pt x="215" y="526"/>
                  </a:cubicBezTo>
                  <a:cubicBezTo>
                    <a:pt x="244" y="536"/>
                    <a:pt x="274" y="541"/>
                    <a:pt x="303" y="541"/>
                  </a:cubicBezTo>
                  <a:cubicBezTo>
                    <a:pt x="415" y="541"/>
                    <a:pt x="521" y="472"/>
                    <a:pt x="561" y="361"/>
                  </a:cubicBezTo>
                  <a:cubicBezTo>
                    <a:pt x="610" y="220"/>
                    <a:pt x="537" y="65"/>
                    <a:pt x="396" y="16"/>
                  </a:cubicBezTo>
                  <a:cubicBezTo>
                    <a:pt x="366" y="5"/>
                    <a:pt x="335"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4595185" y="837666"/>
              <a:ext cx="20687" cy="18351"/>
            </a:xfrm>
            <a:custGeom>
              <a:avLst/>
              <a:gdLst/>
              <a:ahLst/>
              <a:cxnLst/>
              <a:rect l="l" t="t" r="r" b="b"/>
              <a:pathLst>
                <a:path w="434" h="385" extrusionOk="0">
                  <a:moveTo>
                    <a:pt x="217" y="1"/>
                  </a:moveTo>
                  <a:cubicBezTo>
                    <a:pt x="138" y="1"/>
                    <a:pt x="64" y="50"/>
                    <a:pt x="36" y="128"/>
                  </a:cubicBezTo>
                  <a:cubicBezTo>
                    <a:pt x="1" y="227"/>
                    <a:pt x="53" y="337"/>
                    <a:pt x="153" y="373"/>
                  </a:cubicBezTo>
                  <a:cubicBezTo>
                    <a:pt x="174" y="381"/>
                    <a:pt x="196" y="384"/>
                    <a:pt x="217" y="384"/>
                  </a:cubicBezTo>
                  <a:cubicBezTo>
                    <a:pt x="296" y="384"/>
                    <a:pt x="370" y="335"/>
                    <a:pt x="398" y="257"/>
                  </a:cubicBezTo>
                  <a:cubicBezTo>
                    <a:pt x="433" y="157"/>
                    <a:pt x="381" y="47"/>
                    <a:pt x="281" y="12"/>
                  </a:cubicBezTo>
                  <a:cubicBezTo>
                    <a:pt x="260" y="4"/>
                    <a:pt x="239" y="1"/>
                    <a:pt x="217"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4658627" y="857971"/>
              <a:ext cx="29076" cy="25882"/>
            </a:xfrm>
            <a:custGeom>
              <a:avLst/>
              <a:gdLst/>
              <a:ahLst/>
              <a:cxnLst/>
              <a:rect l="l" t="t" r="r" b="b"/>
              <a:pathLst>
                <a:path w="610" h="543" extrusionOk="0">
                  <a:moveTo>
                    <a:pt x="305" y="1"/>
                  </a:moveTo>
                  <a:cubicBezTo>
                    <a:pt x="193" y="1"/>
                    <a:pt x="88" y="70"/>
                    <a:pt x="50" y="181"/>
                  </a:cubicBezTo>
                  <a:cubicBezTo>
                    <a:pt x="0" y="323"/>
                    <a:pt x="73" y="477"/>
                    <a:pt x="215" y="527"/>
                  </a:cubicBezTo>
                  <a:cubicBezTo>
                    <a:pt x="244" y="537"/>
                    <a:pt x="274" y="542"/>
                    <a:pt x="304" y="542"/>
                  </a:cubicBezTo>
                  <a:cubicBezTo>
                    <a:pt x="415" y="542"/>
                    <a:pt x="520" y="473"/>
                    <a:pt x="560" y="362"/>
                  </a:cubicBezTo>
                  <a:cubicBezTo>
                    <a:pt x="610" y="220"/>
                    <a:pt x="536" y="66"/>
                    <a:pt x="395" y="16"/>
                  </a:cubicBezTo>
                  <a:cubicBezTo>
                    <a:pt x="365" y="6"/>
                    <a:pt x="335" y="1"/>
                    <a:pt x="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662870" y="861784"/>
              <a:ext cx="20591" cy="18256"/>
            </a:xfrm>
            <a:custGeom>
              <a:avLst/>
              <a:gdLst/>
              <a:ahLst/>
              <a:cxnLst/>
              <a:rect l="l" t="t" r="r" b="b"/>
              <a:pathLst>
                <a:path w="432" h="383" extrusionOk="0">
                  <a:moveTo>
                    <a:pt x="216" y="0"/>
                  </a:moveTo>
                  <a:cubicBezTo>
                    <a:pt x="137" y="0"/>
                    <a:pt x="63" y="49"/>
                    <a:pt x="35" y="128"/>
                  </a:cubicBezTo>
                  <a:cubicBezTo>
                    <a:pt x="0" y="227"/>
                    <a:pt x="53" y="337"/>
                    <a:pt x="152" y="372"/>
                  </a:cubicBezTo>
                  <a:cubicBezTo>
                    <a:pt x="173" y="379"/>
                    <a:pt x="195" y="383"/>
                    <a:pt x="216" y="383"/>
                  </a:cubicBezTo>
                  <a:cubicBezTo>
                    <a:pt x="294" y="383"/>
                    <a:pt x="367" y="334"/>
                    <a:pt x="396" y="255"/>
                  </a:cubicBezTo>
                  <a:cubicBezTo>
                    <a:pt x="432" y="156"/>
                    <a:pt x="379" y="46"/>
                    <a:pt x="280" y="11"/>
                  </a:cubicBezTo>
                  <a:cubicBezTo>
                    <a:pt x="259" y="4"/>
                    <a:pt x="237" y="0"/>
                    <a:pt x="216" y="0"/>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4524069" y="693670"/>
              <a:ext cx="193234" cy="219926"/>
            </a:xfrm>
            <a:custGeom>
              <a:avLst/>
              <a:gdLst/>
              <a:ahLst/>
              <a:cxnLst/>
              <a:rect l="l" t="t" r="r" b="b"/>
              <a:pathLst>
                <a:path w="4054" h="4614" extrusionOk="0">
                  <a:moveTo>
                    <a:pt x="2802" y="0"/>
                  </a:moveTo>
                  <a:cubicBezTo>
                    <a:pt x="2797" y="0"/>
                    <a:pt x="2794" y="7"/>
                    <a:pt x="2798" y="12"/>
                  </a:cubicBezTo>
                  <a:cubicBezTo>
                    <a:pt x="3171" y="311"/>
                    <a:pt x="3353" y="752"/>
                    <a:pt x="3223" y="1226"/>
                  </a:cubicBezTo>
                  <a:cubicBezTo>
                    <a:pt x="3117" y="1615"/>
                    <a:pt x="2856" y="1947"/>
                    <a:pt x="2669" y="2300"/>
                  </a:cubicBezTo>
                  <a:cubicBezTo>
                    <a:pt x="2667" y="2304"/>
                    <a:pt x="2667" y="2309"/>
                    <a:pt x="2666" y="2314"/>
                  </a:cubicBezTo>
                  <a:cubicBezTo>
                    <a:pt x="2661" y="2314"/>
                    <a:pt x="2656" y="2314"/>
                    <a:pt x="2651" y="2316"/>
                  </a:cubicBezTo>
                  <a:cubicBezTo>
                    <a:pt x="2511" y="2364"/>
                    <a:pt x="2370" y="2385"/>
                    <a:pt x="2230" y="2385"/>
                  </a:cubicBezTo>
                  <a:cubicBezTo>
                    <a:pt x="1641" y="2385"/>
                    <a:pt x="1073" y="2001"/>
                    <a:pt x="700" y="1565"/>
                  </a:cubicBezTo>
                  <a:cubicBezTo>
                    <a:pt x="700" y="1564"/>
                    <a:pt x="699" y="1564"/>
                    <a:pt x="698" y="1564"/>
                  </a:cubicBezTo>
                  <a:cubicBezTo>
                    <a:pt x="696" y="1564"/>
                    <a:pt x="694" y="1567"/>
                    <a:pt x="695" y="1568"/>
                  </a:cubicBezTo>
                  <a:cubicBezTo>
                    <a:pt x="1048" y="2085"/>
                    <a:pt x="1619" y="2487"/>
                    <a:pt x="2236" y="2487"/>
                  </a:cubicBezTo>
                  <a:cubicBezTo>
                    <a:pt x="2387" y="2487"/>
                    <a:pt x="2541" y="2463"/>
                    <a:pt x="2695" y="2411"/>
                  </a:cubicBezTo>
                  <a:cubicBezTo>
                    <a:pt x="2701" y="2409"/>
                    <a:pt x="2706" y="2406"/>
                    <a:pt x="2710" y="2403"/>
                  </a:cubicBezTo>
                  <a:cubicBezTo>
                    <a:pt x="2716" y="2405"/>
                    <a:pt x="2723" y="2406"/>
                    <a:pt x="2729" y="2406"/>
                  </a:cubicBezTo>
                  <a:cubicBezTo>
                    <a:pt x="2746" y="2406"/>
                    <a:pt x="2764" y="2397"/>
                    <a:pt x="2776" y="2376"/>
                  </a:cubicBezTo>
                  <a:cubicBezTo>
                    <a:pt x="2816" y="2304"/>
                    <a:pt x="2861" y="2232"/>
                    <a:pt x="2905" y="2159"/>
                  </a:cubicBezTo>
                  <a:cubicBezTo>
                    <a:pt x="3451" y="2748"/>
                    <a:pt x="3799" y="3410"/>
                    <a:pt x="3955" y="4205"/>
                  </a:cubicBezTo>
                  <a:cubicBezTo>
                    <a:pt x="3956" y="4212"/>
                    <a:pt x="3959" y="4217"/>
                    <a:pt x="3962" y="4221"/>
                  </a:cubicBezTo>
                  <a:cubicBezTo>
                    <a:pt x="3961" y="4221"/>
                    <a:pt x="3960" y="4222"/>
                    <a:pt x="3959" y="4222"/>
                  </a:cubicBezTo>
                  <a:cubicBezTo>
                    <a:pt x="3956" y="4221"/>
                    <a:pt x="3952" y="4220"/>
                    <a:pt x="3950" y="4220"/>
                  </a:cubicBezTo>
                  <a:cubicBezTo>
                    <a:pt x="2512" y="4112"/>
                    <a:pt x="1139" y="3596"/>
                    <a:pt x="8" y="2699"/>
                  </a:cubicBezTo>
                  <a:cubicBezTo>
                    <a:pt x="8" y="2699"/>
                    <a:pt x="7" y="2698"/>
                    <a:pt x="6" y="2698"/>
                  </a:cubicBezTo>
                  <a:cubicBezTo>
                    <a:pt x="3" y="2698"/>
                    <a:pt x="1" y="2703"/>
                    <a:pt x="4" y="2706"/>
                  </a:cubicBezTo>
                  <a:cubicBezTo>
                    <a:pt x="1072" y="3623"/>
                    <a:pt x="2359" y="4175"/>
                    <a:pt x="3757" y="4285"/>
                  </a:cubicBezTo>
                  <a:cubicBezTo>
                    <a:pt x="3138" y="4468"/>
                    <a:pt x="2528" y="4570"/>
                    <a:pt x="1874" y="4585"/>
                  </a:cubicBezTo>
                  <a:cubicBezTo>
                    <a:pt x="1868" y="4585"/>
                    <a:pt x="1866" y="4594"/>
                    <a:pt x="1873" y="4596"/>
                  </a:cubicBezTo>
                  <a:cubicBezTo>
                    <a:pt x="2009" y="4608"/>
                    <a:pt x="2147" y="4614"/>
                    <a:pt x="2285" y="4614"/>
                  </a:cubicBezTo>
                  <a:cubicBezTo>
                    <a:pt x="2876" y="4614"/>
                    <a:pt x="3471" y="4505"/>
                    <a:pt x="4018" y="4289"/>
                  </a:cubicBezTo>
                  <a:cubicBezTo>
                    <a:pt x="4053" y="4275"/>
                    <a:pt x="4046" y="4240"/>
                    <a:pt x="4024" y="4222"/>
                  </a:cubicBezTo>
                  <a:cubicBezTo>
                    <a:pt x="4030" y="4215"/>
                    <a:pt x="4036" y="4204"/>
                    <a:pt x="4033" y="4191"/>
                  </a:cubicBezTo>
                  <a:cubicBezTo>
                    <a:pt x="3903" y="3411"/>
                    <a:pt x="3510" y="2664"/>
                    <a:pt x="2933" y="2120"/>
                  </a:cubicBezTo>
                  <a:cubicBezTo>
                    <a:pt x="3172" y="1728"/>
                    <a:pt x="3433" y="1304"/>
                    <a:pt x="3383" y="843"/>
                  </a:cubicBezTo>
                  <a:cubicBezTo>
                    <a:pt x="3344" y="476"/>
                    <a:pt x="3124" y="178"/>
                    <a:pt x="2806" y="1"/>
                  </a:cubicBezTo>
                  <a:cubicBezTo>
                    <a:pt x="2804" y="0"/>
                    <a:pt x="2803" y="0"/>
                    <a:pt x="2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1686"/>
        <p:cNvGrpSpPr/>
        <p:nvPr/>
      </p:nvGrpSpPr>
      <p:grpSpPr>
        <a:xfrm>
          <a:off x="0" y="0"/>
          <a:ext cx="0" cy="0"/>
          <a:chOff x="0" y="0"/>
          <a:chExt cx="0" cy="0"/>
        </a:xfrm>
      </p:grpSpPr>
      <p:grpSp>
        <p:nvGrpSpPr>
          <p:cNvPr id="1687" name="Google Shape;1687;p22"/>
          <p:cNvGrpSpPr/>
          <p:nvPr/>
        </p:nvGrpSpPr>
        <p:grpSpPr>
          <a:xfrm rot="9284465">
            <a:off x="1088158" y="-2380639"/>
            <a:ext cx="9393665" cy="8567764"/>
            <a:chOff x="-2537947" y="-2336543"/>
            <a:chExt cx="4759398" cy="4340947"/>
          </a:xfrm>
        </p:grpSpPr>
        <p:sp>
          <p:nvSpPr>
            <p:cNvPr id="1688" name="Google Shape;1688;p22"/>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2"/>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2"/>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2"/>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2"/>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3" name="Google Shape;1693;p22"/>
          <p:cNvGrpSpPr/>
          <p:nvPr/>
        </p:nvGrpSpPr>
        <p:grpSpPr>
          <a:xfrm rot="2211803">
            <a:off x="17163" y="3426729"/>
            <a:ext cx="1134366" cy="2210848"/>
            <a:chOff x="1099958" y="4292329"/>
            <a:chExt cx="269021" cy="524315"/>
          </a:xfrm>
        </p:grpSpPr>
        <p:sp>
          <p:nvSpPr>
            <p:cNvPr id="1694" name="Google Shape;1694;p22"/>
            <p:cNvSpPr/>
            <p:nvPr/>
          </p:nvSpPr>
          <p:spPr>
            <a:xfrm>
              <a:off x="1184754" y="4370452"/>
              <a:ext cx="132652" cy="261395"/>
            </a:xfrm>
            <a:custGeom>
              <a:avLst/>
              <a:gdLst/>
              <a:ahLst/>
              <a:cxnLst/>
              <a:rect l="l" t="t" r="r" b="b"/>
              <a:pathLst>
                <a:path w="2783" h="5484" extrusionOk="0">
                  <a:moveTo>
                    <a:pt x="2497" y="1"/>
                  </a:moveTo>
                  <a:cubicBezTo>
                    <a:pt x="2488" y="1"/>
                    <a:pt x="2478" y="13"/>
                    <a:pt x="2484" y="23"/>
                  </a:cubicBezTo>
                  <a:cubicBezTo>
                    <a:pt x="2691" y="432"/>
                    <a:pt x="2638" y="968"/>
                    <a:pt x="2560" y="1403"/>
                  </a:cubicBezTo>
                  <a:cubicBezTo>
                    <a:pt x="2489" y="1802"/>
                    <a:pt x="2365" y="2189"/>
                    <a:pt x="2220" y="2565"/>
                  </a:cubicBezTo>
                  <a:cubicBezTo>
                    <a:pt x="1926" y="3330"/>
                    <a:pt x="1607" y="4162"/>
                    <a:pt x="1102" y="4816"/>
                  </a:cubicBezTo>
                  <a:cubicBezTo>
                    <a:pt x="976" y="4979"/>
                    <a:pt x="829" y="5166"/>
                    <a:pt x="651" y="5277"/>
                  </a:cubicBezTo>
                  <a:cubicBezTo>
                    <a:pt x="569" y="5328"/>
                    <a:pt x="501" y="5350"/>
                    <a:pt x="445" y="5350"/>
                  </a:cubicBezTo>
                  <a:cubicBezTo>
                    <a:pt x="222" y="5350"/>
                    <a:pt x="188" y="5001"/>
                    <a:pt x="204" y="4797"/>
                  </a:cubicBezTo>
                  <a:cubicBezTo>
                    <a:pt x="235" y="4382"/>
                    <a:pt x="321" y="3966"/>
                    <a:pt x="451" y="3570"/>
                  </a:cubicBezTo>
                  <a:cubicBezTo>
                    <a:pt x="518" y="3364"/>
                    <a:pt x="597" y="3164"/>
                    <a:pt x="688" y="2970"/>
                  </a:cubicBezTo>
                  <a:cubicBezTo>
                    <a:pt x="754" y="2829"/>
                    <a:pt x="874" y="2488"/>
                    <a:pt x="1016" y="2404"/>
                  </a:cubicBezTo>
                  <a:cubicBezTo>
                    <a:pt x="1057" y="2380"/>
                    <a:pt x="1092" y="2369"/>
                    <a:pt x="1122" y="2369"/>
                  </a:cubicBezTo>
                  <a:cubicBezTo>
                    <a:pt x="1349" y="2369"/>
                    <a:pt x="1260" y="3008"/>
                    <a:pt x="1243" y="3107"/>
                  </a:cubicBezTo>
                  <a:cubicBezTo>
                    <a:pt x="1206" y="3337"/>
                    <a:pt x="1133" y="3557"/>
                    <a:pt x="1036" y="3768"/>
                  </a:cubicBezTo>
                  <a:cubicBezTo>
                    <a:pt x="1035" y="3770"/>
                    <a:pt x="1036" y="3772"/>
                    <a:pt x="1038" y="3772"/>
                  </a:cubicBezTo>
                  <a:cubicBezTo>
                    <a:pt x="1038" y="3772"/>
                    <a:pt x="1039" y="3771"/>
                    <a:pt x="1039" y="3770"/>
                  </a:cubicBezTo>
                  <a:cubicBezTo>
                    <a:pt x="1224" y="3403"/>
                    <a:pt x="1320" y="3002"/>
                    <a:pt x="1303" y="2591"/>
                  </a:cubicBezTo>
                  <a:cubicBezTo>
                    <a:pt x="1297" y="2440"/>
                    <a:pt x="1245" y="2289"/>
                    <a:pt x="1132" y="2289"/>
                  </a:cubicBezTo>
                  <a:cubicBezTo>
                    <a:pt x="1090" y="2289"/>
                    <a:pt x="1040" y="2310"/>
                    <a:pt x="981" y="2360"/>
                  </a:cubicBezTo>
                  <a:cubicBezTo>
                    <a:pt x="865" y="2456"/>
                    <a:pt x="797" y="2613"/>
                    <a:pt x="727" y="2740"/>
                  </a:cubicBezTo>
                  <a:cubicBezTo>
                    <a:pt x="619" y="2936"/>
                    <a:pt x="525" y="3137"/>
                    <a:pt x="442" y="3344"/>
                  </a:cubicBezTo>
                  <a:cubicBezTo>
                    <a:pt x="280" y="3754"/>
                    <a:pt x="168" y="4182"/>
                    <a:pt x="110" y="4618"/>
                  </a:cubicBezTo>
                  <a:cubicBezTo>
                    <a:pt x="75" y="4867"/>
                    <a:pt x="1" y="5261"/>
                    <a:pt x="254" y="5428"/>
                  </a:cubicBezTo>
                  <a:cubicBezTo>
                    <a:pt x="314" y="5467"/>
                    <a:pt x="376" y="5483"/>
                    <a:pt x="437" y="5483"/>
                  </a:cubicBezTo>
                  <a:cubicBezTo>
                    <a:pt x="668" y="5483"/>
                    <a:pt x="896" y="5248"/>
                    <a:pt x="1036" y="5095"/>
                  </a:cubicBezTo>
                  <a:cubicBezTo>
                    <a:pt x="1622" y="4449"/>
                    <a:pt x="1949" y="3574"/>
                    <a:pt x="2271" y="2776"/>
                  </a:cubicBezTo>
                  <a:cubicBezTo>
                    <a:pt x="2470" y="2283"/>
                    <a:pt x="2646" y="1771"/>
                    <a:pt x="2707" y="1239"/>
                  </a:cubicBezTo>
                  <a:cubicBezTo>
                    <a:pt x="2751" y="834"/>
                    <a:pt x="2782" y="336"/>
                    <a:pt x="2507" y="6"/>
                  </a:cubicBezTo>
                  <a:cubicBezTo>
                    <a:pt x="2504" y="2"/>
                    <a:pt x="2501" y="1"/>
                    <a:pt x="249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2"/>
            <p:cNvSpPr/>
            <p:nvPr/>
          </p:nvSpPr>
          <p:spPr>
            <a:xfrm>
              <a:off x="1131894" y="4364399"/>
              <a:ext cx="203339" cy="376363"/>
            </a:xfrm>
            <a:custGeom>
              <a:avLst/>
              <a:gdLst/>
              <a:ahLst/>
              <a:cxnLst/>
              <a:rect l="l" t="t" r="r" b="b"/>
              <a:pathLst>
                <a:path w="4266" h="7896" extrusionOk="0">
                  <a:moveTo>
                    <a:pt x="3046" y="0"/>
                  </a:moveTo>
                  <a:cubicBezTo>
                    <a:pt x="3043" y="0"/>
                    <a:pt x="3040" y="1"/>
                    <a:pt x="3037" y="3"/>
                  </a:cubicBezTo>
                  <a:cubicBezTo>
                    <a:pt x="2236" y="566"/>
                    <a:pt x="1744" y="1459"/>
                    <a:pt x="1369" y="2342"/>
                  </a:cubicBezTo>
                  <a:cubicBezTo>
                    <a:pt x="922" y="3396"/>
                    <a:pt x="504" y="4521"/>
                    <a:pt x="327" y="5657"/>
                  </a:cubicBezTo>
                  <a:cubicBezTo>
                    <a:pt x="240" y="6209"/>
                    <a:pt x="1" y="7896"/>
                    <a:pt x="925" y="7896"/>
                  </a:cubicBezTo>
                  <a:cubicBezTo>
                    <a:pt x="953" y="7896"/>
                    <a:pt x="981" y="7894"/>
                    <a:pt x="1010" y="7891"/>
                  </a:cubicBezTo>
                  <a:cubicBezTo>
                    <a:pt x="1497" y="7842"/>
                    <a:pt x="1801" y="7342"/>
                    <a:pt x="2061" y="6983"/>
                  </a:cubicBezTo>
                  <a:cubicBezTo>
                    <a:pt x="2388" y="6530"/>
                    <a:pt x="2686" y="6058"/>
                    <a:pt x="2954" y="5568"/>
                  </a:cubicBezTo>
                  <a:cubicBezTo>
                    <a:pt x="3551" y="4482"/>
                    <a:pt x="4044" y="3286"/>
                    <a:pt x="4262" y="2061"/>
                  </a:cubicBezTo>
                  <a:cubicBezTo>
                    <a:pt x="4266" y="2042"/>
                    <a:pt x="4251" y="2030"/>
                    <a:pt x="4238" y="2030"/>
                  </a:cubicBezTo>
                  <a:cubicBezTo>
                    <a:pt x="4228" y="2030"/>
                    <a:pt x="4219" y="2035"/>
                    <a:pt x="4216" y="2048"/>
                  </a:cubicBezTo>
                  <a:cubicBezTo>
                    <a:pt x="3694" y="3959"/>
                    <a:pt x="2944" y="5796"/>
                    <a:pt x="1648" y="7325"/>
                  </a:cubicBezTo>
                  <a:cubicBezTo>
                    <a:pt x="1475" y="7529"/>
                    <a:pt x="1264" y="7734"/>
                    <a:pt x="982" y="7753"/>
                  </a:cubicBezTo>
                  <a:cubicBezTo>
                    <a:pt x="968" y="7754"/>
                    <a:pt x="955" y="7754"/>
                    <a:pt x="942" y="7754"/>
                  </a:cubicBezTo>
                  <a:cubicBezTo>
                    <a:pt x="605" y="7754"/>
                    <a:pt x="470" y="7457"/>
                    <a:pt x="424" y="7158"/>
                  </a:cubicBezTo>
                  <a:cubicBezTo>
                    <a:pt x="339" y="6614"/>
                    <a:pt x="383" y="6039"/>
                    <a:pt x="478" y="5500"/>
                  </a:cubicBezTo>
                  <a:cubicBezTo>
                    <a:pt x="654" y="4508"/>
                    <a:pt x="1003" y="3536"/>
                    <a:pt x="1377" y="2602"/>
                  </a:cubicBezTo>
                  <a:cubicBezTo>
                    <a:pt x="1765" y="1630"/>
                    <a:pt x="2272" y="737"/>
                    <a:pt x="3058" y="29"/>
                  </a:cubicBezTo>
                  <a:cubicBezTo>
                    <a:pt x="3070" y="19"/>
                    <a:pt x="3059" y="0"/>
                    <a:pt x="304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2"/>
            <p:cNvSpPr/>
            <p:nvPr/>
          </p:nvSpPr>
          <p:spPr>
            <a:xfrm>
              <a:off x="1163782" y="4292329"/>
              <a:ext cx="186418" cy="213158"/>
            </a:xfrm>
            <a:custGeom>
              <a:avLst/>
              <a:gdLst/>
              <a:ahLst/>
              <a:cxnLst/>
              <a:rect l="l" t="t" r="r" b="b"/>
              <a:pathLst>
                <a:path w="3911" h="4472" extrusionOk="0">
                  <a:moveTo>
                    <a:pt x="2936" y="1"/>
                  </a:moveTo>
                  <a:cubicBezTo>
                    <a:pt x="2682" y="1"/>
                    <a:pt x="2463" y="176"/>
                    <a:pt x="2296" y="354"/>
                  </a:cubicBezTo>
                  <a:cubicBezTo>
                    <a:pt x="1776" y="906"/>
                    <a:pt x="1347" y="1577"/>
                    <a:pt x="971" y="2230"/>
                  </a:cubicBezTo>
                  <a:cubicBezTo>
                    <a:pt x="577" y="2921"/>
                    <a:pt x="225" y="3660"/>
                    <a:pt x="8" y="4428"/>
                  </a:cubicBezTo>
                  <a:cubicBezTo>
                    <a:pt x="1" y="4455"/>
                    <a:pt x="21" y="4472"/>
                    <a:pt x="42" y="4472"/>
                  </a:cubicBezTo>
                  <a:cubicBezTo>
                    <a:pt x="56" y="4472"/>
                    <a:pt x="71" y="4464"/>
                    <a:pt x="78" y="4447"/>
                  </a:cubicBezTo>
                  <a:cubicBezTo>
                    <a:pt x="558" y="3231"/>
                    <a:pt x="1102" y="2076"/>
                    <a:pt x="1885" y="1021"/>
                  </a:cubicBezTo>
                  <a:cubicBezTo>
                    <a:pt x="2079" y="759"/>
                    <a:pt x="2279" y="466"/>
                    <a:pt x="2535" y="260"/>
                  </a:cubicBezTo>
                  <a:cubicBezTo>
                    <a:pt x="2671" y="151"/>
                    <a:pt x="2810" y="101"/>
                    <a:pt x="2942" y="101"/>
                  </a:cubicBezTo>
                  <a:cubicBezTo>
                    <a:pt x="3162" y="101"/>
                    <a:pt x="3363" y="239"/>
                    <a:pt x="3499" y="478"/>
                  </a:cubicBezTo>
                  <a:cubicBezTo>
                    <a:pt x="3850" y="1097"/>
                    <a:pt x="3863" y="1932"/>
                    <a:pt x="3745" y="2615"/>
                  </a:cubicBezTo>
                  <a:cubicBezTo>
                    <a:pt x="3744" y="2620"/>
                    <a:pt x="3748" y="2624"/>
                    <a:pt x="3752" y="2624"/>
                  </a:cubicBezTo>
                  <a:cubicBezTo>
                    <a:pt x="3754" y="2624"/>
                    <a:pt x="3756" y="2623"/>
                    <a:pt x="3756" y="2619"/>
                  </a:cubicBezTo>
                  <a:cubicBezTo>
                    <a:pt x="3911" y="1923"/>
                    <a:pt x="3886" y="1093"/>
                    <a:pt x="3545" y="451"/>
                  </a:cubicBezTo>
                  <a:cubicBezTo>
                    <a:pt x="3432" y="241"/>
                    <a:pt x="3257" y="37"/>
                    <a:pt x="3006" y="6"/>
                  </a:cubicBezTo>
                  <a:cubicBezTo>
                    <a:pt x="2983" y="2"/>
                    <a:pt x="2959" y="1"/>
                    <a:pt x="293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2"/>
            <p:cNvSpPr/>
            <p:nvPr/>
          </p:nvSpPr>
          <p:spPr>
            <a:xfrm>
              <a:off x="1099958" y="4550674"/>
              <a:ext cx="138705" cy="265971"/>
            </a:xfrm>
            <a:custGeom>
              <a:avLst/>
              <a:gdLst/>
              <a:ahLst/>
              <a:cxnLst/>
              <a:rect l="l" t="t" r="r" b="b"/>
              <a:pathLst>
                <a:path w="2910" h="5580" extrusionOk="0">
                  <a:moveTo>
                    <a:pt x="1095" y="1"/>
                  </a:moveTo>
                  <a:cubicBezTo>
                    <a:pt x="1093" y="1"/>
                    <a:pt x="1091" y="2"/>
                    <a:pt x="1090" y="4"/>
                  </a:cubicBezTo>
                  <a:cubicBezTo>
                    <a:pt x="468" y="1407"/>
                    <a:pt x="0" y="3107"/>
                    <a:pt x="352" y="4642"/>
                  </a:cubicBezTo>
                  <a:cubicBezTo>
                    <a:pt x="450" y="5070"/>
                    <a:pt x="775" y="5580"/>
                    <a:pt x="1237" y="5580"/>
                  </a:cubicBezTo>
                  <a:cubicBezTo>
                    <a:pt x="1321" y="5580"/>
                    <a:pt x="1410" y="5563"/>
                    <a:pt x="1502" y="5525"/>
                  </a:cubicBezTo>
                  <a:cubicBezTo>
                    <a:pt x="1810" y="5401"/>
                    <a:pt x="2068" y="5081"/>
                    <a:pt x="2277" y="4835"/>
                  </a:cubicBezTo>
                  <a:cubicBezTo>
                    <a:pt x="2523" y="4544"/>
                    <a:pt x="2727" y="4232"/>
                    <a:pt x="2899" y="3893"/>
                  </a:cubicBezTo>
                  <a:cubicBezTo>
                    <a:pt x="2910" y="3871"/>
                    <a:pt x="2891" y="3851"/>
                    <a:pt x="2872" y="3851"/>
                  </a:cubicBezTo>
                  <a:cubicBezTo>
                    <a:pt x="2864" y="3851"/>
                    <a:pt x="2855" y="3855"/>
                    <a:pt x="2850" y="3864"/>
                  </a:cubicBezTo>
                  <a:cubicBezTo>
                    <a:pt x="2534" y="4389"/>
                    <a:pt x="2120" y="5012"/>
                    <a:pt x="1598" y="5352"/>
                  </a:cubicBezTo>
                  <a:cubicBezTo>
                    <a:pt x="1482" y="5427"/>
                    <a:pt x="1364" y="5460"/>
                    <a:pt x="1250" y="5460"/>
                  </a:cubicBezTo>
                  <a:cubicBezTo>
                    <a:pt x="975" y="5460"/>
                    <a:pt x="721" y="5269"/>
                    <a:pt x="581" y="5002"/>
                  </a:cubicBezTo>
                  <a:cubicBezTo>
                    <a:pt x="416" y="4686"/>
                    <a:pt x="371" y="4301"/>
                    <a:pt x="339" y="3952"/>
                  </a:cubicBezTo>
                  <a:cubicBezTo>
                    <a:pt x="215" y="2583"/>
                    <a:pt x="622" y="1272"/>
                    <a:pt x="1100" y="8"/>
                  </a:cubicBezTo>
                  <a:cubicBezTo>
                    <a:pt x="1102" y="4"/>
                    <a:pt x="1099" y="1"/>
                    <a:pt x="109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2"/>
            <p:cNvSpPr/>
            <p:nvPr/>
          </p:nvSpPr>
          <p:spPr>
            <a:xfrm>
              <a:off x="1322268" y="4387755"/>
              <a:ext cx="45568" cy="192948"/>
            </a:xfrm>
            <a:custGeom>
              <a:avLst/>
              <a:gdLst/>
              <a:ahLst/>
              <a:cxnLst/>
              <a:rect l="l" t="t" r="r" b="b"/>
              <a:pathLst>
                <a:path w="956" h="4048" extrusionOk="0">
                  <a:moveTo>
                    <a:pt x="924" y="1"/>
                  </a:moveTo>
                  <a:cubicBezTo>
                    <a:pt x="907" y="1"/>
                    <a:pt x="890" y="12"/>
                    <a:pt x="887" y="33"/>
                  </a:cubicBezTo>
                  <a:cubicBezTo>
                    <a:pt x="776" y="1427"/>
                    <a:pt x="507" y="2735"/>
                    <a:pt x="2" y="4040"/>
                  </a:cubicBezTo>
                  <a:cubicBezTo>
                    <a:pt x="0" y="4044"/>
                    <a:pt x="5" y="4048"/>
                    <a:pt x="9" y="4048"/>
                  </a:cubicBezTo>
                  <a:cubicBezTo>
                    <a:pt x="11" y="4048"/>
                    <a:pt x="13" y="4047"/>
                    <a:pt x="13" y="4045"/>
                  </a:cubicBezTo>
                  <a:cubicBezTo>
                    <a:pt x="573" y="2804"/>
                    <a:pt x="925" y="1397"/>
                    <a:pt x="954" y="33"/>
                  </a:cubicBezTo>
                  <a:cubicBezTo>
                    <a:pt x="955" y="12"/>
                    <a:pt x="940" y="1"/>
                    <a:pt x="92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2"/>
            <p:cNvSpPr/>
            <p:nvPr/>
          </p:nvSpPr>
          <p:spPr>
            <a:xfrm>
              <a:off x="1249960" y="4323741"/>
              <a:ext cx="78838" cy="53385"/>
            </a:xfrm>
            <a:custGeom>
              <a:avLst/>
              <a:gdLst/>
              <a:ahLst/>
              <a:cxnLst/>
              <a:rect l="l" t="t" r="r" b="b"/>
              <a:pathLst>
                <a:path w="1654" h="1120" extrusionOk="0">
                  <a:moveTo>
                    <a:pt x="1003" y="1"/>
                  </a:moveTo>
                  <a:cubicBezTo>
                    <a:pt x="837" y="1"/>
                    <a:pt x="699" y="129"/>
                    <a:pt x="577" y="229"/>
                  </a:cubicBezTo>
                  <a:cubicBezTo>
                    <a:pt x="354" y="414"/>
                    <a:pt x="165" y="626"/>
                    <a:pt x="3" y="864"/>
                  </a:cubicBezTo>
                  <a:cubicBezTo>
                    <a:pt x="1" y="867"/>
                    <a:pt x="4" y="872"/>
                    <a:pt x="7" y="872"/>
                  </a:cubicBezTo>
                  <a:cubicBezTo>
                    <a:pt x="8" y="872"/>
                    <a:pt x="9" y="872"/>
                    <a:pt x="10" y="871"/>
                  </a:cubicBezTo>
                  <a:cubicBezTo>
                    <a:pt x="209" y="616"/>
                    <a:pt x="479" y="279"/>
                    <a:pt x="771" y="132"/>
                  </a:cubicBezTo>
                  <a:cubicBezTo>
                    <a:pt x="863" y="86"/>
                    <a:pt x="944" y="66"/>
                    <a:pt x="1016" y="66"/>
                  </a:cubicBezTo>
                  <a:cubicBezTo>
                    <a:pt x="1437" y="66"/>
                    <a:pt x="1547" y="762"/>
                    <a:pt x="1590" y="1103"/>
                  </a:cubicBezTo>
                  <a:cubicBezTo>
                    <a:pt x="1591" y="1114"/>
                    <a:pt x="1599" y="1120"/>
                    <a:pt x="1607" y="1120"/>
                  </a:cubicBezTo>
                  <a:cubicBezTo>
                    <a:pt x="1615" y="1120"/>
                    <a:pt x="1622" y="1114"/>
                    <a:pt x="1622" y="1103"/>
                  </a:cubicBezTo>
                  <a:cubicBezTo>
                    <a:pt x="1654" y="755"/>
                    <a:pt x="1472" y="40"/>
                    <a:pt x="1031" y="2"/>
                  </a:cubicBezTo>
                  <a:cubicBezTo>
                    <a:pt x="1022" y="1"/>
                    <a:pt x="1012" y="1"/>
                    <a:pt x="100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2"/>
            <p:cNvSpPr/>
            <p:nvPr/>
          </p:nvSpPr>
          <p:spPr>
            <a:xfrm>
              <a:off x="1229893" y="4446907"/>
              <a:ext cx="59200" cy="139086"/>
            </a:xfrm>
            <a:custGeom>
              <a:avLst/>
              <a:gdLst/>
              <a:ahLst/>
              <a:cxnLst/>
              <a:rect l="l" t="t" r="r" b="b"/>
              <a:pathLst>
                <a:path w="1242" h="2918" extrusionOk="0">
                  <a:moveTo>
                    <a:pt x="1224" y="0"/>
                  </a:moveTo>
                  <a:cubicBezTo>
                    <a:pt x="1218" y="0"/>
                    <a:pt x="1212" y="3"/>
                    <a:pt x="1209" y="11"/>
                  </a:cubicBezTo>
                  <a:cubicBezTo>
                    <a:pt x="897" y="1023"/>
                    <a:pt x="514" y="1983"/>
                    <a:pt x="2" y="2913"/>
                  </a:cubicBezTo>
                  <a:cubicBezTo>
                    <a:pt x="1" y="2915"/>
                    <a:pt x="3" y="2918"/>
                    <a:pt x="6" y="2918"/>
                  </a:cubicBezTo>
                  <a:cubicBezTo>
                    <a:pt x="7" y="2918"/>
                    <a:pt x="8" y="2917"/>
                    <a:pt x="8" y="2916"/>
                  </a:cubicBezTo>
                  <a:cubicBezTo>
                    <a:pt x="557" y="2029"/>
                    <a:pt x="995" y="1036"/>
                    <a:pt x="1238" y="20"/>
                  </a:cubicBezTo>
                  <a:cubicBezTo>
                    <a:pt x="1242" y="8"/>
                    <a:pt x="1233" y="0"/>
                    <a:pt x="122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2"/>
            <p:cNvSpPr/>
            <p:nvPr/>
          </p:nvSpPr>
          <p:spPr>
            <a:xfrm>
              <a:off x="1161113" y="4612734"/>
              <a:ext cx="45139" cy="75263"/>
            </a:xfrm>
            <a:custGeom>
              <a:avLst/>
              <a:gdLst/>
              <a:ahLst/>
              <a:cxnLst/>
              <a:rect l="l" t="t" r="r" b="b"/>
              <a:pathLst>
                <a:path w="947" h="1579" extrusionOk="0">
                  <a:moveTo>
                    <a:pt x="262" y="1"/>
                  </a:moveTo>
                  <a:cubicBezTo>
                    <a:pt x="260" y="1"/>
                    <a:pt x="257" y="2"/>
                    <a:pt x="257" y="5"/>
                  </a:cubicBezTo>
                  <a:cubicBezTo>
                    <a:pt x="264" y="436"/>
                    <a:pt x="0" y="963"/>
                    <a:pt x="268" y="1362"/>
                  </a:cubicBezTo>
                  <a:cubicBezTo>
                    <a:pt x="356" y="1492"/>
                    <a:pt x="515" y="1578"/>
                    <a:pt x="667" y="1578"/>
                  </a:cubicBezTo>
                  <a:cubicBezTo>
                    <a:pt x="767" y="1578"/>
                    <a:pt x="864" y="1541"/>
                    <a:pt x="936" y="1456"/>
                  </a:cubicBezTo>
                  <a:cubicBezTo>
                    <a:pt x="946" y="1442"/>
                    <a:pt x="936" y="1427"/>
                    <a:pt x="923" y="1427"/>
                  </a:cubicBezTo>
                  <a:cubicBezTo>
                    <a:pt x="919" y="1427"/>
                    <a:pt x="915" y="1428"/>
                    <a:pt x="911" y="1431"/>
                  </a:cubicBezTo>
                  <a:cubicBezTo>
                    <a:pt x="834" y="1493"/>
                    <a:pt x="748" y="1522"/>
                    <a:pt x="663" y="1522"/>
                  </a:cubicBezTo>
                  <a:cubicBezTo>
                    <a:pt x="539" y="1522"/>
                    <a:pt x="418" y="1462"/>
                    <a:pt x="330" y="1358"/>
                  </a:cubicBezTo>
                  <a:cubicBezTo>
                    <a:pt x="208" y="1211"/>
                    <a:pt x="187" y="1007"/>
                    <a:pt x="194" y="824"/>
                  </a:cubicBezTo>
                  <a:cubicBezTo>
                    <a:pt x="206" y="549"/>
                    <a:pt x="282" y="284"/>
                    <a:pt x="267" y="5"/>
                  </a:cubicBezTo>
                  <a:cubicBezTo>
                    <a:pt x="267" y="2"/>
                    <a:pt x="265" y="1"/>
                    <a:pt x="26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2"/>
            <p:cNvSpPr/>
            <p:nvPr/>
          </p:nvSpPr>
          <p:spPr>
            <a:xfrm>
              <a:off x="1153820" y="4722077"/>
              <a:ext cx="78361" cy="52050"/>
            </a:xfrm>
            <a:custGeom>
              <a:avLst/>
              <a:gdLst/>
              <a:ahLst/>
              <a:cxnLst/>
              <a:rect l="l" t="t" r="r" b="b"/>
              <a:pathLst>
                <a:path w="1644" h="1092" extrusionOk="0">
                  <a:moveTo>
                    <a:pt x="1627" y="1"/>
                  </a:moveTo>
                  <a:cubicBezTo>
                    <a:pt x="1624" y="1"/>
                    <a:pt x="1621" y="2"/>
                    <a:pt x="1619" y="4"/>
                  </a:cubicBezTo>
                  <a:cubicBezTo>
                    <a:pt x="1149" y="471"/>
                    <a:pt x="683" y="964"/>
                    <a:pt x="2" y="1090"/>
                  </a:cubicBezTo>
                  <a:cubicBezTo>
                    <a:pt x="1" y="1090"/>
                    <a:pt x="1" y="1092"/>
                    <a:pt x="2" y="1092"/>
                  </a:cubicBezTo>
                  <a:cubicBezTo>
                    <a:pt x="678" y="1008"/>
                    <a:pt x="1200" y="508"/>
                    <a:pt x="1636" y="20"/>
                  </a:cubicBezTo>
                  <a:cubicBezTo>
                    <a:pt x="1643" y="12"/>
                    <a:pt x="1635" y="1"/>
                    <a:pt x="162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2"/>
            <p:cNvSpPr/>
            <p:nvPr/>
          </p:nvSpPr>
          <p:spPr>
            <a:xfrm>
              <a:off x="1285423" y="4422312"/>
              <a:ext cx="4528" cy="5672"/>
            </a:xfrm>
            <a:custGeom>
              <a:avLst/>
              <a:gdLst/>
              <a:ahLst/>
              <a:cxnLst/>
              <a:rect l="l" t="t" r="r" b="b"/>
              <a:pathLst>
                <a:path w="95" h="119" extrusionOk="0">
                  <a:moveTo>
                    <a:pt x="48" y="1"/>
                  </a:moveTo>
                  <a:cubicBezTo>
                    <a:pt x="35" y="1"/>
                    <a:pt x="22" y="8"/>
                    <a:pt x="18" y="23"/>
                  </a:cubicBezTo>
                  <a:cubicBezTo>
                    <a:pt x="14" y="38"/>
                    <a:pt x="11" y="53"/>
                    <a:pt x="6" y="65"/>
                  </a:cubicBezTo>
                  <a:cubicBezTo>
                    <a:pt x="0" y="91"/>
                    <a:pt x="20" y="119"/>
                    <a:pt x="47" y="119"/>
                  </a:cubicBezTo>
                  <a:cubicBezTo>
                    <a:pt x="76" y="119"/>
                    <a:pt x="94" y="91"/>
                    <a:pt x="88" y="65"/>
                  </a:cubicBezTo>
                  <a:cubicBezTo>
                    <a:pt x="84" y="51"/>
                    <a:pt x="81" y="37"/>
                    <a:pt x="78" y="23"/>
                  </a:cubicBezTo>
                  <a:cubicBezTo>
                    <a:pt x="74" y="8"/>
                    <a:pt x="61" y="1"/>
                    <a:pt x="4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2"/>
            <p:cNvSpPr/>
            <p:nvPr/>
          </p:nvSpPr>
          <p:spPr>
            <a:xfrm>
              <a:off x="1282420" y="4392712"/>
              <a:ext cx="11916" cy="10391"/>
            </a:xfrm>
            <a:custGeom>
              <a:avLst/>
              <a:gdLst/>
              <a:ahLst/>
              <a:cxnLst/>
              <a:rect l="l" t="t" r="r" b="b"/>
              <a:pathLst>
                <a:path w="250" h="218" extrusionOk="0">
                  <a:moveTo>
                    <a:pt x="108" y="0"/>
                  </a:moveTo>
                  <a:cubicBezTo>
                    <a:pt x="82" y="0"/>
                    <a:pt x="51" y="15"/>
                    <a:pt x="33" y="32"/>
                  </a:cubicBezTo>
                  <a:cubicBezTo>
                    <a:pt x="15" y="51"/>
                    <a:pt x="0" y="82"/>
                    <a:pt x="1" y="109"/>
                  </a:cubicBezTo>
                  <a:cubicBezTo>
                    <a:pt x="3" y="138"/>
                    <a:pt x="12" y="167"/>
                    <a:pt x="33" y="187"/>
                  </a:cubicBezTo>
                  <a:cubicBezTo>
                    <a:pt x="52" y="203"/>
                    <a:pt x="77" y="218"/>
                    <a:pt x="103" y="218"/>
                  </a:cubicBezTo>
                  <a:cubicBezTo>
                    <a:pt x="105" y="218"/>
                    <a:pt x="108" y="218"/>
                    <a:pt x="110" y="217"/>
                  </a:cubicBezTo>
                  <a:cubicBezTo>
                    <a:pt x="127" y="216"/>
                    <a:pt x="143" y="216"/>
                    <a:pt x="161" y="213"/>
                  </a:cubicBezTo>
                  <a:cubicBezTo>
                    <a:pt x="184" y="208"/>
                    <a:pt x="202" y="195"/>
                    <a:pt x="219" y="180"/>
                  </a:cubicBezTo>
                  <a:cubicBezTo>
                    <a:pt x="236" y="164"/>
                    <a:pt x="249" y="132"/>
                    <a:pt x="247" y="109"/>
                  </a:cubicBezTo>
                  <a:cubicBezTo>
                    <a:pt x="246" y="83"/>
                    <a:pt x="239" y="57"/>
                    <a:pt x="219" y="38"/>
                  </a:cubicBezTo>
                  <a:cubicBezTo>
                    <a:pt x="202" y="23"/>
                    <a:pt x="182" y="11"/>
                    <a:pt x="161" y="6"/>
                  </a:cubicBezTo>
                  <a:cubicBezTo>
                    <a:pt x="145" y="2"/>
                    <a:pt x="127" y="2"/>
                    <a:pt x="110" y="1"/>
                  </a:cubicBezTo>
                  <a:cubicBezTo>
                    <a:pt x="109" y="1"/>
                    <a:pt x="108" y="0"/>
                    <a:pt x="1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2"/>
            <p:cNvSpPr/>
            <p:nvPr/>
          </p:nvSpPr>
          <p:spPr>
            <a:xfrm>
              <a:off x="1325319" y="4399719"/>
              <a:ext cx="6530" cy="5005"/>
            </a:xfrm>
            <a:custGeom>
              <a:avLst/>
              <a:gdLst/>
              <a:ahLst/>
              <a:cxnLst/>
              <a:rect l="l" t="t" r="r" b="b"/>
              <a:pathLst>
                <a:path w="137" h="105" extrusionOk="0">
                  <a:moveTo>
                    <a:pt x="69" y="0"/>
                  </a:moveTo>
                  <a:cubicBezTo>
                    <a:pt x="1" y="0"/>
                    <a:pt x="1" y="105"/>
                    <a:pt x="69" y="105"/>
                  </a:cubicBezTo>
                  <a:cubicBezTo>
                    <a:pt x="136" y="105"/>
                    <a:pt x="137" y="0"/>
                    <a:pt x="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2"/>
            <p:cNvSpPr/>
            <p:nvPr/>
          </p:nvSpPr>
          <p:spPr>
            <a:xfrm>
              <a:off x="1334041" y="4432083"/>
              <a:ext cx="10057" cy="9295"/>
            </a:xfrm>
            <a:custGeom>
              <a:avLst/>
              <a:gdLst/>
              <a:ahLst/>
              <a:cxnLst/>
              <a:rect l="l" t="t" r="r" b="b"/>
              <a:pathLst>
                <a:path w="211" h="195" extrusionOk="0">
                  <a:moveTo>
                    <a:pt x="116" y="0"/>
                  </a:moveTo>
                  <a:cubicBezTo>
                    <a:pt x="115" y="0"/>
                    <a:pt x="114" y="0"/>
                    <a:pt x="113" y="1"/>
                  </a:cubicBezTo>
                  <a:cubicBezTo>
                    <a:pt x="81" y="2"/>
                    <a:pt x="51" y="17"/>
                    <a:pt x="32" y="42"/>
                  </a:cubicBezTo>
                  <a:cubicBezTo>
                    <a:pt x="14" y="54"/>
                    <a:pt x="1" y="76"/>
                    <a:pt x="2" y="97"/>
                  </a:cubicBezTo>
                  <a:cubicBezTo>
                    <a:pt x="4" y="120"/>
                    <a:pt x="15" y="141"/>
                    <a:pt x="33" y="152"/>
                  </a:cubicBezTo>
                  <a:cubicBezTo>
                    <a:pt x="52" y="177"/>
                    <a:pt x="82" y="194"/>
                    <a:pt x="112" y="194"/>
                  </a:cubicBezTo>
                  <a:cubicBezTo>
                    <a:pt x="137" y="194"/>
                    <a:pt x="163" y="184"/>
                    <a:pt x="180" y="165"/>
                  </a:cubicBezTo>
                  <a:cubicBezTo>
                    <a:pt x="198" y="148"/>
                    <a:pt x="210" y="121"/>
                    <a:pt x="209" y="97"/>
                  </a:cubicBezTo>
                  <a:cubicBezTo>
                    <a:pt x="208" y="72"/>
                    <a:pt x="199" y="46"/>
                    <a:pt x="181" y="29"/>
                  </a:cubicBezTo>
                  <a:cubicBezTo>
                    <a:pt x="163" y="13"/>
                    <a:pt x="139" y="0"/>
                    <a:pt x="11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2"/>
            <p:cNvSpPr/>
            <p:nvPr/>
          </p:nvSpPr>
          <p:spPr>
            <a:xfrm>
              <a:off x="1362450" y="4367735"/>
              <a:ext cx="5672" cy="7007"/>
            </a:xfrm>
            <a:custGeom>
              <a:avLst/>
              <a:gdLst/>
              <a:ahLst/>
              <a:cxnLst/>
              <a:rect l="l" t="t" r="r" b="b"/>
              <a:pathLst>
                <a:path w="119" h="147" extrusionOk="0">
                  <a:moveTo>
                    <a:pt x="59" y="0"/>
                  </a:moveTo>
                  <a:cubicBezTo>
                    <a:pt x="48" y="0"/>
                    <a:pt x="36" y="4"/>
                    <a:pt x="27" y="13"/>
                  </a:cubicBezTo>
                  <a:cubicBezTo>
                    <a:pt x="12" y="27"/>
                    <a:pt x="6" y="42"/>
                    <a:pt x="5" y="63"/>
                  </a:cubicBezTo>
                  <a:cubicBezTo>
                    <a:pt x="4" y="72"/>
                    <a:pt x="4" y="81"/>
                    <a:pt x="4" y="90"/>
                  </a:cubicBezTo>
                  <a:cubicBezTo>
                    <a:pt x="1" y="120"/>
                    <a:pt x="30" y="147"/>
                    <a:pt x="58" y="147"/>
                  </a:cubicBezTo>
                  <a:cubicBezTo>
                    <a:pt x="58" y="147"/>
                    <a:pt x="59" y="147"/>
                    <a:pt x="59" y="147"/>
                  </a:cubicBezTo>
                  <a:cubicBezTo>
                    <a:pt x="88" y="145"/>
                    <a:pt x="119" y="121"/>
                    <a:pt x="116" y="90"/>
                  </a:cubicBezTo>
                  <a:cubicBezTo>
                    <a:pt x="115" y="83"/>
                    <a:pt x="114" y="72"/>
                    <a:pt x="114" y="63"/>
                  </a:cubicBezTo>
                  <a:cubicBezTo>
                    <a:pt x="111" y="42"/>
                    <a:pt x="105" y="27"/>
                    <a:pt x="91" y="13"/>
                  </a:cubicBezTo>
                  <a:cubicBezTo>
                    <a:pt x="82" y="4"/>
                    <a:pt x="70" y="0"/>
                    <a:pt x="5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2"/>
            <p:cNvSpPr/>
            <p:nvPr/>
          </p:nvSpPr>
          <p:spPr>
            <a:xfrm>
              <a:off x="1361449" y="4330318"/>
              <a:ext cx="7531" cy="5863"/>
            </a:xfrm>
            <a:custGeom>
              <a:avLst/>
              <a:gdLst/>
              <a:ahLst/>
              <a:cxnLst/>
              <a:rect l="l" t="t" r="r" b="b"/>
              <a:pathLst>
                <a:path w="158" h="123" extrusionOk="0">
                  <a:moveTo>
                    <a:pt x="79" y="1"/>
                  </a:moveTo>
                  <a:cubicBezTo>
                    <a:pt x="1" y="1"/>
                    <a:pt x="1" y="122"/>
                    <a:pt x="79" y="122"/>
                  </a:cubicBezTo>
                  <a:cubicBezTo>
                    <a:pt x="158" y="122"/>
                    <a:pt x="158"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2"/>
            <p:cNvSpPr/>
            <p:nvPr/>
          </p:nvSpPr>
          <p:spPr>
            <a:xfrm>
              <a:off x="1256204" y="4698292"/>
              <a:ext cx="8532" cy="6768"/>
            </a:xfrm>
            <a:custGeom>
              <a:avLst/>
              <a:gdLst/>
              <a:ahLst/>
              <a:cxnLst/>
              <a:rect l="l" t="t" r="r" b="b"/>
              <a:pathLst>
                <a:path w="179" h="142" extrusionOk="0">
                  <a:moveTo>
                    <a:pt x="74" y="1"/>
                  </a:moveTo>
                  <a:cubicBezTo>
                    <a:pt x="36" y="1"/>
                    <a:pt x="1" y="30"/>
                    <a:pt x="1" y="71"/>
                  </a:cubicBezTo>
                  <a:cubicBezTo>
                    <a:pt x="1" y="111"/>
                    <a:pt x="34" y="141"/>
                    <a:pt x="72" y="141"/>
                  </a:cubicBezTo>
                  <a:cubicBezTo>
                    <a:pt x="79" y="141"/>
                    <a:pt x="85" y="140"/>
                    <a:pt x="92" y="139"/>
                  </a:cubicBezTo>
                  <a:cubicBezTo>
                    <a:pt x="105" y="136"/>
                    <a:pt x="120" y="132"/>
                    <a:pt x="134" y="128"/>
                  </a:cubicBezTo>
                  <a:cubicBezTo>
                    <a:pt x="158" y="122"/>
                    <a:pt x="179" y="96"/>
                    <a:pt x="178" y="71"/>
                  </a:cubicBezTo>
                  <a:cubicBezTo>
                    <a:pt x="177" y="47"/>
                    <a:pt x="160" y="20"/>
                    <a:pt x="134" y="13"/>
                  </a:cubicBezTo>
                  <a:cubicBezTo>
                    <a:pt x="119" y="10"/>
                    <a:pt x="104" y="7"/>
                    <a:pt x="92" y="3"/>
                  </a:cubicBezTo>
                  <a:cubicBezTo>
                    <a:pt x="86" y="1"/>
                    <a:pt x="80" y="1"/>
                    <a:pt x="7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2"/>
            <p:cNvSpPr/>
            <p:nvPr/>
          </p:nvSpPr>
          <p:spPr>
            <a:xfrm>
              <a:off x="1277320" y="4657729"/>
              <a:ext cx="7769" cy="6006"/>
            </a:xfrm>
            <a:custGeom>
              <a:avLst/>
              <a:gdLst/>
              <a:ahLst/>
              <a:cxnLst/>
              <a:rect l="l" t="t" r="r" b="b"/>
              <a:pathLst>
                <a:path w="163" h="126" extrusionOk="0">
                  <a:moveTo>
                    <a:pt x="81" y="0"/>
                  </a:moveTo>
                  <a:cubicBezTo>
                    <a:pt x="1" y="0"/>
                    <a:pt x="1" y="126"/>
                    <a:pt x="81" y="126"/>
                  </a:cubicBezTo>
                  <a:cubicBezTo>
                    <a:pt x="163" y="126"/>
                    <a:pt x="163"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2"/>
            <p:cNvSpPr/>
            <p:nvPr/>
          </p:nvSpPr>
          <p:spPr>
            <a:xfrm>
              <a:off x="1297149" y="4626938"/>
              <a:ext cx="5005" cy="3051"/>
            </a:xfrm>
            <a:custGeom>
              <a:avLst/>
              <a:gdLst/>
              <a:ahLst/>
              <a:cxnLst/>
              <a:rect l="l" t="t" r="r" b="b"/>
              <a:pathLst>
                <a:path w="105" h="64" extrusionOk="0">
                  <a:moveTo>
                    <a:pt x="74" y="0"/>
                  </a:moveTo>
                  <a:cubicBezTo>
                    <a:pt x="74" y="0"/>
                    <a:pt x="73" y="0"/>
                    <a:pt x="72" y="0"/>
                  </a:cubicBezTo>
                  <a:cubicBezTo>
                    <a:pt x="63" y="0"/>
                    <a:pt x="53" y="0"/>
                    <a:pt x="44" y="2"/>
                  </a:cubicBezTo>
                  <a:cubicBezTo>
                    <a:pt x="36" y="3"/>
                    <a:pt x="29" y="7"/>
                    <a:pt x="21" y="10"/>
                  </a:cubicBezTo>
                  <a:cubicBezTo>
                    <a:pt x="0" y="18"/>
                    <a:pt x="0" y="44"/>
                    <a:pt x="21" y="54"/>
                  </a:cubicBezTo>
                  <a:cubicBezTo>
                    <a:pt x="29" y="57"/>
                    <a:pt x="36" y="60"/>
                    <a:pt x="44" y="62"/>
                  </a:cubicBezTo>
                  <a:cubicBezTo>
                    <a:pt x="48" y="63"/>
                    <a:pt x="53" y="64"/>
                    <a:pt x="58" y="64"/>
                  </a:cubicBezTo>
                  <a:cubicBezTo>
                    <a:pt x="63" y="64"/>
                    <a:pt x="68" y="63"/>
                    <a:pt x="72" y="63"/>
                  </a:cubicBezTo>
                  <a:cubicBezTo>
                    <a:pt x="89" y="63"/>
                    <a:pt x="105" y="48"/>
                    <a:pt x="105" y="31"/>
                  </a:cubicBezTo>
                  <a:cubicBezTo>
                    <a:pt x="104" y="16"/>
                    <a:pt x="92" y="0"/>
                    <a:pt x="7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2"/>
            <p:cNvSpPr/>
            <p:nvPr/>
          </p:nvSpPr>
          <p:spPr>
            <a:xfrm>
              <a:off x="1218263" y="4662543"/>
              <a:ext cx="6959" cy="5148"/>
            </a:xfrm>
            <a:custGeom>
              <a:avLst/>
              <a:gdLst/>
              <a:ahLst/>
              <a:cxnLst/>
              <a:rect l="l" t="t" r="r" b="b"/>
              <a:pathLst>
                <a:path w="146" h="108" extrusionOk="0">
                  <a:moveTo>
                    <a:pt x="55" y="1"/>
                  </a:moveTo>
                  <a:cubicBezTo>
                    <a:pt x="27" y="1"/>
                    <a:pt x="0" y="25"/>
                    <a:pt x="1" y="54"/>
                  </a:cubicBezTo>
                  <a:cubicBezTo>
                    <a:pt x="2" y="83"/>
                    <a:pt x="25" y="108"/>
                    <a:pt x="55" y="108"/>
                  </a:cubicBezTo>
                  <a:cubicBezTo>
                    <a:pt x="68" y="108"/>
                    <a:pt x="80" y="107"/>
                    <a:pt x="93" y="106"/>
                  </a:cubicBezTo>
                  <a:cubicBezTo>
                    <a:pt x="107" y="102"/>
                    <a:pt x="119" y="95"/>
                    <a:pt x="130" y="85"/>
                  </a:cubicBezTo>
                  <a:cubicBezTo>
                    <a:pt x="146" y="66"/>
                    <a:pt x="146" y="41"/>
                    <a:pt x="130" y="24"/>
                  </a:cubicBezTo>
                  <a:cubicBezTo>
                    <a:pt x="119" y="13"/>
                    <a:pt x="108" y="6"/>
                    <a:pt x="93" y="3"/>
                  </a:cubicBezTo>
                  <a:cubicBezTo>
                    <a:pt x="80" y="1"/>
                    <a:pt x="68" y="1"/>
                    <a:pt x="5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2"/>
            <p:cNvSpPr/>
            <p:nvPr/>
          </p:nvSpPr>
          <p:spPr>
            <a:xfrm>
              <a:off x="1234755" y="4640951"/>
              <a:ext cx="6673" cy="5195"/>
            </a:xfrm>
            <a:custGeom>
              <a:avLst/>
              <a:gdLst/>
              <a:ahLst/>
              <a:cxnLst/>
              <a:rect l="l" t="t" r="r" b="b"/>
              <a:pathLst>
                <a:path w="140" h="109" extrusionOk="0">
                  <a:moveTo>
                    <a:pt x="71" y="1"/>
                  </a:moveTo>
                  <a:cubicBezTo>
                    <a:pt x="3" y="1"/>
                    <a:pt x="1" y="108"/>
                    <a:pt x="71" y="108"/>
                  </a:cubicBezTo>
                  <a:cubicBezTo>
                    <a:pt x="140" y="108"/>
                    <a:pt x="140" y="1"/>
                    <a:pt x="7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2"/>
            <p:cNvSpPr/>
            <p:nvPr/>
          </p:nvSpPr>
          <p:spPr>
            <a:xfrm>
              <a:off x="1134659" y="4740809"/>
              <a:ext cx="4433" cy="6196"/>
            </a:xfrm>
            <a:custGeom>
              <a:avLst/>
              <a:gdLst/>
              <a:ahLst/>
              <a:cxnLst/>
              <a:rect l="l" t="t" r="r" b="b"/>
              <a:pathLst>
                <a:path w="93" h="130" extrusionOk="0">
                  <a:moveTo>
                    <a:pt x="46" y="0"/>
                  </a:moveTo>
                  <a:cubicBezTo>
                    <a:pt x="33" y="0"/>
                    <a:pt x="23" y="6"/>
                    <a:pt x="14" y="14"/>
                  </a:cubicBezTo>
                  <a:cubicBezTo>
                    <a:pt x="3" y="23"/>
                    <a:pt x="1" y="37"/>
                    <a:pt x="1" y="51"/>
                  </a:cubicBezTo>
                  <a:lnTo>
                    <a:pt x="1" y="83"/>
                  </a:lnTo>
                  <a:cubicBezTo>
                    <a:pt x="1" y="106"/>
                    <a:pt x="22" y="129"/>
                    <a:pt x="47" y="129"/>
                  </a:cubicBezTo>
                  <a:cubicBezTo>
                    <a:pt x="72" y="127"/>
                    <a:pt x="93" y="109"/>
                    <a:pt x="93" y="83"/>
                  </a:cubicBezTo>
                  <a:cubicBezTo>
                    <a:pt x="91" y="74"/>
                    <a:pt x="91" y="63"/>
                    <a:pt x="91" y="53"/>
                  </a:cubicBezTo>
                  <a:cubicBezTo>
                    <a:pt x="91" y="40"/>
                    <a:pt x="89" y="30"/>
                    <a:pt x="80" y="19"/>
                  </a:cubicBezTo>
                  <a:cubicBezTo>
                    <a:pt x="73" y="9"/>
                    <a:pt x="59" y="0"/>
                    <a:pt x="4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2"/>
            <p:cNvSpPr/>
            <p:nvPr/>
          </p:nvSpPr>
          <p:spPr>
            <a:xfrm>
              <a:off x="1129225" y="4705633"/>
              <a:ext cx="6625" cy="5148"/>
            </a:xfrm>
            <a:custGeom>
              <a:avLst/>
              <a:gdLst/>
              <a:ahLst/>
              <a:cxnLst/>
              <a:rect l="l" t="t" r="r" b="b"/>
              <a:pathLst>
                <a:path w="139" h="108" extrusionOk="0">
                  <a:moveTo>
                    <a:pt x="69" y="0"/>
                  </a:moveTo>
                  <a:cubicBezTo>
                    <a:pt x="1" y="0"/>
                    <a:pt x="1" y="107"/>
                    <a:pt x="69" y="107"/>
                  </a:cubicBezTo>
                  <a:cubicBezTo>
                    <a:pt x="137" y="107"/>
                    <a:pt x="139" y="0"/>
                    <a:pt x="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22"/>
          <p:cNvGrpSpPr/>
          <p:nvPr/>
        </p:nvGrpSpPr>
        <p:grpSpPr>
          <a:xfrm rot="1341893">
            <a:off x="5004060" y="4297883"/>
            <a:ext cx="677108" cy="854456"/>
            <a:chOff x="4198851" y="-806491"/>
            <a:chExt cx="163968" cy="206914"/>
          </a:xfrm>
        </p:grpSpPr>
        <p:sp>
          <p:nvSpPr>
            <p:cNvPr id="1717" name="Google Shape;1717;p22"/>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2"/>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2"/>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2"/>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2"/>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2"/>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2"/>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2"/>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2"/>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2"/>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2"/>
          <p:cNvGrpSpPr/>
          <p:nvPr/>
        </p:nvGrpSpPr>
        <p:grpSpPr>
          <a:xfrm>
            <a:off x="8219151" y="1104306"/>
            <a:ext cx="1173989" cy="1414475"/>
            <a:chOff x="5234039" y="-267543"/>
            <a:chExt cx="313064" cy="377173"/>
          </a:xfrm>
        </p:grpSpPr>
        <p:sp>
          <p:nvSpPr>
            <p:cNvPr id="1728" name="Google Shape;1728;p2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7" name="Google Shape;1747;p22"/>
          <p:cNvGrpSpPr/>
          <p:nvPr/>
        </p:nvGrpSpPr>
        <p:grpSpPr>
          <a:xfrm>
            <a:off x="2936709" y="252373"/>
            <a:ext cx="568152" cy="575260"/>
            <a:chOff x="3063709" y="-107293"/>
            <a:chExt cx="201909" cy="204435"/>
          </a:xfrm>
        </p:grpSpPr>
        <p:sp>
          <p:nvSpPr>
            <p:cNvPr id="1748" name="Google Shape;1748;p22"/>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2"/>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2"/>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2"/>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2"/>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2"/>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2"/>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2"/>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2"/>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2"/>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2"/>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2"/>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0" name="Google Shape;1760;p22"/>
          <p:cNvSpPr txBox="1">
            <a:spLocks noGrp="1"/>
          </p:cNvSpPr>
          <p:nvPr>
            <p:ph type="title"/>
          </p:nvPr>
        </p:nvSpPr>
        <p:spPr>
          <a:xfrm>
            <a:off x="720000" y="1197225"/>
            <a:ext cx="4071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761" name="Google Shape;1761;p22"/>
          <p:cNvSpPr txBox="1">
            <a:spLocks noGrp="1"/>
          </p:cNvSpPr>
          <p:nvPr>
            <p:ph type="subTitle" idx="1"/>
          </p:nvPr>
        </p:nvSpPr>
        <p:spPr>
          <a:xfrm rot="-253">
            <a:off x="720000" y="1832690"/>
            <a:ext cx="4071000" cy="2272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Montserrat"/>
              <a:buChar char="✦"/>
              <a:defRPr/>
            </a:lvl1pPr>
            <a:lvl2pPr lvl="1" algn="ctr" rtl="0">
              <a:lnSpc>
                <a:spcPct val="100000"/>
              </a:lnSpc>
              <a:spcBef>
                <a:spcPts val="0"/>
              </a:spcBef>
              <a:spcAft>
                <a:spcPts val="0"/>
              </a:spcAft>
              <a:buClr>
                <a:srgbClr val="595959"/>
              </a:buClr>
              <a:buSzPts val="1400"/>
              <a:buFont typeface="Montserrat"/>
              <a:buChar char="○"/>
              <a:defRPr/>
            </a:lvl2pPr>
            <a:lvl3pPr lvl="2" algn="ctr" rtl="0">
              <a:lnSpc>
                <a:spcPct val="100000"/>
              </a:lnSpc>
              <a:spcBef>
                <a:spcPts val="1600"/>
              </a:spcBef>
              <a:spcAft>
                <a:spcPts val="0"/>
              </a:spcAft>
              <a:buClr>
                <a:srgbClr val="595959"/>
              </a:buClr>
              <a:buSzPts val="1400"/>
              <a:buFont typeface="Montserrat"/>
              <a:buChar char="■"/>
              <a:defRPr/>
            </a:lvl3pPr>
            <a:lvl4pPr lvl="3" algn="ctr" rtl="0">
              <a:lnSpc>
                <a:spcPct val="100000"/>
              </a:lnSpc>
              <a:spcBef>
                <a:spcPts val="1600"/>
              </a:spcBef>
              <a:spcAft>
                <a:spcPts val="0"/>
              </a:spcAft>
              <a:buClr>
                <a:srgbClr val="595959"/>
              </a:buClr>
              <a:buSzPts val="1400"/>
              <a:buFont typeface="Montserrat"/>
              <a:buChar char="●"/>
              <a:defRPr/>
            </a:lvl4pPr>
            <a:lvl5pPr lvl="4" algn="ctr" rtl="0">
              <a:lnSpc>
                <a:spcPct val="100000"/>
              </a:lnSpc>
              <a:spcBef>
                <a:spcPts val="1600"/>
              </a:spcBef>
              <a:spcAft>
                <a:spcPts val="0"/>
              </a:spcAft>
              <a:buClr>
                <a:srgbClr val="595959"/>
              </a:buClr>
              <a:buSzPts val="1400"/>
              <a:buFont typeface="Montserrat"/>
              <a:buChar char="○"/>
              <a:defRPr/>
            </a:lvl5pPr>
            <a:lvl6pPr lvl="5" algn="ctr" rtl="0">
              <a:lnSpc>
                <a:spcPct val="100000"/>
              </a:lnSpc>
              <a:spcBef>
                <a:spcPts val="1600"/>
              </a:spcBef>
              <a:spcAft>
                <a:spcPts val="0"/>
              </a:spcAft>
              <a:buClr>
                <a:srgbClr val="595959"/>
              </a:buClr>
              <a:buSzPts val="1400"/>
              <a:buFont typeface="Montserrat"/>
              <a:buChar char="■"/>
              <a:defRPr/>
            </a:lvl6pPr>
            <a:lvl7pPr lvl="6" algn="ctr" rtl="0">
              <a:lnSpc>
                <a:spcPct val="100000"/>
              </a:lnSpc>
              <a:spcBef>
                <a:spcPts val="1600"/>
              </a:spcBef>
              <a:spcAft>
                <a:spcPts val="0"/>
              </a:spcAft>
              <a:buClr>
                <a:srgbClr val="595959"/>
              </a:buClr>
              <a:buSzPts val="1400"/>
              <a:buFont typeface="Montserrat"/>
              <a:buChar char="●"/>
              <a:defRPr/>
            </a:lvl7pPr>
            <a:lvl8pPr lvl="7" algn="ctr" rtl="0">
              <a:lnSpc>
                <a:spcPct val="100000"/>
              </a:lnSpc>
              <a:spcBef>
                <a:spcPts val="1600"/>
              </a:spcBef>
              <a:spcAft>
                <a:spcPts val="0"/>
              </a:spcAft>
              <a:buClr>
                <a:srgbClr val="595959"/>
              </a:buClr>
              <a:buSzPts val="1400"/>
              <a:buFont typeface="Montserrat"/>
              <a:buChar char="○"/>
              <a:defRPr/>
            </a:lvl8pPr>
            <a:lvl9pPr lvl="8" algn="ctr" rtl="0">
              <a:lnSpc>
                <a:spcPct val="100000"/>
              </a:lnSpc>
              <a:spcBef>
                <a:spcPts val="1600"/>
              </a:spcBef>
              <a:spcAft>
                <a:spcPts val="1600"/>
              </a:spcAft>
              <a:buClr>
                <a:srgbClr val="595959"/>
              </a:buClr>
              <a:buSzPts val="1400"/>
              <a:buFont typeface="Montserrat"/>
              <a:buChar char="■"/>
              <a:defRPr/>
            </a:lvl9pPr>
          </a:lstStyle>
          <a:p>
            <a:endParaRPr/>
          </a:p>
        </p:txBody>
      </p:sp>
      <p:sp>
        <p:nvSpPr>
          <p:cNvPr id="1762" name="Google Shape;1762;p22"/>
          <p:cNvSpPr>
            <a:spLocks noGrp="1"/>
          </p:cNvSpPr>
          <p:nvPr>
            <p:ph type="pic" idx="2"/>
          </p:nvPr>
        </p:nvSpPr>
        <p:spPr>
          <a:xfrm>
            <a:off x="5113925" y="1288450"/>
            <a:ext cx="2782200" cy="2782200"/>
          </a:xfrm>
          <a:prstGeom prst="ellipse">
            <a:avLst/>
          </a:prstGeom>
          <a:noFill/>
          <a:ln>
            <a:noFill/>
          </a:ln>
        </p:spPr>
      </p:sp>
      <p:grpSp>
        <p:nvGrpSpPr>
          <p:cNvPr id="1763" name="Google Shape;1763;p22"/>
          <p:cNvGrpSpPr/>
          <p:nvPr/>
        </p:nvGrpSpPr>
        <p:grpSpPr>
          <a:xfrm>
            <a:off x="2822185" y="4523715"/>
            <a:ext cx="334562" cy="314811"/>
            <a:chOff x="4849812" y="4937475"/>
            <a:chExt cx="398098" cy="374552"/>
          </a:xfrm>
        </p:grpSpPr>
        <p:sp>
          <p:nvSpPr>
            <p:cNvPr id="1764" name="Google Shape;1764;p22"/>
            <p:cNvSpPr/>
            <p:nvPr/>
          </p:nvSpPr>
          <p:spPr>
            <a:xfrm>
              <a:off x="4880651" y="4941860"/>
              <a:ext cx="367259" cy="367306"/>
            </a:xfrm>
            <a:custGeom>
              <a:avLst/>
              <a:gdLst/>
              <a:ahLst/>
              <a:cxnLst/>
              <a:rect l="l" t="t" r="r" b="b"/>
              <a:pathLst>
                <a:path w="7705" h="7706" extrusionOk="0">
                  <a:moveTo>
                    <a:pt x="3853" y="0"/>
                  </a:moveTo>
                  <a:cubicBezTo>
                    <a:pt x="1725" y="0"/>
                    <a:pt x="1" y="1725"/>
                    <a:pt x="1" y="3853"/>
                  </a:cubicBezTo>
                  <a:cubicBezTo>
                    <a:pt x="1" y="5980"/>
                    <a:pt x="1725" y="7705"/>
                    <a:pt x="3853" y="7705"/>
                  </a:cubicBezTo>
                  <a:cubicBezTo>
                    <a:pt x="5980" y="7705"/>
                    <a:pt x="7705" y="5980"/>
                    <a:pt x="7705" y="3853"/>
                  </a:cubicBezTo>
                  <a:cubicBezTo>
                    <a:pt x="7705" y="1725"/>
                    <a:pt x="5980" y="0"/>
                    <a:pt x="3853"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2"/>
            <p:cNvSpPr/>
            <p:nvPr/>
          </p:nvSpPr>
          <p:spPr>
            <a:xfrm>
              <a:off x="4880556" y="5098059"/>
              <a:ext cx="367259" cy="73595"/>
            </a:xfrm>
            <a:custGeom>
              <a:avLst/>
              <a:gdLst/>
              <a:ahLst/>
              <a:cxnLst/>
              <a:rect l="l" t="t" r="r" b="b"/>
              <a:pathLst>
                <a:path w="7705" h="1544" extrusionOk="0">
                  <a:moveTo>
                    <a:pt x="45" y="1"/>
                  </a:moveTo>
                  <a:cubicBezTo>
                    <a:pt x="16" y="188"/>
                    <a:pt x="1" y="379"/>
                    <a:pt x="1" y="575"/>
                  </a:cubicBezTo>
                  <a:cubicBezTo>
                    <a:pt x="1" y="622"/>
                    <a:pt x="4" y="667"/>
                    <a:pt x="6" y="714"/>
                  </a:cubicBezTo>
                  <a:cubicBezTo>
                    <a:pt x="620" y="747"/>
                    <a:pt x="1219" y="862"/>
                    <a:pt x="1809" y="1040"/>
                  </a:cubicBezTo>
                  <a:cubicBezTo>
                    <a:pt x="2150" y="1143"/>
                    <a:pt x="2484" y="1271"/>
                    <a:pt x="2824" y="1377"/>
                  </a:cubicBezTo>
                  <a:cubicBezTo>
                    <a:pt x="3161" y="1484"/>
                    <a:pt x="3511" y="1544"/>
                    <a:pt x="3865" y="1544"/>
                  </a:cubicBezTo>
                  <a:cubicBezTo>
                    <a:pt x="3868" y="1544"/>
                    <a:pt x="3871" y="1544"/>
                    <a:pt x="3874" y="1544"/>
                  </a:cubicBezTo>
                  <a:cubicBezTo>
                    <a:pt x="4517" y="1543"/>
                    <a:pt x="5130" y="1345"/>
                    <a:pt x="5747" y="1188"/>
                  </a:cubicBezTo>
                  <a:cubicBezTo>
                    <a:pt x="6083" y="1101"/>
                    <a:pt x="6426" y="1021"/>
                    <a:pt x="6772" y="990"/>
                  </a:cubicBezTo>
                  <a:cubicBezTo>
                    <a:pt x="6883" y="980"/>
                    <a:pt x="6995" y="975"/>
                    <a:pt x="7106" y="975"/>
                  </a:cubicBezTo>
                  <a:cubicBezTo>
                    <a:pt x="7298" y="975"/>
                    <a:pt x="7489" y="989"/>
                    <a:pt x="7678" y="1015"/>
                  </a:cubicBezTo>
                  <a:cubicBezTo>
                    <a:pt x="7695" y="870"/>
                    <a:pt x="7704" y="723"/>
                    <a:pt x="7704" y="575"/>
                  </a:cubicBezTo>
                  <a:cubicBezTo>
                    <a:pt x="7704" y="531"/>
                    <a:pt x="7703" y="487"/>
                    <a:pt x="7700" y="444"/>
                  </a:cubicBezTo>
                  <a:cubicBezTo>
                    <a:pt x="7098" y="235"/>
                    <a:pt x="6456" y="162"/>
                    <a:pt x="5818" y="152"/>
                  </a:cubicBezTo>
                  <a:cubicBezTo>
                    <a:pt x="5768" y="151"/>
                    <a:pt x="5717" y="150"/>
                    <a:pt x="5667" y="150"/>
                  </a:cubicBezTo>
                  <a:cubicBezTo>
                    <a:pt x="5039" y="150"/>
                    <a:pt x="4415" y="208"/>
                    <a:pt x="3790" y="262"/>
                  </a:cubicBezTo>
                  <a:cubicBezTo>
                    <a:pt x="3282" y="304"/>
                    <a:pt x="2772" y="344"/>
                    <a:pt x="2263" y="344"/>
                  </a:cubicBezTo>
                  <a:cubicBezTo>
                    <a:pt x="2099" y="344"/>
                    <a:pt x="1935" y="340"/>
                    <a:pt x="1772" y="331"/>
                  </a:cubicBezTo>
                  <a:cubicBezTo>
                    <a:pt x="1183" y="298"/>
                    <a:pt x="601" y="194"/>
                    <a:pt x="45"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2"/>
            <p:cNvSpPr/>
            <p:nvPr/>
          </p:nvSpPr>
          <p:spPr>
            <a:xfrm>
              <a:off x="4934703" y="4963691"/>
              <a:ext cx="255961" cy="44185"/>
            </a:xfrm>
            <a:custGeom>
              <a:avLst/>
              <a:gdLst/>
              <a:ahLst/>
              <a:cxnLst/>
              <a:rect l="l" t="t" r="r" b="b"/>
              <a:pathLst>
                <a:path w="5370" h="927" extrusionOk="0">
                  <a:moveTo>
                    <a:pt x="4542" y="1"/>
                  </a:moveTo>
                  <a:cubicBezTo>
                    <a:pt x="4481" y="24"/>
                    <a:pt x="4423" y="48"/>
                    <a:pt x="4364" y="70"/>
                  </a:cubicBezTo>
                  <a:cubicBezTo>
                    <a:pt x="3726" y="301"/>
                    <a:pt x="3056" y="410"/>
                    <a:pt x="2380" y="419"/>
                  </a:cubicBezTo>
                  <a:cubicBezTo>
                    <a:pt x="2344" y="420"/>
                    <a:pt x="2308" y="420"/>
                    <a:pt x="2272" y="420"/>
                  </a:cubicBezTo>
                  <a:cubicBezTo>
                    <a:pt x="1667" y="420"/>
                    <a:pt x="1062" y="355"/>
                    <a:pt x="463" y="274"/>
                  </a:cubicBezTo>
                  <a:cubicBezTo>
                    <a:pt x="299" y="393"/>
                    <a:pt x="144" y="524"/>
                    <a:pt x="1" y="666"/>
                  </a:cubicBezTo>
                  <a:cubicBezTo>
                    <a:pt x="548" y="834"/>
                    <a:pt x="1124" y="902"/>
                    <a:pt x="1695" y="920"/>
                  </a:cubicBezTo>
                  <a:cubicBezTo>
                    <a:pt x="1843" y="924"/>
                    <a:pt x="1992" y="927"/>
                    <a:pt x="2141" y="927"/>
                  </a:cubicBezTo>
                  <a:cubicBezTo>
                    <a:pt x="2530" y="927"/>
                    <a:pt x="2921" y="909"/>
                    <a:pt x="3305" y="855"/>
                  </a:cubicBezTo>
                  <a:cubicBezTo>
                    <a:pt x="3767" y="789"/>
                    <a:pt x="4227" y="702"/>
                    <a:pt x="4690" y="647"/>
                  </a:cubicBezTo>
                  <a:cubicBezTo>
                    <a:pt x="4912" y="620"/>
                    <a:pt x="5141" y="603"/>
                    <a:pt x="5370" y="600"/>
                  </a:cubicBezTo>
                  <a:cubicBezTo>
                    <a:pt x="5123" y="365"/>
                    <a:pt x="4844" y="164"/>
                    <a:pt x="4542"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2"/>
            <p:cNvSpPr/>
            <p:nvPr/>
          </p:nvSpPr>
          <p:spPr>
            <a:xfrm>
              <a:off x="4889803" y="5034807"/>
              <a:ext cx="352101" cy="60964"/>
            </a:xfrm>
            <a:custGeom>
              <a:avLst/>
              <a:gdLst/>
              <a:ahLst/>
              <a:cxnLst/>
              <a:rect l="l" t="t" r="r" b="b"/>
              <a:pathLst>
                <a:path w="7387" h="1279" extrusionOk="0">
                  <a:moveTo>
                    <a:pt x="2295" y="0"/>
                  </a:moveTo>
                  <a:cubicBezTo>
                    <a:pt x="2259" y="0"/>
                    <a:pt x="2222" y="1"/>
                    <a:pt x="2185" y="2"/>
                  </a:cubicBezTo>
                  <a:cubicBezTo>
                    <a:pt x="1522" y="17"/>
                    <a:pt x="871" y="152"/>
                    <a:pt x="212" y="191"/>
                  </a:cubicBezTo>
                  <a:cubicBezTo>
                    <a:pt x="129" y="356"/>
                    <a:pt x="58" y="527"/>
                    <a:pt x="0" y="705"/>
                  </a:cubicBezTo>
                  <a:cubicBezTo>
                    <a:pt x="538" y="883"/>
                    <a:pt x="1079" y="1054"/>
                    <a:pt x="1636" y="1160"/>
                  </a:cubicBezTo>
                  <a:cubicBezTo>
                    <a:pt x="2042" y="1239"/>
                    <a:pt x="2453" y="1279"/>
                    <a:pt x="2864" y="1279"/>
                  </a:cubicBezTo>
                  <a:cubicBezTo>
                    <a:pt x="3101" y="1279"/>
                    <a:pt x="3338" y="1266"/>
                    <a:pt x="3574" y="1239"/>
                  </a:cubicBezTo>
                  <a:cubicBezTo>
                    <a:pt x="4258" y="1162"/>
                    <a:pt x="4926" y="993"/>
                    <a:pt x="5606" y="896"/>
                  </a:cubicBezTo>
                  <a:cubicBezTo>
                    <a:pt x="5923" y="849"/>
                    <a:pt x="6239" y="818"/>
                    <a:pt x="6559" y="818"/>
                  </a:cubicBezTo>
                  <a:cubicBezTo>
                    <a:pt x="6574" y="818"/>
                    <a:pt x="6590" y="818"/>
                    <a:pt x="6605" y="818"/>
                  </a:cubicBezTo>
                  <a:cubicBezTo>
                    <a:pt x="6870" y="820"/>
                    <a:pt x="7132" y="860"/>
                    <a:pt x="7387" y="925"/>
                  </a:cubicBezTo>
                  <a:cubicBezTo>
                    <a:pt x="7358" y="812"/>
                    <a:pt x="7322" y="699"/>
                    <a:pt x="7282" y="590"/>
                  </a:cubicBezTo>
                  <a:cubicBezTo>
                    <a:pt x="6991" y="648"/>
                    <a:pt x="6692" y="674"/>
                    <a:pt x="6394" y="674"/>
                  </a:cubicBezTo>
                  <a:cubicBezTo>
                    <a:pt x="6212" y="674"/>
                    <a:pt x="6031" y="664"/>
                    <a:pt x="5851" y="647"/>
                  </a:cubicBezTo>
                  <a:cubicBezTo>
                    <a:pt x="5646" y="629"/>
                    <a:pt x="5442" y="598"/>
                    <a:pt x="5239" y="556"/>
                  </a:cubicBezTo>
                  <a:cubicBezTo>
                    <a:pt x="5076" y="522"/>
                    <a:pt x="4910" y="500"/>
                    <a:pt x="4748" y="463"/>
                  </a:cubicBezTo>
                  <a:cubicBezTo>
                    <a:pt x="4580" y="427"/>
                    <a:pt x="4413" y="384"/>
                    <a:pt x="4247" y="341"/>
                  </a:cubicBezTo>
                  <a:cubicBezTo>
                    <a:pt x="3919" y="255"/>
                    <a:pt x="3593" y="165"/>
                    <a:pt x="3259" y="100"/>
                  </a:cubicBezTo>
                  <a:cubicBezTo>
                    <a:pt x="2940" y="37"/>
                    <a:pt x="2619" y="0"/>
                    <a:pt x="2295" y="0"/>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2"/>
            <p:cNvSpPr/>
            <p:nvPr/>
          </p:nvSpPr>
          <p:spPr>
            <a:xfrm>
              <a:off x="4888373" y="5176277"/>
              <a:ext cx="351243" cy="91231"/>
            </a:xfrm>
            <a:custGeom>
              <a:avLst/>
              <a:gdLst/>
              <a:ahLst/>
              <a:cxnLst/>
              <a:rect l="l" t="t" r="r" b="b"/>
              <a:pathLst>
                <a:path w="7369" h="1914" extrusionOk="0">
                  <a:moveTo>
                    <a:pt x="6350" y="1"/>
                  </a:moveTo>
                  <a:cubicBezTo>
                    <a:pt x="6273" y="1"/>
                    <a:pt x="6196" y="2"/>
                    <a:pt x="6119" y="6"/>
                  </a:cubicBezTo>
                  <a:cubicBezTo>
                    <a:pt x="5804" y="18"/>
                    <a:pt x="5491" y="55"/>
                    <a:pt x="5180" y="102"/>
                  </a:cubicBezTo>
                  <a:cubicBezTo>
                    <a:pt x="4553" y="196"/>
                    <a:pt x="3934" y="332"/>
                    <a:pt x="3308" y="430"/>
                  </a:cubicBezTo>
                  <a:cubicBezTo>
                    <a:pt x="2888" y="494"/>
                    <a:pt x="2463" y="542"/>
                    <a:pt x="2038" y="542"/>
                  </a:cubicBezTo>
                  <a:cubicBezTo>
                    <a:pt x="1846" y="542"/>
                    <a:pt x="1654" y="533"/>
                    <a:pt x="1462" y="510"/>
                  </a:cubicBezTo>
                  <a:cubicBezTo>
                    <a:pt x="945" y="448"/>
                    <a:pt x="451" y="289"/>
                    <a:pt x="0" y="35"/>
                  </a:cubicBezTo>
                  <a:lnTo>
                    <a:pt x="0" y="35"/>
                  </a:lnTo>
                  <a:cubicBezTo>
                    <a:pt x="40" y="168"/>
                    <a:pt x="86" y="297"/>
                    <a:pt x="139" y="424"/>
                  </a:cubicBezTo>
                  <a:cubicBezTo>
                    <a:pt x="562" y="658"/>
                    <a:pt x="1055" y="731"/>
                    <a:pt x="1534" y="762"/>
                  </a:cubicBezTo>
                  <a:cubicBezTo>
                    <a:pt x="2083" y="799"/>
                    <a:pt x="2636" y="791"/>
                    <a:pt x="3180" y="883"/>
                  </a:cubicBezTo>
                  <a:cubicBezTo>
                    <a:pt x="3663" y="966"/>
                    <a:pt x="4138" y="1101"/>
                    <a:pt x="4601" y="1259"/>
                  </a:cubicBezTo>
                  <a:cubicBezTo>
                    <a:pt x="5116" y="1434"/>
                    <a:pt x="5621" y="1642"/>
                    <a:pt x="6100" y="1898"/>
                  </a:cubicBezTo>
                  <a:cubicBezTo>
                    <a:pt x="6108" y="1903"/>
                    <a:pt x="6119" y="1909"/>
                    <a:pt x="6128" y="1914"/>
                  </a:cubicBezTo>
                  <a:cubicBezTo>
                    <a:pt x="6706" y="1442"/>
                    <a:pt x="7143" y="806"/>
                    <a:pt x="7369" y="76"/>
                  </a:cubicBezTo>
                  <a:cubicBezTo>
                    <a:pt x="7266" y="61"/>
                    <a:pt x="7162" y="50"/>
                    <a:pt x="7058" y="39"/>
                  </a:cubicBezTo>
                  <a:cubicBezTo>
                    <a:pt x="6822" y="15"/>
                    <a:pt x="6587" y="1"/>
                    <a:pt x="6350"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2"/>
            <p:cNvSpPr/>
            <p:nvPr/>
          </p:nvSpPr>
          <p:spPr>
            <a:xfrm>
              <a:off x="4917687" y="5229900"/>
              <a:ext cx="235513" cy="74071"/>
            </a:xfrm>
            <a:custGeom>
              <a:avLst/>
              <a:gdLst/>
              <a:ahLst/>
              <a:cxnLst/>
              <a:rect l="l" t="t" r="r" b="b"/>
              <a:pathLst>
                <a:path w="4941" h="1554" extrusionOk="0">
                  <a:moveTo>
                    <a:pt x="948" y="0"/>
                  </a:moveTo>
                  <a:cubicBezTo>
                    <a:pt x="629" y="0"/>
                    <a:pt x="311" y="47"/>
                    <a:pt x="1" y="129"/>
                  </a:cubicBezTo>
                  <a:cubicBezTo>
                    <a:pt x="117" y="283"/>
                    <a:pt x="244" y="428"/>
                    <a:pt x="382" y="562"/>
                  </a:cubicBezTo>
                  <a:cubicBezTo>
                    <a:pt x="535" y="515"/>
                    <a:pt x="693" y="496"/>
                    <a:pt x="853" y="496"/>
                  </a:cubicBezTo>
                  <a:cubicBezTo>
                    <a:pt x="1108" y="496"/>
                    <a:pt x="1366" y="545"/>
                    <a:pt x="1611" y="610"/>
                  </a:cubicBezTo>
                  <a:cubicBezTo>
                    <a:pt x="2296" y="792"/>
                    <a:pt x="2919" y="1158"/>
                    <a:pt x="3577" y="1416"/>
                  </a:cubicBezTo>
                  <a:cubicBezTo>
                    <a:pt x="3707" y="1467"/>
                    <a:pt x="3841" y="1513"/>
                    <a:pt x="3975" y="1553"/>
                  </a:cubicBezTo>
                  <a:cubicBezTo>
                    <a:pt x="4318" y="1473"/>
                    <a:pt x="4640" y="1344"/>
                    <a:pt x="4941" y="1178"/>
                  </a:cubicBezTo>
                  <a:cubicBezTo>
                    <a:pt x="4658" y="1155"/>
                    <a:pt x="4380" y="1105"/>
                    <a:pt x="4108" y="1019"/>
                  </a:cubicBezTo>
                  <a:cubicBezTo>
                    <a:pt x="3875" y="948"/>
                    <a:pt x="3647" y="871"/>
                    <a:pt x="3423" y="772"/>
                  </a:cubicBezTo>
                  <a:cubicBezTo>
                    <a:pt x="3202" y="676"/>
                    <a:pt x="2984" y="568"/>
                    <a:pt x="2764" y="468"/>
                  </a:cubicBezTo>
                  <a:cubicBezTo>
                    <a:pt x="2329" y="268"/>
                    <a:pt x="1873" y="100"/>
                    <a:pt x="1397" y="32"/>
                  </a:cubicBezTo>
                  <a:cubicBezTo>
                    <a:pt x="1247" y="11"/>
                    <a:pt x="1097" y="0"/>
                    <a:pt x="948" y="0"/>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2"/>
            <p:cNvSpPr/>
            <p:nvPr/>
          </p:nvSpPr>
          <p:spPr>
            <a:xfrm>
              <a:off x="4849812" y="5008877"/>
              <a:ext cx="344618" cy="303149"/>
            </a:xfrm>
            <a:custGeom>
              <a:avLst/>
              <a:gdLst/>
              <a:ahLst/>
              <a:cxnLst/>
              <a:rect l="l" t="t" r="r" b="b"/>
              <a:pathLst>
                <a:path w="7230" h="6360" extrusionOk="0">
                  <a:moveTo>
                    <a:pt x="1514" y="0"/>
                  </a:moveTo>
                  <a:cubicBezTo>
                    <a:pt x="1513" y="0"/>
                    <a:pt x="1512" y="1"/>
                    <a:pt x="1510" y="2"/>
                  </a:cubicBezTo>
                  <a:cubicBezTo>
                    <a:pt x="1" y="1463"/>
                    <a:pt x="523" y="4184"/>
                    <a:pt x="1997" y="5463"/>
                  </a:cubicBezTo>
                  <a:cubicBezTo>
                    <a:pt x="2684" y="6058"/>
                    <a:pt x="3589" y="6360"/>
                    <a:pt x="4491" y="6360"/>
                  </a:cubicBezTo>
                  <a:cubicBezTo>
                    <a:pt x="5504" y="6360"/>
                    <a:pt x="6513" y="5980"/>
                    <a:pt x="7209" y="5210"/>
                  </a:cubicBezTo>
                  <a:cubicBezTo>
                    <a:pt x="7230" y="5187"/>
                    <a:pt x="7209" y="5155"/>
                    <a:pt x="7184" y="5155"/>
                  </a:cubicBezTo>
                  <a:cubicBezTo>
                    <a:pt x="7177" y="5155"/>
                    <a:pt x="7169" y="5158"/>
                    <a:pt x="7162" y="5164"/>
                  </a:cubicBezTo>
                  <a:cubicBezTo>
                    <a:pt x="6433" y="5879"/>
                    <a:pt x="5444" y="6259"/>
                    <a:pt x="4459" y="6259"/>
                  </a:cubicBezTo>
                  <a:cubicBezTo>
                    <a:pt x="3608" y="6259"/>
                    <a:pt x="2759" y="5975"/>
                    <a:pt x="2083" y="5377"/>
                  </a:cubicBezTo>
                  <a:cubicBezTo>
                    <a:pt x="615" y="4080"/>
                    <a:pt x="190" y="1552"/>
                    <a:pt x="1519" y="11"/>
                  </a:cubicBezTo>
                  <a:cubicBezTo>
                    <a:pt x="1523" y="7"/>
                    <a:pt x="1519" y="0"/>
                    <a:pt x="1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2"/>
            <p:cNvSpPr/>
            <p:nvPr/>
          </p:nvSpPr>
          <p:spPr>
            <a:xfrm>
              <a:off x="4984132" y="4937475"/>
              <a:ext cx="246142" cy="101955"/>
            </a:xfrm>
            <a:custGeom>
              <a:avLst/>
              <a:gdLst/>
              <a:ahLst/>
              <a:cxnLst/>
              <a:rect l="l" t="t" r="r" b="b"/>
              <a:pathLst>
                <a:path w="5164" h="2139" extrusionOk="0">
                  <a:moveTo>
                    <a:pt x="1680" y="0"/>
                  </a:moveTo>
                  <a:cubicBezTo>
                    <a:pt x="1076" y="0"/>
                    <a:pt x="472" y="138"/>
                    <a:pt x="14" y="477"/>
                  </a:cubicBezTo>
                  <a:cubicBezTo>
                    <a:pt x="0" y="487"/>
                    <a:pt x="7" y="507"/>
                    <a:pt x="21" y="507"/>
                  </a:cubicBezTo>
                  <a:cubicBezTo>
                    <a:pt x="23" y="507"/>
                    <a:pt x="26" y="506"/>
                    <a:pt x="29" y="505"/>
                  </a:cubicBezTo>
                  <a:cubicBezTo>
                    <a:pt x="498" y="234"/>
                    <a:pt x="1063" y="117"/>
                    <a:pt x="1629" y="117"/>
                  </a:cubicBezTo>
                  <a:cubicBezTo>
                    <a:pt x="2096" y="117"/>
                    <a:pt x="2563" y="197"/>
                    <a:pt x="2977" y="337"/>
                  </a:cubicBezTo>
                  <a:cubicBezTo>
                    <a:pt x="3909" y="652"/>
                    <a:pt x="4610" y="1279"/>
                    <a:pt x="5100" y="2124"/>
                  </a:cubicBezTo>
                  <a:cubicBezTo>
                    <a:pt x="5106" y="2135"/>
                    <a:pt x="5115" y="2139"/>
                    <a:pt x="5124" y="2139"/>
                  </a:cubicBezTo>
                  <a:cubicBezTo>
                    <a:pt x="5144" y="2139"/>
                    <a:pt x="5163" y="2118"/>
                    <a:pt x="5153" y="2095"/>
                  </a:cubicBezTo>
                  <a:cubicBezTo>
                    <a:pt x="4736" y="1224"/>
                    <a:pt x="3925" y="525"/>
                    <a:pt x="3012" y="217"/>
                  </a:cubicBezTo>
                  <a:cubicBezTo>
                    <a:pt x="2612" y="82"/>
                    <a:pt x="2146" y="0"/>
                    <a:pt x="1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2"/>
            <p:cNvSpPr/>
            <p:nvPr/>
          </p:nvSpPr>
          <p:spPr>
            <a:xfrm>
              <a:off x="4959822" y="5024130"/>
              <a:ext cx="27074" cy="27074"/>
            </a:xfrm>
            <a:custGeom>
              <a:avLst/>
              <a:gdLst/>
              <a:ahLst/>
              <a:cxnLst/>
              <a:rect l="l" t="t" r="r" b="b"/>
              <a:pathLst>
                <a:path w="568" h="568" extrusionOk="0">
                  <a:moveTo>
                    <a:pt x="284" y="0"/>
                  </a:moveTo>
                  <a:cubicBezTo>
                    <a:pt x="127" y="0"/>
                    <a:pt x="0" y="127"/>
                    <a:pt x="0" y="284"/>
                  </a:cubicBezTo>
                  <a:cubicBezTo>
                    <a:pt x="0" y="441"/>
                    <a:pt x="127" y="568"/>
                    <a:pt x="284" y="568"/>
                  </a:cubicBezTo>
                  <a:cubicBezTo>
                    <a:pt x="441" y="568"/>
                    <a:pt x="567" y="441"/>
                    <a:pt x="567" y="284"/>
                  </a:cubicBezTo>
                  <a:cubicBezTo>
                    <a:pt x="567" y="127"/>
                    <a:pt x="441"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2"/>
            <p:cNvSpPr/>
            <p:nvPr/>
          </p:nvSpPr>
          <p:spPr>
            <a:xfrm>
              <a:off x="4929651" y="5062596"/>
              <a:ext cx="45854" cy="45854"/>
            </a:xfrm>
            <a:custGeom>
              <a:avLst/>
              <a:gdLst/>
              <a:ahLst/>
              <a:cxnLst/>
              <a:rect l="l" t="t" r="r" b="b"/>
              <a:pathLst>
                <a:path w="962" h="962" extrusionOk="0">
                  <a:moveTo>
                    <a:pt x="481" y="1"/>
                  </a:moveTo>
                  <a:cubicBezTo>
                    <a:pt x="215" y="1"/>
                    <a:pt x="1" y="215"/>
                    <a:pt x="1" y="481"/>
                  </a:cubicBezTo>
                  <a:cubicBezTo>
                    <a:pt x="1" y="747"/>
                    <a:pt x="215" y="962"/>
                    <a:pt x="481" y="962"/>
                  </a:cubicBezTo>
                  <a:cubicBezTo>
                    <a:pt x="747" y="962"/>
                    <a:pt x="962" y="747"/>
                    <a:pt x="962" y="481"/>
                  </a:cubicBezTo>
                  <a:cubicBezTo>
                    <a:pt x="962" y="215"/>
                    <a:pt x="747" y="1"/>
                    <a:pt x="481"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2"/>
            <p:cNvSpPr/>
            <p:nvPr/>
          </p:nvSpPr>
          <p:spPr>
            <a:xfrm>
              <a:off x="5051387" y="5024130"/>
              <a:ext cx="27074" cy="27074"/>
            </a:xfrm>
            <a:custGeom>
              <a:avLst/>
              <a:gdLst/>
              <a:ahLst/>
              <a:cxnLst/>
              <a:rect l="l" t="t" r="r" b="b"/>
              <a:pathLst>
                <a:path w="568" h="568" extrusionOk="0">
                  <a:moveTo>
                    <a:pt x="284" y="0"/>
                  </a:moveTo>
                  <a:cubicBezTo>
                    <a:pt x="127" y="0"/>
                    <a:pt x="0" y="127"/>
                    <a:pt x="0" y="284"/>
                  </a:cubicBezTo>
                  <a:cubicBezTo>
                    <a:pt x="0" y="441"/>
                    <a:pt x="127" y="568"/>
                    <a:pt x="284" y="568"/>
                  </a:cubicBezTo>
                  <a:cubicBezTo>
                    <a:pt x="441" y="568"/>
                    <a:pt x="567" y="441"/>
                    <a:pt x="567" y="284"/>
                  </a:cubicBezTo>
                  <a:cubicBezTo>
                    <a:pt x="567" y="127"/>
                    <a:pt x="441"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2"/>
            <p:cNvSpPr/>
            <p:nvPr/>
          </p:nvSpPr>
          <p:spPr>
            <a:xfrm>
              <a:off x="5062827" y="5062596"/>
              <a:ext cx="45806" cy="45854"/>
            </a:xfrm>
            <a:custGeom>
              <a:avLst/>
              <a:gdLst/>
              <a:ahLst/>
              <a:cxnLst/>
              <a:rect l="l" t="t" r="r" b="b"/>
              <a:pathLst>
                <a:path w="961" h="962" extrusionOk="0">
                  <a:moveTo>
                    <a:pt x="481" y="1"/>
                  </a:moveTo>
                  <a:cubicBezTo>
                    <a:pt x="215" y="1"/>
                    <a:pt x="1" y="215"/>
                    <a:pt x="1" y="481"/>
                  </a:cubicBezTo>
                  <a:cubicBezTo>
                    <a:pt x="1" y="747"/>
                    <a:pt x="215" y="962"/>
                    <a:pt x="481" y="962"/>
                  </a:cubicBezTo>
                  <a:cubicBezTo>
                    <a:pt x="746" y="962"/>
                    <a:pt x="961" y="747"/>
                    <a:pt x="961" y="481"/>
                  </a:cubicBezTo>
                  <a:cubicBezTo>
                    <a:pt x="961" y="215"/>
                    <a:pt x="746" y="1"/>
                    <a:pt x="481"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2"/>
            <p:cNvSpPr/>
            <p:nvPr/>
          </p:nvSpPr>
          <p:spPr>
            <a:xfrm>
              <a:off x="4998860" y="5051585"/>
              <a:ext cx="49810" cy="28933"/>
            </a:xfrm>
            <a:custGeom>
              <a:avLst/>
              <a:gdLst/>
              <a:ahLst/>
              <a:cxnLst/>
              <a:rect l="l" t="t" r="r" b="b"/>
              <a:pathLst>
                <a:path w="1045" h="607" extrusionOk="0">
                  <a:moveTo>
                    <a:pt x="959" y="1"/>
                  </a:moveTo>
                  <a:cubicBezTo>
                    <a:pt x="957" y="1"/>
                    <a:pt x="955" y="1"/>
                    <a:pt x="952" y="1"/>
                  </a:cubicBezTo>
                  <a:cubicBezTo>
                    <a:pt x="913" y="4"/>
                    <a:pt x="881" y="39"/>
                    <a:pt x="883" y="80"/>
                  </a:cubicBezTo>
                  <a:cubicBezTo>
                    <a:pt x="884" y="116"/>
                    <a:pt x="894" y="435"/>
                    <a:pt x="542" y="456"/>
                  </a:cubicBezTo>
                  <a:cubicBezTo>
                    <a:pt x="529" y="456"/>
                    <a:pt x="516" y="457"/>
                    <a:pt x="504" y="457"/>
                  </a:cubicBezTo>
                  <a:cubicBezTo>
                    <a:pt x="399" y="457"/>
                    <a:pt x="316" y="429"/>
                    <a:pt x="256" y="374"/>
                  </a:cubicBezTo>
                  <a:cubicBezTo>
                    <a:pt x="154" y="278"/>
                    <a:pt x="150" y="126"/>
                    <a:pt x="150" y="123"/>
                  </a:cubicBezTo>
                  <a:cubicBezTo>
                    <a:pt x="150" y="81"/>
                    <a:pt x="117" y="48"/>
                    <a:pt x="76" y="48"/>
                  </a:cubicBezTo>
                  <a:cubicBezTo>
                    <a:pt x="34" y="48"/>
                    <a:pt x="1" y="83"/>
                    <a:pt x="1" y="123"/>
                  </a:cubicBezTo>
                  <a:cubicBezTo>
                    <a:pt x="1" y="132"/>
                    <a:pt x="3" y="340"/>
                    <a:pt x="153" y="482"/>
                  </a:cubicBezTo>
                  <a:cubicBezTo>
                    <a:pt x="241" y="563"/>
                    <a:pt x="359" y="606"/>
                    <a:pt x="502" y="606"/>
                  </a:cubicBezTo>
                  <a:cubicBezTo>
                    <a:pt x="519" y="606"/>
                    <a:pt x="536" y="604"/>
                    <a:pt x="550" y="603"/>
                  </a:cubicBezTo>
                  <a:cubicBezTo>
                    <a:pt x="702" y="594"/>
                    <a:pt x="822" y="540"/>
                    <a:pt x="907" y="445"/>
                  </a:cubicBezTo>
                  <a:cubicBezTo>
                    <a:pt x="1045" y="289"/>
                    <a:pt x="1031" y="80"/>
                    <a:pt x="1031" y="70"/>
                  </a:cubicBezTo>
                  <a:cubicBezTo>
                    <a:pt x="1029" y="33"/>
                    <a:pt x="997" y="1"/>
                    <a:pt x="959"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7" name="Google Shape;1777;p22"/>
          <p:cNvSpPr/>
          <p:nvPr/>
        </p:nvSpPr>
        <p:spPr>
          <a:xfrm>
            <a:off x="3569500" y="4778796"/>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2"/>
          <p:cNvSpPr/>
          <p:nvPr/>
        </p:nvSpPr>
        <p:spPr>
          <a:xfrm>
            <a:off x="321996" y="1863550"/>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2"/>
          <p:cNvSpPr/>
          <p:nvPr/>
        </p:nvSpPr>
        <p:spPr>
          <a:xfrm>
            <a:off x="8423991" y="3091884"/>
            <a:ext cx="57348"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2"/>
          <p:cNvSpPr/>
          <p:nvPr/>
        </p:nvSpPr>
        <p:spPr>
          <a:xfrm>
            <a:off x="1616091" y="4568863"/>
            <a:ext cx="57348"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2"/>
          <p:cNvSpPr/>
          <p:nvPr/>
        </p:nvSpPr>
        <p:spPr>
          <a:xfrm>
            <a:off x="257246" y="4173271"/>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2"/>
          <p:cNvSpPr/>
          <p:nvPr/>
        </p:nvSpPr>
        <p:spPr>
          <a:xfrm>
            <a:off x="322002" y="349535"/>
            <a:ext cx="129829" cy="129829"/>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2"/>
          <p:cNvSpPr/>
          <p:nvPr/>
        </p:nvSpPr>
        <p:spPr>
          <a:xfrm>
            <a:off x="7049100" y="4565142"/>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2"/>
          <p:cNvSpPr/>
          <p:nvPr/>
        </p:nvSpPr>
        <p:spPr>
          <a:xfrm>
            <a:off x="5720070" y="4660195"/>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2"/>
          <p:cNvSpPr/>
          <p:nvPr/>
        </p:nvSpPr>
        <p:spPr>
          <a:xfrm>
            <a:off x="8097198" y="4473890"/>
            <a:ext cx="259328" cy="259219"/>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2"/>
          <p:cNvSpPr/>
          <p:nvPr/>
        </p:nvSpPr>
        <p:spPr>
          <a:xfrm>
            <a:off x="8537316" y="505317"/>
            <a:ext cx="64914" cy="64805"/>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30"/>
        <p:cNvGrpSpPr/>
        <p:nvPr/>
      </p:nvGrpSpPr>
      <p:grpSpPr>
        <a:xfrm>
          <a:off x="0" y="0"/>
          <a:ext cx="0" cy="0"/>
          <a:chOff x="0" y="0"/>
          <a:chExt cx="0" cy="0"/>
        </a:xfrm>
      </p:grpSpPr>
      <p:grpSp>
        <p:nvGrpSpPr>
          <p:cNvPr id="2431" name="Google Shape;2431;p31"/>
          <p:cNvGrpSpPr/>
          <p:nvPr/>
        </p:nvGrpSpPr>
        <p:grpSpPr>
          <a:xfrm rot="9284465">
            <a:off x="678583" y="-2028214"/>
            <a:ext cx="9393665" cy="8567764"/>
            <a:chOff x="-2537947" y="-2336543"/>
            <a:chExt cx="4759398" cy="4340947"/>
          </a:xfrm>
        </p:grpSpPr>
        <p:sp>
          <p:nvSpPr>
            <p:cNvPr id="2432" name="Google Shape;2432;p31"/>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1"/>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1"/>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1"/>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1"/>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7" name="Google Shape;2437;p31"/>
          <p:cNvGrpSpPr/>
          <p:nvPr/>
        </p:nvGrpSpPr>
        <p:grpSpPr>
          <a:xfrm rot="1432125" flipH="1">
            <a:off x="4438817" y="116542"/>
            <a:ext cx="2461232" cy="1065079"/>
            <a:chOff x="3758998" y="-241279"/>
            <a:chExt cx="873461" cy="377983"/>
          </a:xfrm>
        </p:grpSpPr>
        <p:sp>
          <p:nvSpPr>
            <p:cNvPr id="2438" name="Google Shape;2438;p31"/>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1"/>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1"/>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1"/>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1"/>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1"/>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1"/>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1"/>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1"/>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1"/>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1"/>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1"/>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1"/>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1"/>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1"/>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1"/>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1"/>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1"/>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1"/>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1"/>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1"/>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1"/>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1"/>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1"/>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1"/>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1"/>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1"/>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1"/>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1"/>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1"/>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8" name="Google Shape;2468;p31"/>
          <p:cNvGrpSpPr/>
          <p:nvPr/>
        </p:nvGrpSpPr>
        <p:grpSpPr>
          <a:xfrm rot="-4707470" flipH="1">
            <a:off x="877104" y="4541304"/>
            <a:ext cx="620423" cy="782924"/>
            <a:chOff x="4198851" y="-806491"/>
            <a:chExt cx="163968" cy="206914"/>
          </a:xfrm>
        </p:grpSpPr>
        <p:sp>
          <p:nvSpPr>
            <p:cNvPr id="2469" name="Google Shape;2469;p31"/>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1"/>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1"/>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1"/>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1"/>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1"/>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1"/>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1"/>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1"/>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1"/>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9" name="Google Shape;2479;p31"/>
          <p:cNvGrpSpPr/>
          <p:nvPr/>
        </p:nvGrpSpPr>
        <p:grpSpPr>
          <a:xfrm flipH="1">
            <a:off x="4068760" y="4150624"/>
            <a:ext cx="1656877" cy="734403"/>
            <a:chOff x="4059002" y="793671"/>
            <a:chExt cx="401482" cy="177933"/>
          </a:xfrm>
        </p:grpSpPr>
        <p:sp>
          <p:nvSpPr>
            <p:cNvPr id="2480" name="Google Shape;2480;p31"/>
            <p:cNvSpPr/>
            <p:nvPr/>
          </p:nvSpPr>
          <p:spPr>
            <a:xfrm>
              <a:off x="4419301" y="862833"/>
              <a:ext cx="20925" cy="15014"/>
            </a:xfrm>
            <a:custGeom>
              <a:avLst/>
              <a:gdLst/>
              <a:ahLst/>
              <a:cxnLst/>
              <a:rect l="l" t="t" r="r" b="b"/>
              <a:pathLst>
                <a:path w="439" h="315" extrusionOk="0">
                  <a:moveTo>
                    <a:pt x="216" y="0"/>
                  </a:moveTo>
                  <a:cubicBezTo>
                    <a:pt x="50" y="0"/>
                    <a:pt x="1" y="267"/>
                    <a:pt x="183" y="310"/>
                  </a:cubicBezTo>
                  <a:cubicBezTo>
                    <a:pt x="196" y="313"/>
                    <a:pt x="210" y="315"/>
                    <a:pt x="222" y="315"/>
                  </a:cubicBezTo>
                  <a:cubicBezTo>
                    <a:pt x="388" y="315"/>
                    <a:pt x="438" y="47"/>
                    <a:pt x="255" y="5"/>
                  </a:cubicBezTo>
                  <a:cubicBezTo>
                    <a:pt x="241" y="2"/>
                    <a:pt x="228" y="0"/>
                    <a:pt x="21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1"/>
            <p:cNvSpPr/>
            <p:nvPr/>
          </p:nvSpPr>
          <p:spPr>
            <a:xfrm>
              <a:off x="4359148" y="868123"/>
              <a:ext cx="21449" cy="19161"/>
            </a:xfrm>
            <a:custGeom>
              <a:avLst/>
              <a:gdLst/>
              <a:ahLst/>
              <a:cxnLst/>
              <a:rect l="l" t="t" r="r" b="b"/>
              <a:pathLst>
                <a:path w="450" h="402" extrusionOk="0">
                  <a:moveTo>
                    <a:pt x="189" y="1"/>
                  </a:moveTo>
                  <a:cubicBezTo>
                    <a:pt x="164" y="1"/>
                    <a:pt x="140" y="7"/>
                    <a:pt x="118" y="19"/>
                  </a:cubicBezTo>
                  <a:cubicBezTo>
                    <a:pt x="94" y="27"/>
                    <a:pt x="74" y="42"/>
                    <a:pt x="58" y="60"/>
                  </a:cubicBezTo>
                  <a:cubicBezTo>
                    <a:pt x="36" y="86"/>
                    <a:pt x="20" y="116"/>
                    <a:pt x="9" y="147"/>
                  </a:cubicBezTo>
                  <a:cubicBezTo>
                    <a:pt x="0" y="174"/>
                    <a:pt x="0" y="199"/>
                    <a:pt x="6" y="223"/>
                  </a:cubicBezTo>
                  <a:cubicBezTo>
                    <a:pt x="9" y="241"/>
                    <a:pt x="12" y="256"/>
                    <a:pt x="21" y="271"/>
                  </a:cubicBezTo>
                  <a:cubicBezTo>
                    <a:pt x="29" y="294"/>
                    <a:pt x="43" y="314"/>
                    <a:pt x="62" y="331"/>
                  </a:cubicBezTo>
                  <a:lnTo>
                    <a:pt x="103" y="360"/>
                  </a:lnTo>
                  <a:cubicBezTo>
                    <a:pt x="134" y="372"/>
                    <a:pt x="166" y="383"/>
                    <a:pt x="198" y="395"/>
                  </a:cubicBezTo>
                  <a:cubicBezTo>
                    <a:pt x="212" y="400"/>
                    <a:pt x="226" y="402"/>
                    <a:pt x="241" y="402"/>
                  </a:cubicBezTo>
                  <a:cubicBezTo>
                    <a:pt x="278" y="402"/>
                    <a:pt x="316" y="388"/>
                    <a:pt x="347" y="372"/>
                  </a:cubicBezTo>
                  <a:cubicBezTo>
                    <a:pt x="393" y="346"/>
                    <a:pt x="420" y="298"/>
                    <a:pt x="435" y="249"/>
                  </a:cubicBezTo>
                  <a:cubicBezTo>
                    <a:pt x="449" y="201"/>
                    <a:pt x="436" y="141"/>
                    <a:pt x="412" y="100"/>
                  </a:cubicBezTo>
                  <a:cubicBezTo>
                    <a:pt x="398" y="78"/>
                    <a:pt x="381" y="60"/>
                    <a:pt x="359" y="47"/>
                  </a:cubicBezTo>
                  <a:cubicBezTo>
                    <a:pt x="339" y="29"/>
                    <a:pt x="316" y="18"/>
                    <a:pt x="290" y="12"/>
                  </a:cubicBezTo>
                  <a:cubicBezTo>
                    <a:pt x="257" y="7"/>
                    <a:pt x="223" y="5"/>
                    <a:pt x="18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1"/>
            <p:cNvSpPr/>
            <p:nvPr/>
          </p:nvSpPr>
          <p:spPr>
            <a:xfrm>
              <a:off x="4285649" y="845006"/>
              <a:ext cx="34748" cy="37036"/>
            </a:xfrm>
            <a:custGeom>
              <a:avLst/>
              <a:gdLst/>
              <a:ahLst/>
              <a:cxnLst/>
              <a:rect l="l" t="t" r="r" b="b"/>
              <a:pathLst>
                <a:path w="729" h="777" extrusionOk="0">
                  <a:moveTo>
                    <a:pt x="378" y="0"/>
                  </a:moveTo>
                  <a:cubicBezTo>
                    <a:pt x="355" y="0"/>
                    <a:pt x="333" y="3"/>
                    <a:pt x="310" y="9"/>
                  </a:cubicBezTo>
                  <a:cubicBezTo>
                    <a:pt x="264" y="13"/>
                    <a:pt x="222" y="26"/>
                    <a:pt x="183" y="53"/>
                  </a:cubicBezTo>
                  <a:cubicBezTo>
                    <a:pt x="142" y="77"/>
                    <a:pt x="110" y="108"/>
                    <a:pt x="86" y="147"/>
                  </a:cubicBezTo>
                  <a:cubicBezTo>
                    <a:pt x="56" y="182"/>
                    <a:pt x="35" y="224"/>
                    <a:pt x="27" y="272"/>
                  </a:cubicBezTo>
                  <a:lnTo>
                    <a:pt x="14" y="345"/>
                  </a:lnTo>
                  <a:cubicBezTo>
                    <a:pt x="0" y="406"/>
                    <a:pt x="1" y="468"/>
                    <a:pt x="19" y="528"/>
                  </a:cubicBezTo>
                  <a:cubicBezTo>
                    <a:pt x="32" y="554"/>
                    <a:pt x="44" y="581"/>
                    <a:pt x="56" y="609"/>
                  </a:cubicBezTo>
                  <a:cubicBezTo>
                    <a:pt x="89" y="662"/>
                    <a:pt x="132" y="702"/>
                    <a:pt x="185" y="732"/>
                  </a:cubicBezTo>
                  <a:cubicBezTo>
                    <a:pt x="215" y="743"/>
                    <a:pt x="244" y="754"/>
                    <a:pt x="273" y="766"/>
                  </a:cubicBezTo>
                  <a:cubicBezTo>
                    <a:pt x="297" y="773"/>
                    <a:pt x="321" y="776"/>
                    <a:pt x="345" y="776"/>
                  </a:cubicBezTo>
                  <a:cubicBezTo>
                    <a:pt x="367" y="776"/>
                    <a:pt x="390" y="773"/>
                    <a:pt x="412" y="768"/>
                  </a:cubicBezTo>
                  <a:cubicBezTo>
                    <a:pt x="457" y="763"/>
                    <a:pt x="498" y="749"/>
                    <a:pt x="537" y="723"/>
                  </a:cubicBezTo>
                  <a:cubicBezTo>
                    <a:pt x="578" y="699"/>
                    <a:pt x="610" y="669"/>
                    <a:pt x="635" y="630"/>
                  </a:cubicBezTo>
                  <a:cubicBezTo>
                    <a:pt x="666" y="595"/>
                    <a:pt x="686" y="553"/>
                    <a:pt x="694" y="506"/>
                  </a:cubicBezTo>
                  <a:lnTo>
                    <a:pt x="714" y="435"/>
                  </a:lnTo>
                  <a:cubicBezTo>
                    <a:pt x="729" y="374"/>
                    <a:pt x="726" y="312"/>
                    <a:pt x="708" y="250"/>
                  </a:cubicBezTo>
                  <a:cubicBezTo>
                    <a:pt x="694" y="223"/>
                    <a:pt x="683" y="196"/>
                    <a:pt x="670" y="168"/>
                  </a:cubicBezTo>
                  <a:cubicBezTo>
                    <a:pt x="637" y="115"/>
                    <a:pt x="594" y="73"/>
                    <a:pt x="539" y="44"/>
                  </a:cubicBezTo>
                  <a:cubicBezTo>
                    <a:pt x="509" y="32"/>
                    <a:pt x="480" y="21"/>
                    <a:pt x="450" y="10"/>
                  </a:cubicBezTo>
                  <a:cubicBezTo>
                    <a:pt x="426" y="3"/>
                    <a:pt x="402" y="0"/>
                    <a:pt x="37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1"/>
            <p:cNvSpPr/>
            <p:nvPr/>
          </p:nvSpPr>
          <p:spPr>
            <a:xfrm>
              <a:off x="4214104" y="807065"/>
              <a:ext cx="32508" cy="30649"/>
            </a:xfrm>
            <a:custGeom>
              <a:avLst/>
              <a:gdLst/>
              <a:ahLst/>
              <a:cxnLst/>
              <a:rect l="l" t="t" r="r" b="b"/>
              <a:pathLst>
                <a:path w="682" h="643" extrusionOk="0">
                  <a:moveTo>
                    <a:pt x="299" y="0"/>
                  </a:moveTo>
                  <a:cubicBezTo>
                    <a:pt x="273" y="0"/>
                    <a:pt x="245" y="4"/>
                    <a:pt x="217" y="11"/>
                  </a:cubicBezTo>
                  <a:cubicBezTo>
                    <a:pt x="187" y="19"/>
                    <a:pt x="146" y="42"/>
                    <a:pt x="114" y="58"/>
                  </a:cubicBezTo>
                  <a:cubicBezTo>
                    <a:pt x="37" y="95"/>
                    <a:pt x="4" y="191"/>
                    <a:pt x="2" y="266"/>
                  </a:cubicBezTo>
                  <a:cubicBezTo>
                    <a:pt x="1" y="298"/>
                    <a:pt x="2" y="322"/>
                    <a:pt x="7" y="352"/>
                  </a:cubicBezTo>
                  <a:cubicBezTo>
                    <a:pt x="22" y="439"/>
                    <a:pt x="69" y="501"/>
                    <a:pt x="132" y="558"/>
                  </a:cubicBezTo>
                  <a:cubicBezTo>
                    <a:pt x="194" y="614"/>
                    <a:pt x="272" y="642"/>
                    <a:pt x="348" y="642"/>
                  </a:cubicBezTo>
                  <a:cubicBezTo>
                    <a:pt x="444" y="642"/>
                    <a:pt x="538" y="598"/>
                    <a:pt x="600" y="514"/>
                  </a:cubicBezTo>
                  <a:cubicBezTo>
                    <a:pt x="656" y="436"/>
                    <a:pt x="681" y="331"/>
                    <a:pt x="649" y="237"/>
                  </a:cubicBezTo>
                  <a:cubicBezTo>
                    <a:pt x="624" y="166"/>
                    <a:pt x="575" y="87"/>
                    <a:pt x="499" y="54"/>
                  </a:cubicBezTo>
                  <a:cubicBezTo>
                    <a:pt x="484" y="48"/>
                    <a:pt x="470" y="41"/>
                    <a:pt x="454" y="35"/>
                  </a:cubicBezTo>
                  <a:cubicBezTo>
                    <a:pt x="401" y="13"/>
                    <a:pt x="351" y="0"/>
                    <a:pt x="29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1"/>
            <p:cNvSpPr/>
            <p:nvPr/>
          </p:nvSpPr>
          <p:spPr>
            <a:xfrm>
              <a:off x="4122587" y="793671"/>
              <a:ext cx="39085" cy="31602"/>
            </a:xfrm>
            <a:custGeom>
              <a:avLst/>
              <a:gdLst/>
              <a:ahLst/>
              <a:cxnLst/>
              <a:rect l="l" t="t" r="r" b="b"/>
              <a:pathLst>
                <a:path w="820" h="663" extrusionOk="0">
                  <a:moveTo>
                    <a:pt x="452" y="1"/>
                  </a:moveTo>
                  <a:cubicBezTo>
                    <a:pt x="419" y="1"/>
                    <a:pt x="386" y="6"/>
                    <a:pt x="353" y="18"/>
                  </a:cubicBezTo>
                  <a:cubicBezTo>
                    <a:pt x="287" y="41"/>
                    <a:pt x="237" y="75"/>
                    <a:pt x="183" y="119"/>
                  </a:cubicBezTo>
                  <a:cubicBezTo>
                    <a:pt x="203" y="103"/>
                    <a:pt x="224" y="87"/>
                    <a:pt x="243" y="70"/>
                  </a:cubicBezTo>
                  <a:lnTo>
                    <a:pt x="243" y="70"/>
                  </a:lnTo>
                  <a:cubicBezTo>
                    <a:pt x="213" y="91"/>
                    <a:pt x="182" y="114"/>
                    <a:pt x="153" y="140"/>
                  </a:cubicBezTo>
                  <a:cubicBezTo>
                    <a:pt x="0" y="281"/>
                    <a:pt x="83" y="561"/>
                    <a:pt x="276" y="611"/>
                  </a:cubicBezTo>
                  <a:cubicBezTo>
                    <a:pt x="306" y="631"/>
                    <a:pt x="339" y="645"/>
                    <a:pt x="374" y="653"/>
                  </a:cubicBezTo>
                  <a:cubicBezTo>
                    <a:pt x="400" y="660"/>
                    <a:pt x="426" y="663"/>
                    <a:pt x="452" y="663"/>
                  </a:cubicBezTo>
                  <a:cubicBezTo>
                    <a:pt x="484" y="663"/>
                    <a:pt x="516" y="658"/>
                    <a:pt x="546" y="648"/>
                  </a:cubicBezTo>
                  <a:cubicBezTo>
                    <a:pt x="656" y="614"/>
                    <a:pt x="744" y="521"/>
                    <a:pt x="770" y="409"/>
                  </a:cubicBezTo>
                  <a:cubicBezTo>
                    <a:pt x="819" y="205"/>
                    <a:pt x="652" y="1"/>
                    <a:pt x="45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1"/>
            <p:cNvSpPr/>
            <p:nvPr/>
          </p:nvSpPr>
          <p:spPr>
            <a:xfrm>
              <a:off x="4059002" y="822651"/>
              <a:ext cx="31745" cy="27598"/>
            </a:xfrm>
            <a:custGeom>
              <a:avLst/>
              <a:gdLst/>
              <a:ahLst/>
              <a:cxnLst/>
              <a:rect l="l" t="t" r="r" b="b"/>
              <a:pathLst>
                <a:path w="666" h="579" extrusionOk="0">
                  <a:moveTo>
                    <a:pt x="310" y="0"/>
                  </a:moveTo>
                  <a:cubicBezTo>
                    <a:pt x="264" y="0"/>
                    <a:pt x="217" y="11"/>
                    <a:pt x="176" y="33"/>
                  </a:cubicBezTo>
                  <a:cubicBezTo>
                    <a:pt x="99" y="59"/>
                    <a:pt x="37" y="139"/>
                    <a:pt x="19" y="216"/>
                  </a:cubicBezTo>
                  <a:cubicBezTo>
                    <a:pt x="0" y="291"/>
                    <a:pt x="19" y="391"/>
                    <a:pt x="78" y="449"/>
                  </a:cubicBezTo>
                  <a:cubicBezTo>
                    <a:pt x="121" y="509"/>
                    <a:pt x="191" y="549"/>
                    <a:pt x="261" y="564"/>
                  </a:cubicBezTo>
                  <a:cubicBezTo>
                    <a:pt x="301" y="574"/>
                    <a:pt x="349" y="574"/>
                    <a:pt x="391" y="578"/>
                  </a:cubicBezTo>
                  <a:cubicBezTo>
                    <a:pt x="394" y="578"/>
                    <a:pt x="397" y="578"/>
                    <a:pt x="400" y="578"/>
                  </a:cubicBezTo>
                  <a:cubicBezTo>
                    <a:pt x="460" y="578"/>
                    <a:pt x="544" y="534"/>
                    <a:pt x="580" y="491"/>
                  </a:cubicBezTo>
                  <a:cubicBezTo>
                    <a:pt x="613" y="455"/>
                    <a:pt x="637" y="412"/>
                    <a:pt x="649" y="365"/>
                  </a:cubicBezTo>
                  <a:cubicBezTo>
                    <a:pt x="665" y="307"/>
                    <a:pt x="655" y="242"/>
                    <a:pt x="631" y="188"/>
                  </a:cubicBezTo>
                  <a:cubicBezTo>
                    <a:pt x="618" y="154"/>
                    <a:pt x="599" y="125"/>
                    <a:pt x="571" y="101"/>
                  </a:cubicBezTo>
                  <a:cubicBezTo>
                    <a:pt x="553" y="87"/>
                    <a:pt x="533" y="73"/>
                    <a:pt x="513" y="59"/>
                  </a:cubicBezTo>
                  <a:cubicBezTo>
                    <a:pt x="475" y="43"/>
                    <a:pt x="434" y="23"/>
                    <a:pt x="392" y="12"/>
                  </a:cubicBezTo>
                  <a:cubicBezTo>
                    <a:pt x="366" y="4"/>
                    <a:pt x="338"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1"/>
            <p:cNvSpPr/>
            <p:nvPr/>
          </p:nvSpPr>
          <p:spPr>
            <a:xfrm>
              <a:off x="4438415" y="889239"/>
              <a:ext cx="22069" cy="17159"/>
            </a:xfrm>
            <a:custGeom>
              <a:avLst/>
              <a:gdLst/>
              <a:ahLst/>
              <a:cxnLst/>
              <a:rect l="l" t="t" r="r" b="b"/>
              <a:pathLst>
                <a:path w="463" h="360" extrusionOk="0">
                  <a:moveTo>
                    <a:pt x="284" y="0"/>
                  </a:moveTo>
                  <a:cubicBezTo>
                    <a:pt x="268" y="0"/>
                    <a:pt x="252" y="2"/>
                    <a:pt x="236" y="7"/>
                  </a:cubicBezTo>
                  <a:cubicBezTo>
                    <a:pt x="171" y="27"/>
                    <a:pt x="100" y="44"/>
                    <a:pt x="52" y="96"/>
                  </a:cubicBezTo>
                  <a:cubicBezTo>
                    <a:pt x="15" y="135"/>
                    <a:pt x="1" y="191"/>
                    <a:pt x="17" y="247"/>
                  </a:cubicBezTo>
                  <a:cubicBezTo>
                    <a:pt x="34" y="302"/>
                    <a:pt x="75" y="329"/>
                    <a:pt x="127" y="349"/>
                  </a:cubicBezTo>
                  <a:cubicBezTo>
                    <a:pt x="147" y="357"/>
                    <a:pt x="168" y="359"/>
                    <a:pt x="189" y="359"/>
                  </a:cubicBezTo>
                  <a:cubicBezTo>
                    <a:pt x="239" y="359"/>
                    <a:pt x="291" y="345"/>
                    <a:pt x="337" y="337"/>
                  </a:cubicBezTo>
                  <a:cubicBezTo>
                    <a:pt x="381" y="328"/>
                    <a:pt x="417" y="290"/>
                    <a:pt x="438" y="254"/>
                  </a:cubicBezTo>
                  <a:cubicBezTo>
                    <a:pt x="461" y="213"/>
                    <a:pt x="462" y="164"/>
                    <a:pt x="451" y="120"/>
                  </a:cubicBezTo>
                  <a:cubicBezTo>
                    <a:pt x="433" y="47"/>
                    <a:pt x="358" y="0"/>
                    <a:pt x="28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1"/>
            <p:cNvSpPr/>
            <p:nvPr/>
          </p:nvSpPr>
          <p:spPr>
            <a:xfrm>
              <a:off x="4383743" y="914883"/>
              <a:ext cx="31793" cy="27884"/>
            </a:xfrm>
            <a:custGeom>
              <a:avLst/>
              <a:gdLst/>
              <a:ahLst/>
              <a:cxnLst/>
              <a:rect l="l" t="t" r="r" b="b"/>
              <a:pathLst>
                <a:path w="667" h="585" extrusionOk="0">
                  <a:moveTo>
                    <a:pt x="382" y="0"/>
                  </a:moveTo>
                  <a:cubicBezTo>
                    <a:pt x="329" y="0"/>
                    <a:pt x="272" y="12"/>
                    <a:pt x="234" y="41"/>
                  </a:cubicBezTo>
                  <a:cubicBezTo>
                    <a:pt x="203" y="63"/>
                    <a:pt x="173" y="87"/>
                    <a:pt x="143" y="110"/>
                  </a:cubicBezTo>
                  <a:cubicBezTo>
                    <a:pt x="88" y="155"/>
                    <a:pt x="48" y="223"/>
                    <a:pt x="39" y="295"/>
                  </a:cubicBezTo>
                  <a:cubicBezTo>
                    <a:pt x="34" y="311"/>
                    <a:pt x="28" y="324"/>
                    <a:pt x="23" y="340"/>
                  </a:cubicBezTo>
                  <a:cubicBezTo>
                    <a:pt x="0" y="435"/>
                    <a:pt x="64" y="542"/>
                    <a:pt x="160" y="563"/>
                  </a:cubicBezTo>
                  <a:cubicBezTo>
                    <a:pt x="177" y="565"/>
                    <a:pt x="192" y="568"/>
                    <a:pt x="207" y="569"/>
                  </a:cubicBezTo>
                  <a:cubicBezTo>
                    <a:pt x="238" y="579"/>
                    <a:pt x="270" y="584"/>
                    <a:pt x="301" y="584"/>
                  </a:cubicBezTo>
                  <a:cubicBezTo>
                    <a:pt x="342" y="584"/>
                    <a:pt x="383" y="576"/>
                    <a:pt x="420" y="559"/>
                  </a:cubicBezTo>
                  <a:cubicBezTo>
                    <a:pt x="456" y="543"/>
                    <a:pt x="489" y="524"/>
                    <a:pt x="524" y="508"/>
                  </a:cubicBezTo>
                  <a:cubicBezTo>
                    <a:pt x="588" y="476"/>
                    <a:pt x="628" y="404"/>
                    <a:pt x="646" y="338"/>
                  </a:cubicBezTo>
                  <a:cubicBezTo>
                    <a:pt x="666" y="267"/>
                    <a:pt x="648" y="191"/>
                    <a:pt x="613" y="130"/>
                  </a:cubicBezTo>
                  <a:cubicBezTo>
                    <a:pt x="579" y="69"/>
                    <a:pt x="508" y="22"/>
                    <a:pt x="442" y="6"/>
                  </a:cubicBezTo>
                  <a:cubicBezTo>
                    <a:pt x="424" y="2"/>
                    <a:pt x="403"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1"/>
            <p:cNvSpPr/>
            <p:nvPr/>
          </p:nvSpPr>
          <p:spPr>
            <a:xfrm>
              <a:off x="4325878" y="935283"/>
              <a:ext cx="26645" cy="22450"/>
            </a:xfrm>
            <a:custGeom>
              <a:avLst/>
              <a:gdLst/>
              <a:ahLst/>
              <a:cxnLst/>
              <a:rect l="l" t="t" r="r" b="b"/>
              <a:pathLst>
                <a:path w="559" h="471" extrusionOk="0">
                  <a:moveTo>
                    <a:pt x="197" y="0"/>
                  </a:moveTo>
                  <a:cubicBezTo>
                    <a:pt x="174" y="0"/>
                    <a:pt x="149" y="4"/>
                    <a:pt x="124" y="14"/>
                  </a:cubicBezTo>
                  <a:cubicBezTo>
                    <a:pt x="56" y="38"/>
                    <a:pt x="1" y="103"/>
                    <a:pt x="5" y="179"/>
                  </a:cubicBezTo>
                  <a:cubicBezTo>
                    <a:pt x="11" y="270"/>
                    <a:pt x="54" y="328"/>
                    <a:pt x="120" y="381"/>
                  </a:cubicBezTo>
                  <a:cubicBezTo>
                    <a:pt x="182" y="430"/>
                    <a:pt x="253" y="444"/>
                    <a:pt x="326" y="465"/>
                  </a:cubicBezTo>
                  <a:cubicBezTo>
                    <a:pt x="339" y="468"/>
                    <a:pt x="353" y="470"/>
                    <a:pt x="366" y="470"/>
                  </a:cubicBezTo>
                  <a:cubicBezTo>
                    <a:pt x="426" y="470"/>
                    <a:pt x="484" y="433"/>
                    <a:pt x="515" y="381"/>
                  </a:cubicBezTo>
                  <a:cubicBezTo>
                    <a:pt x="559" y="312"/>
                    <a:pt x="531" y="231"/>
                    <a:pt x="484" y="176"/>
                  </a:cubicBezTo>
                  <a:cubicBezTo>
                    <a:pt x="471" y="160"/>
                    <a:pt x="455" y="134"/>
                    <a:pt x="440" y="119"/>
                  </a:cubicBezTo>
                  <a:cubicBezTo>
                    <a:pt x="430" y="109"/>
                    <a:pt x="421" y="97"/>
                    <a:pt x="412" y="87"/>
                  </a:cubicBezTo>
                  <a:cubicBezTo>
                    <a:pt x="397" y="71"/>
                    <a:pt x="374" y="58"/>
                    <a:pt x="355" y="47"/>
                  </a:cubicBezTo>
                  <a:cubicBezTo>
                    <a:pt x="302" y="21"/>
                    <a:pt x="251" y="0"/>
                    <a:pt x="1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1"/>
            <p:cNvSpPr/>
            <p:nvPr/>
          </p:nvSpPr>
          <p:spPr>
            <a:xfrm>
              <a:off x="4274543" y="925512"/>
              <a:ext cx="15253" cy="13013"/>
            </a:xfrm>
            <a:custGeom>
              <a:avLst/>
              <a:gdLst/>
              <a:ahLst/>
              <a:cxnLst/>
              <a:rect l="l" t="t" r="r" b="b"/>
              <a:pathLst>
                <a:path w="320" h="273" extrusionOk="0">
                  <a:moveTo>
                    <a:pt x="147" y="0"/>
                  </a:moveTo>
                  <a:cubicBezTo>
                    <a:pt x="119" y="0"/>
                    <a:pt x="84" y="7"/>
                    <a:pt x="62" y="23"/>
                  </a:cubicBezTo>
                  <a:cubicBezTo>
                    <a:pt x="44" y="35"/>
                    <a:pt x="31" y="49"/>
                    <a:pt x="21" y="68"/>
                  </a:cubicBezTo>
                  <a:cubicBezTo>
                    <a:pt x="16" y="77"/>
                    <a:pt x="12" y="88"/>
                    <a:pt x="10" y="99"/>
                  </a:cubicBezTo>
                  <a:cubicBezTo>
                    <a:pt x="1" y="132"/>
                    <a:pt x="11" y="161"/>
                    <a:pt x="25" y="189"/>
                  </a:cubicBezTo>
                  <a:cubicBezTo>
                    <a:pt x="37" y="216"/>
                    <a:pt x="75" y="242"/>
                    <a:pt x="101" y="252"/>
                  </a:cubicBezTo>
                  <a:cubicBezTo>
                    <a:pt x="117" y="257"/>
                    <a:pt x="135" y="264"/>
                    <a:pt x="150" y="269"/>
                  </a:cubicBezTo>
                  <a:cubicBezTo>
                    <a:pt x="159" y="272"/>
                    <a:pt x="168" y="273"/>
                    <a:pt x="177" y="273"/>
                  </a:cubicBezTo>
                  <a:cubicBezTo>
                    <a:pt x="203" y="273"/>
                    <a:pt x="229" y="264"/>
                    <a:pt x="251" y="252"/>
                  </a:cubicBezTo>
                  <a:cubicBezTo>
                    <a:pt x="282" y="234"/>
                    <a:pt x="302" y="201"/>
                    <a:pt x="311" y="168"/>
                  </a:cubicBezTo>
                  <a:cubicBezTo>
                    <a:pt x="320" y="137"/>
                    <a:pt x="311" y="95"/>
                    <a:pt x="294" y="68"/>
                  </a:cubicBezTo>
                  <a:cubicBezTo>
                    <a:pt x="277" y="42"/>
                    <a:pt x="241" y="11"/>
                    <a:pt x="210" y="7"/>
                  </a:cubicBezTo>
                  <a:cubicBezTo>
                    <a:pt x="193" y="5"/>
                    <a:pt x="177" y="2"/>
                    <a:pt x="160" y="1"/>
                  </a:cubicBezTo>
                  <a:cubicBezTo>
                    <a:pt x="156" y="1"/>
                    <a:pt x="152" y="0"/>
                    <a:pt x="14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1"/>
            <p:cNvSpPr/>
            <p:nvPr/>
          </p:nvSpPr>
          <p:spPr>
            <a:xfrm>
              <a:off x="4204857" y="894625"/>
              <a:ext cx="31173" cy="30982"/>
            </a:xfrm>
            <a:custGeom>
              <a:avLst/>
              <a:gdLst/>
              <a:ahLst/>
              <a:cxnLst/>
              <a:rect l="l" t="t" r="r" b="b"/>
              <a:pathLst>
                <a:path w="654" h="650" extrusionOk="0">
                  <a:moveTo>
                    <a:pt x="315" y="1"/>
                  </a:moveTo>
                  <a:cubicBezTo>
                    <a:pt x="272" y="1"/>
                    <a:pt x="232" y="11"/>
                    <a:pt x="195" y="32"/>
                  </a:cubicBezTo>
                  <a:cubicBezTo>
                    <a:pt x="169" y="41"/>
                    <a:pt x="145" y="54"/>
                    <a:pt x="126" y="75"/>
                  </a:cubicBezTo>
                  <a:cubicBezTo>
                    <a:pt x="101" y="92"/>
                    <a:pt x="83" y="111"/>
                    <a:pt x="68" y="136"/>
                  </a:cubicBezTo>
                  <a:cubicBezTo>
                    <a:pt x="60" y="146"/>
                    <a:pt x="52" y="158"/>
                    <a:pt x="43" y="170"/>
                  </a:cubicBezTo>
                  <a:cubicBezTo>
                    <a:pt x="42" y="171"/>
                    <a:pt x="41" y="174"/>
                    <a:pt x="39" y="176"/>
                  </a:cubicBezTo>
                  <a:cubicBezTo>
                    <a:pt x="12" y="219"/>
                    <a:pt x="12" y="246"/>
                    <a:pt x="5" y="292"/>
                  </a:cubicBezTo>
                  <a:cubicBezTo>
                    <a:pt x="1" y="331"/>
                    <a:pt x="0" y="318"/>
                    <a:pt x="1" y="333"/>
                  </a:cubicBezTo>
                  <a:cubicBezTo>
                    <a:pt x="1" y="335"/>
                    <a:pt x="2" y="336"/>
                    <a:pt x="2" y="339"/>
                  </a:cubicBezTo>
                  <a:cubicBezTo>
                    <a:pt x="2" y="382"/>
                    <a:pt x="13" y="423"/>
                    <a:pt x="34" y="459"/>
                  </a:cubicBezTo>
                  <a:cubicBezTo>
                    <a:pt x="42" y="486"/>
                    <a:pt x="57" y="509"/>
                    <a:pt x="78" y="528"/>
                  </a:cubicBezTo>
                  <a:cubicBezTo>
                    <a:pt x="102" y="562"/>
                    <a:pt x="132" y="590"/>
                    <a:pt x="172" y="609"/>
                  </a:cubicBezTo>
                  <a:cubicBezTo>
                    <a:pt x="199" y="620"/>
                    <a:pt x="225" y="630"/>
                    <a:pt x="253" y="640"/>
                  </a:cubicBezTo>
                  <a:cubicBezTo>
                    <a:pt x="282" y="645"/>
                    <a:pt x="310" y="648"/>
                    <a:pt x="339" y="650"/>
                  </a:cubicBezTo>
                  <a:lnTo>
                    <a:pt x="421" y="635"/>
                  </a:lnTo>
                  <a:cubicBezTo>
                    <a:pt x="447" y="624"/>
                    <a:pt x="472" y="613"/>
                    <a:pt x="498" y="602"/>
                  </a:cubicBezTo>
                  <a:cubicBezTo>
                    <a:pt x="535" y="580"/>
                    <a:pt x="565" y="551"/>
                    <a:pt x="587" y="515"/>
                  </a:cubicBezTo>
                  <a:cubicBezTo>
                    <a:pt x="607" y="494"/>
                    <a:pt x="620" y="470"/>
                    <a:pt x="627" y="440"/>
                  </a:cubicBezTo>
                  <a:cubicBezTo>
                    <a:pt x="641" y="414"/>
                    <a:pt x="648" y="387"/>
                    <a:pt x="646" y="357"/>
                  </a:cubicBezTo>
                  <a:cubicBezTo>
                    <a:pt x="653" y="328"/>
                    <a:pt x="651" y="299"/>
                    <a:pt x="644" y="272"/>
                  </a:cubicBezTo>
                  <a:cubicBezTo>
                    <a:pt x="641" y="230"/>
                    <a:pt x="627" y="190"/>
                    <a:pt x="603" y="156"/>
                  </a:cubicBezTo>
                  <a:cubicBezTo>
                    <a:pt x="587" y="135"/>
                    <a:pt x="568" y="112"/>
                    <a:pt x="551" y="91"/>
                  </a:cubicBezTo>
                  <a:lnTo>
                    <a:pt x="483" y="42"/>
                  </a:lnTo>
                  <a:cubicBezTo>
                    <a:pt x="456" y="31"/>
                    <a:pt x="429" y="21"/>
                    <a:pt x="401" y="10"/>
                  </a:cubicBezTo>
                  <a:cubicBezTo>
                    <a:pt x="373" y="6"/>
                    <a:pt x="345" y="4"/>
                    <a:pt x="31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1"/>
            <p:cNvSpPr/>
            <p:nvPr/>
          </p:nvSpPr>
          <p:spPr>
            <a:xfrm>
              <a:off x="4139746" y="912214"/>
              <a:ext cx="27264" cy="24261"/>
            </a:xfrm>
            <a:custGeom>
              <a:avLst/>
              <a:gdLst/>
              <a:ahLst/>
              <a:cxnLst/>
              <a:rect l="l" t="t" r="r" b="b"/>
              <a:pathLst>
                <a:path w="572" h="509" extrusionOk="0">
                  <a:moveTo>
                    <a:pt x="352" y="1"/>
                  </a:moveTo>
                  <a:cubicBezTo>
                    <a:pt x="347" y="1"/>
                    <a:pt x="342" y="1"/>
                    <a:pt x="337" y="1"/>
                  </a:cubicBezTo>
                  <a:cubicBezTo>
                    <a:pt x="317" y="3"/>
                    <a:pt x="300" y="8"/>
                    <a:pt x="280" y="11"/>
                  </a:cubicBezTo>
                  <a:cubicBezTo>
                    <a:pt x="237" y="29"/>
                    <a:pt x="191" y="45"/>
                    <a:pt x="152" y="74"/>
                  </a:cubicBezTo>
                  <a:cubicBezTo>
                    <a:pt x="112" y="102"/>
                    <a:pt x="73" y="132"/>
                    <a:pt x="49" y="175"/>
                  </a:cubicBezTo>
                  <a:cubicBezTo>
                    <a:pt x="38" y="196"/>
                    <a:pt x="32" y="218"/>
                    <a:pt x="27" y="241"/>
                  </a:cubicBezTo>
                  <a:cubicBezTo>
                    <a:pt x="24" y="246"/>
                    <a:pt x="22" y="252"/>
                    <a:pt x="21" y="257"/>
                  </a:cubicBezTo>
                  <a:cubicBezTo>
                    <a:pt x="0" y="310"/>
                    <a:pt x="5" y="367"/>
                    <a:pt x="33" y="416"/>
                  </a:cubicBezTo>
                  <a:cubicBezTo>
                    <a:pt x="66" y="477"/>
                    <a:pt x="132" y="498"/>
                    <a:pt x="195" y="503"/>
                  </a:cubicBezTo>
                  <a:cubicBezTo>
                    <a:pt x="212" y="506"/>
                    <a:pt x="229" y="508"/>
                    <a:pt x="245" y="508"/>
                  </a:cubicBezTo>
                  <a:cubicBezTo>
                    <a:pt x="258" y="508"/>
                    <a:pt x="271" y="507"/>
                    <a:pt x="285" y="505"/>
                  </a:cubicBezTo>
                  <a:cubicBezTo>
                    <a:pt x="325" y="499"/>
                    <a:pt x="357" y="483"/>
                    <a:pt x="393" y="464"/>
                  </a:cubicBezTo>
                  <a:cubicBezTo>
                    <a:pt x="435" y="442"/>
                    <a:pt x="469" y="410"/>
                    <a:pt x="506" y="378"/>
                  </a:cubicBezTo>
                  <a:cubicBezTo>
                    <a:pt x="546" y="344"/>
                    <a:pt x="572" y="267"/>
                    <a:pt x="568" y="216"/>
                  </a:cubicBezTo>
                  <a:cubicBezTo>
                    <a:pt x="565" y="178"/>
                    <a:pt x="553" y="142"/>
                    <a:pt x="535" y="107"/>
                  </a:cubicBezTo>
                  <a:cubicBezTo>
                    <a:pt x="511" y="65"/>
                    <a:pt x="469" y="35"/>
                    <a:pt x="425" y="18"/>
                  </a:cubicBezTo>
                  <a:cubicBezTo>
                    <a:pt x="402" y="8"/>
                    <a:pt x="378" y="1"/>
                    <a:pt x="35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1"/>
            <p:cNvSpPr/>
            <p:nvPr/>
          </p:nvSpPr>
          <p:spPr>
            <a:xfrm>
              <a:off x="4104712" y="950727"/>
              <a:ext cx="28933" cy="20877"/>
            </a:xfrm>
            <a:custGeom>
              <a:avLst/>
              <a:gdLst/>
              <a:ahLst/>
              <a:cxnLst/>
              <a:rect l="l" t="t" r="r" b="b"/>
              <a:pathLst>
                <a:path w="607" h="438" extrusionOk="0">
                  <a:moveTo>
                    <a:pt x="299" y="0"/>
                  </a:moveTo>
                  <a:cubicBezTo>
                    <a:pt x="70" y="0"/>
                    <a:pt x="1" y="370"/>
                    <a:pt x="255" y="431"/>
                  </a:cubicBezTo>
                  <a:cubicBezTo>
                    <a:pt x="274" y="435"/>
                    <a:pt x="292" y="437"/>
                    <a:pt x="310" y="437"/>
                  </a:cubicBezTo>
                  <a:cubicBezTo>
                    <a:pt x="539" y="437"/>
                    <a:pt x="607" y="67"/>
                    <a:pt x="354" y="7"/>
                  </a:cubicBezTo>
                  <a:cubicBezTo>
                    <a:pt x="335" y="2"/>
                    <a:pt x="316" y="0"/>
                    <a:pt x="29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1"/>
            <p:cNvSpPr/>
            <p:nvPr/>
          </p:nvSpPr>
          <p:spPr>
            <a:xfrm>
              <a:off x="4393658" y="889620"/>
              <a:ext cx="14776" cy="12298"/>
            </a:xfrm>
            <a:custGeom>
              <a:avLst/>
              <a:gdLst/>
              <a:ahLst/>
              <a:cxnLst/>
              <a:rect l="l" t="t" r="r" b="b"/>
              <a:pathLst>
                <a:path w="310" h="258" extrusionOk="0">
                  <a:moveTo>
                    <a:pt x="130" y="1"/>
                  </a:moveTo>
                  <a:cubicBezTo>
                    <a:pt x="117" y="1"/>
                    <a:pt x="105" y="2"/>
                    <a:pt x="91" y="5"/>
                  </a:cubicBezTo>
                  <a:cubicBezTo>
                    <a:pt x="51" y="15"/>
                    <a:pt x="18" y="52"/>
                    <a:pt x="9" y="90"/>
                  </a:cubicBezTo>
                  <a:cubicBezTo>
                    <a:pt x="1" y="128"/>
                    <a:pt x="11" y="179"/>
                    <a:pt x="43" y="204"/>
                  </a:cubicBezTo>
                  <a:cubicBezTo>
                    <a:pt x="53" y="212"/>
                    <a:pt x="61" y="220"/>
                    <a:pt x="72" y="226"/>
                  </a:cubicBezTo>
                  <a:cubicBezTo>
                    <a:pt x="81" y="230"/>
                    <a:pt x="92" y="235"/>
                    <a:pt x="102" y="238"/>
                  </a:cubicBezTo>
                  <a:cubicBezTo>
                    <a:pt x="107" y="241"/>
                    <a:pt x="113" y="242"/>
                    <a:pt x="118" y="243"/>
                  </a:cubicBezTo>
                  <a:cubicBezTo>
                    <a:pt x="129" y="247"/>
                    <a:pt x="140" y="250"/>
                    <a:pt x="150" y="253"/>
                  </a:cubicBezTo>
                  <a:cubicBezTo>
                    <a:pt x="159" y="256"/>
                    <a:pt x="168" y="257"/>
                    <a:pt x="177" y="257"/>
                  </a:cubicBezTo>
                  <a:cubicBezTo>
                    <a:pt x="201" y="257"/>
                    <a:pt x="225" y="249"/>
                    <a:pt x="244" y="238"/>
                  </a:cubicBezTo>
                  <a:cubicBezTo>
                    <a:pt x="274" y="222"/>
                    <a:pt x="292" y="193"/>
                    <a:pt x="301" y="161"/>
                  </a:cubicBezTo>
                  <a:cubicBezTo>
                    <a:pt x="309" y="131"/>
                    <a:pt x="301" y="93"/>
                    <a:pt x="285" y="67"/>
                  </a:cubicBezTo>
                  <a:cubicBezTo>
                    <a:pt x="270" y="41"/>
                    <a:pt x="238" y="16"/>
                    <a:pt x="208" y="11"/>
                  </a:cubicBezTo>
                  <a:cubicBezTo>
                    <a:pt x="197" y="10"/>
                    <a:pt x="186" y="6"/>
                    <a:pt x="175" y="5"/>
                  </a:cubicBezTo>
                  <a:cubicBezTo>
                    <a:pt x="169" y="4"/>
                    <a:pt x="164" y="4"/>
                    <a:pt x="159" y="3"/>
                  </a:cubicBezTo>
                  <a:cubicBezTo>
                    <a:pt x="148" y="1"/>
                    <a:pt x="139" y="1"/>
                    <a:pt x="1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1"/>
            <p:cNvSpPr/>
            <p:nvPr/>
          </p:nvSpPr>
          <p:spPr>
            <a:xfrm>
              <a:off x="4330930" y="896818"/>
              <a:ext cx="30124" cy="21640"/>
            </a:xfrm>
            <a:custGeom>
              <a:avLst/>
              <a:gdLst/>
              <a:ahLst/>
              <a:cxnLst/>
              <a:rect l="l" t="t" r="r" b="b"/>
              <a:pathLst>
                <a:path w="632" h="454" extrusionOk="0">
                  <a:moveTo>
                    <a:pt x="309" y="0"/>
                  </a:moveTo>
                  <a:cubicBezTo>
                    <a:pt x="71" y="0"/>
                    <a:pt x="0" y="385"/>
                    <a:pt x="264" y="447"/>
                  </a:cubicBezTo>
                  <a:cubicBezTo>
                    <a:pt x="285" y="452"/>
                    <a:pt x="304" y="454"/>
                    <a:pt x="322" y="454"/>
                  </a:cubicBezTo>
                  <a:cubicBezTo>
                    <a:pt x="560" y="454"/>
                    <a:pt x="631" y="69"/>
                    <a:pt x="367" y="7"/>
                  </a:cubicBezTo>
                  <a:cubicBezTo>
                    <a:pt x="347" y="2"/>
                    <a:pt x="328" y="0"/>
                    <a:pt x="30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1"/>
            <p:cNvSpPr/>
            <p:nvPr/>
          </p:nvSpPr>
          <p:spPr>
            <a:xfrm>
              <a:off x="4256192" y="879706"/>
              <a:ext cx="29123" cy="27407"/>
            </a:xfrm>
            <a:custGeom>
              <a:avLst/>
              <a:gdLst/>
              <a:ahLst/>
              <a:cxnLst/>
              <a:rect l="l" t="t" r="r" b="b"/>
              <a:pathLst>
                <a:path w="611" h="575" extrusionOk="0">
                  <a:moveTo>
                    <a:pt x="307" y="0"/>
                  </a:moveTo>
                  <a:cubicBezTo>
                    <a:pt x="279" y="0"/>
                    <a:pt x="250" y="5"/>
                    <a:pt x="223" y="13"/>
                  </a:cubicBezTo>
                  <a:cubicBezTo>
                    <a:pt x="215" y="15"/>
                    <a:pt x="206" y="20"/>
                    <a:pt x="196" y="23"/>
                  </a:cubicBezTo>
                  <a:cubicBezTo>
                    <a:pt x="175" y="31"/>
                    <a:pt x="154" y="42"/>
                    <a:pt x="133" y="51"/>
                  </a:cubicBezTo>
                  <a:cubicBezTo>
                    <a:pt x="111" y="63"/>
                    <a:pt x="93" y="77"/>
                    <a:pt x="79" y="96"/>
                  </a:cubicBezTo>
                  <a:cubicBezTo>
                    <a:pt x="63" y="113"/>
                    <a:pt x="50" y="133"/>
                    <a:pt x="37" y="152"/>
                  </a:cubicBezTo>
                  <a:cubicBezTo>
                    <a:pt x="28" y="175"/>
                    <a:pt x="19" y="197"/>
                    <a:pt x="11" y="218"/>
                  </a:cubicBezTo>
                  <a:cubicBezTo>
                    <a:pt x="2" y="253"/>
                    <a:pt x="0" y="288"/>
                    <a:pt x="9" y="322"/>
                  </a:cubicBezTo>
                  <a:cubicBezTo>
                    <a:pt x="11" y="334"/>
                    <a:pt x="13" y="347"/>
                    <a:pt x="16" y="359"/>
                  </a:cubicBezTo>
                  <a:cubicBezTo>
                    <a:pt x="25" y="380"/>
                    <a:pt x="35" y="401"/>
                    <a:pt x="44" y="422"/>
                  </a:cubicBezTo>
                  <a:cubicBezTo>
                    <a:pt x="58" y="442"/>
                    <a:pt x="74" y="459"/>
                    <a:pt x="91" y="476"/>
                  </a:cubicBezTo>
                  <a:cubicBezTo>
                    <a:pt x="97" y="483"/>
                    <a:pt x="103" y="489"/>
                    <a:pt x="110" y="495"/>
                  </a:cubicBezTo>
                  <a:cubicBezTo>
                    <a:pt x="163" y="547"/>
                    <a:pt x="236" y="574"/>
                    <a:pt x="310" y="574"/>
                  </a:cubicBezTo>
                  <a:cubicBezTo>
                    <a:pt x="338" y="574"/>
                    <a:pt x="366" y="570"/>
                    <a:pt x="393" y="562"/>
                  </a:cubicBezTo>
                  <a:cubicBezTo>
                    <a:pt x="489" y="533"/>
                    <a:pt x="564" y="452"/>
                    <a:pt x="588" y="354"/>
                  </a:cubicBezTo>
                  <a:cubicBezTo>
                    <a:pt x="611" y="255"/>
                    <a:pt x="579" y="149"/>
                    <a:pt x="506" y="80"/>
                  </a:cubicBezTo>
                  <a:cubicBezTo>
                    <a:pt x="452" y="29"/>
                    <a:pt x="380" y="0"/>
                    <a:pt x="30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1"/>
            <p:cNvSpPr/>
            <p:nvPr/>
          </p:nvSpPr>
          <p:spPr>
            <a:xfrm>
              <a:off x="4188984" y="856827"/>
              <a:ext cx="21497" cy="21926"/>
            </a:xfrm>
            <a:custGeom>
              <a:avLst/>
              <a:gdLst/>
              <a:ahLst/>
              <a:cxnLst/>
              <a:rect l="l" t="t" r="r" b="b"/>
              <a:pathLst>
                <a:path w="451" h="460" extrusionOk="0">
                  <a:moveTo>
                    <a:pt x="231" y="0"/>
                  </a:moveTo>
                  <a:cubicBezTo>
                    <a:pt x="190" y="0"/>
                    <a:pt x="148" y="14"/>
                    <a:pt x="112" y="34"/>
                  </a:cubicBezTo>
                  <a:cubicBezTo>
                    <a:pt x="87" y="48"/>
                    <a:pt x="66" y="68"/>
                    <a:pt x="52" y="92"/>
                  </a:cubicBezTo>
                  <a:cubicBezTo>
                    <a:pt x="32" y="115"/>
                    <a:pt x="19" y="142"/>
                    <a:pt x="14" y="174"/>
                  </a:cubicBezTo>
                  <a:cubicBezTo>
                    <a:pt x="0" y="229"/>
                    <a:pt x="11" y="291"/>
                    <a:pt x="41" y="341"/>
                  </a:cubicBezTo>
                  <a:cubicBezTo>
                    <a:pt x="56" y="365"/>
                    <a:pt x="76" y="386"/>
                    <a:pt x="100" y="400"/>
                  </a:cubicBezTo>
                  <a:cubicBezTo>
                    <a:pt x="121" y="419"/>
                    <a:pt x="146" y="431"/>
                    <a:pt x="173" y="437"/>
                  </a:cubicBezTo>
                  <a:cubicBezTo>
                    <a:pt x="199" y="451"/>
                    <a:pt x="227" y="459"/>
                    <a:pt x="257" y="459"/>
                  </a:cubicBezTo>
                  <a:cubicBezTo>
                    <a:pt x="261" y="459"/>
                    <a:pt x="264" y="459"/>
                    <a:pt x="267" y="459"/>
                  </a:cubicBezTo>
                  <a:cubicBezTo>
                    <a:pt x="299" y="458"/>
                    <a:pt x="329" y="448"/>
                    <a:pt x="356" y="432"/>
                  </a:cubicBezTo>
                  <a:cubicBezTo>
                    <a:pt x="385" y="415"/>
                    <a:pt x="404" y="391"/>
                    <a:pt x="420" y="364"/>
                  </a:cubicBezTo>
                  <a:cubicBezTo>
                    <a:pt x="437" y="335"/>
                    <a:pt x="444" y="304"/>
                    <a:pt x="443" y="269"/>
                  </a:cubicBezTo>
                  <a:lnTo>
                    <a:pt x="443" y="268"/>
                  </a:lnTo>
                  <a:cubicBezTo>
                    <a:pt x="444" y="260"/>
                    <a:pt x="445" y="252"/>
                    <a:pt x="445" y="243"/>
                  </a:cubicBezTo>
                  <a:cubicBezTo>
                    <a:pt x="451" y="214"/>
                    <a:pt x="449" y="186"/>
                    <a:pt x="439" y="157"/>
                  </a:cubicBezTo>
                  <a:lnTo>
                    <a:pt x="416" y="106"/>
                  </a:lnTo>
                  <a:cubicBezTo>
                    <a:pt x="387" y="54"/>
                    <a:pt x="333" y="22"/>
                    <a:pt x="278" y="7"/>
                  </a:cubicBezTo>
                  <a:cubicBezTo>
                    <a:pt x="263" y="2"/>
                    <a:pt x="247" y="0"/>
                    <a:pt x="23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1"/>
            <p:cNvSpPr/>
            <p:nvPr/>
          </p:nvSpPr>
          <p:spPr>
            <a:xfrm>
              <a:off x="4124779" y="855349"/>
              <a:ext cx="24166" cy="22021"/>
            </a:xfrm>
            <a:custGeom>
              <a:avLst/>
              <a:gdLst/>
              <a:ahLst/>
              <a:cxnLst/>
              <a:rect l="l" t="t" r="r" b="b"/>
              <a:pathLst>
                <a:path w="507" h="462" extrusionOk="0">
                  <a:moveTo>
                    <a:pt x="283" y="1"/>
                  </a:moveTo>
                  <a:cubicBezTo>
                    <a:pt x="270" y="1"/>
                    <a:pt x="258" y="2"/>
                    <a:pt x="245" y="6"/>
                  </a:cubicBezTo>
                  <a:cubicBezTo>
                    <a:pt x="217" y="8"/>
                    <a:pt x="191" y="18"/>
                    <a:pt x="168" y="33"/>
                  </a:cubicBezTo>
                  <a:cubicBezTo>
                    <a:pt x="154" y="43"/>
                    <a:pt x="142" y="50"/>
                    <a:pt x="130" y="60"/>
                  </a:cubicBezTo>
                  <a:cubicBezTo>
                    <a:pt x="110" y="73"/>
                    <a:pt x="90" y="87"/>
                    <a:pt x="74" y="105"/>
                  </a:cubicBezTo>
                  <a:cubicBezTo>
                    <a:pt x="58" y="123"/>
                    <a:pt x="47" y="140"/>
                    <a:pt x="36" y="162"/>
                  </a:cubicBezTo>
                  <a:cubicBezTo>
                    <a:pt x="0" y="225"/>
                    <a:pt x="4" y="305"/>
                    <a:pt x="39" y="366"/>
                  </a:cubicBezTo>
                  <a:cubicBezTo>
                    <a:pt x="74" y="423"/>
                    <a:pt x="140" y="462"/>
                    <a:pt x="208" y="462"/>
                  </a:cubicBezTo>
                  <a:cubicBezTo>
                    <a:pt x="212" y="462"/>
                    <a:pt x="215" y="462"/>
                    <a:pt x="219" y="462"/>
                  </a:cubicBezTo>
                  <a:cubicBezTo>
                    <a:pt x="243" y="461"/>
                    <a:pt x="263" y="458"/>
                    <a:pt x="288" y="451"/>
                  </a:cubicBezTo>
                  <a:cubicBezTo>
                    <a:pt x="311" y="445"/>
                    <a:pt x="332" y="434"/>
                    <a:pt x="353" y="422"/>
                  </a:cubicBezTo>
                  <a:cubicBezTo>
                    <a:pt x="366" y="414"/>
                    <a:pt x="380" y="408"/>
                    <a:pt x="394" y="400"/>
                  </a:cubicBezTo>
                  <a:cubicBezTo>
                    <a:pt x="445" y="374"/>
                    <a:pt x="474" y="320"/>
                    <a:pt x="490" y="267"/>
                  </a:cubicBezTo>
                  <a:cubicBezTo>
                    <a:pt x="507" y="210"/>
                    <a:pt x="492" y="152"/>
                    <a:pt x="464" y="102"/>
                  </a:cubicBezTo>
                  <a:cubicBezTo>
                    <a:pt x="450" y="78"/>
                    <a:pt x="430" y="59"/>
                    <a:pt x="406" y="44"/>
                  </a:cubicBezTo>
                  <a:cubicBezTo>
                    <a:pt x="384" y="26"/>
                    <a:pt x="358" y="12"/>
                    <a:pt x="330" y="7"/>
                  </a:cubicBezTo>
                  <a:cubicBezTo>
                    <a:pt x="314" y="3"/>
                    <a:pt x="298" y="1"/>
                    <a:pt x="28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1"/>
            <p:cNvSpPr/>
            <p:nvPr/>
          </p:nvSpPr>
          <p:spPr>
            <a:xfrm>
              <a:off x="4074207" y="888476"/>
              <a:ext cx="25024" cy="23642"/>
            </a:xfrm>
            <a:custGeom>
              <a:avLst/>
              <a:gdLst/>
              <a:ahLst/>
              <a:cxnLst/>
              <a:rect l="l" t="t" r="r" b="b"/>
              <a:pathLst>
                <a:path w="525" h="496" extrusionOk="0">
                  <a:moveTo>
                    <a:pt x="274" y="1"/>
                  </a:moveTo>
                  <a:cubicBezTo>
                    <a:pt x="209" y="1"/>
                    <a:pt x="145" y="31"/>
                    <a:pt x="99" y="76"/>
                  </a:cubicBezTo>
                  <a:cubicBezTo>
                    <a:pt x="58" y="116"/>
                    <a:pt x="28" y="160"/>
                    <a:pt x="15" y="219"/>
                  </a:cubicBezTo>
                  <a:cubicBezTo>
                    <a:pt x="14" y="226"/>
                    <a:pt x="13" y="231"/>
                    <a:pt x="11" y="238"/>
                  </a:cubicBezTo>
                  <a:cubicBezTo>
                    <a:pt x="1" y="291"/>
                    <a:pt x="7" y="343"/>
                    <a:pt x="35" y="392"/>
                  </a:cubicBezTo>
                  <a:cubicBezTo>
                    <a:pt x="52" y="421"/>
                    <a:pt x="80" y="444"/>
                    <a:pt x="108" y="462"/>
                  </a:cubicBezTo>
                  <a:cubicBezTo>
                    <a:pt x="125" y="472"/>
                    <a:pt x="145" y="477"/>
                    <a:pt x="163" y="483"/>
                  </a:cubicBezTo>
                  <a:cubicBezTo>
                    <a:pt x="170" y="484"/>
                    <a:pt x="176" y="486"/>
                    <a:pt x="183" y="488"/>
                  </a:cubicBezTo>
                  <a:cubicBezTo>
                    <a:pt x="197" y="491"/>
                    <a:pt x="205" y="491"/>
                    <a:pt x="223" y="493"/>
                  </a:cubicBezTo>
                  <a:cubicBezTo>
                    <a:pt x="235" y="494"/>
                    <a:pt x="247" y="495"/>
                    <a:pt x="259" y="495"/>
                  </a:cubicBezTo>
                  <a:cubicBezTo>
                    <a:pt x="278" y="491"/>
                    <a:pt x="299" y="489"/>
                    <a:pt x="319" y="485"/>
                  </a:cubicBezTo>
                  <a:cubicBezTo>
                    <a:pt x="328" y="483"/>
                    <a:pt x="336" y="478"/>
                    <a:pt x="345" y="475"/>
                  </a:cubicBezTo>
                  <a:cubicBezTo>
                    <a:pt x="427" y="448"/>
                    <a:pt x="491" y="385"/>
                    <a:pt x="510" y="300"/>
                  </a:cubicBezTo>
                  <a:cubicBezTo>
                    <a:pt x="524" y="240"/>
                    <a:pt x="513" y="170"/>
                    <a:pt x="480" y="117"/>
                  </a:cubicBezTo>
                  <a:cubicBezTo>
                    <a:pt x="444" y="61"/>
                    <a:pt x="391" y="25"/>
                    <a:pt x="329" y="8"/>
                  </a:cubicBezTo>
                  <a:cubicBezTo>
                    <a:pt x="311" y="3"/>
                    <a:pt x="293" y="1"/>
                    <a:pt x="27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9" name="Google Shape;2499;p31"/>
          <p:cNvGrpSpPr/>
          <p:nvPr/>
        </p:nvGrpSpPr>
        <p:grpSpPr>
          <a:xfrm flipH="1">
            <a:off x="6779080" y="2920953"/>
            <a:ext cx="1189018" cy="1315352"/>
            <a:chOff x="4219108" y="-509347"/>
            <a:chExt cx="183510" cy="203005"/>
          </a:xfrm>
        </p:grpSpPr>
        <p:sp>
          <p:nvSpPr>
            <p:cNvPr id="2500" name="Google Shape;2500;p31"/>
            <p:cNvSpPr/>
            <p:nvPr/>
          </p:nvSpPr>
          <p:spPr>
            <a:xfrm>
              <a:off x="4252712" y="-441615"/>
              <a:ext cx="72308" cy="69114"/>
            </a:xfrm>
            <a:custGeom>
              <a:avLst/>
              <a:gdLst/>
              <a:ahLst/>
              <a:cxnLst/>
              <a:rect l="l" t="t" r="r" b="b"/>
              <a:pathLst>
                <a:path w="1517" h="1450" extrusionOk="0">
                  <a:moveTo>
                    <a:pt x="311" y="0"/>
                  </a:moveTo>
                  <a:cubicBezTo>
                    <a:pt x="159" y="0"/>
                    <a:pt x="1" y="67"/>
                    <a:pt x="126" y="236"/>
                  </a:cubicBezTo>
                  <a:cubicBezTo>
                    <a:pt x="130" y="241"/>
                    <a:pt x="136" y="243"/>
                    <a:pt x="142" y="243"/>
                  </a:cubicBezTo>
                  <a:cubicBezTo>
                    <a:pt x="154" y="243"/>
                    <a:pt x="165" y="235"/>
                    <a:pt x="159" y="221"/>
                  </a:cubicBezTo>
                  <a:cubicBezTo>
                    <a:pt x="228" y="142"/>
                    <a:pt x="295" y="103"/>
                    <a:pt x="361" y="103"/>
                  </a:cubicBezTo>
                  <a:cubicBezTo>
                    <a:pt x="401" y="103"/>
                    <a:pt x="440" y="117"/>
                    <a:pt x="479" y="145"/>
                  </a:cubicBezTo>
                  <a:cubicBezTo>
                    <a:pt x="500" y="156"/>
                    <a:pt x="522" y="169"/>
                    <a:pt x="542" y="181"/>
                  </a:cubicBezTo>
                  <a:cubicBezTo>
                    <a:pt x="624" y="229"/>
                    <a:pt x="703" y="285"/>
                    <a:pt x="775" y="346"/>
                  </a:cubicBezTo>
                  <a:cubicBezTo>
                    <a:pt x="912" y="465"/>
                    <a:pt x="1028" y="607"/>
                    <a:pt x="1121" y="764"/>
                  </a:cubicBezTo>
                  <a:cubicBezTo>
                    <a:pt x="1170" y="847"/>
                    <a:pt x="1210" y="932"/>
                    <a:pt x="1244" y="1022"/>
                  </a:cubicBezTo>
                  <a:cubicBezTo>
                    <a:pt x="1290" y="1141"/>
                    <a:pt x="1327" y="1176"/>
                    <a:pt x="1228" y="1272"/>
                  </a:cubicBezTo>
                  <a:cubicBezTo>
                    <a:pt x="1191" y="1309"/>
                    <a:pt x="1160" y="1324"/>
                    <a:pt x="1131" y="1324"/>
                  </a:cubicBezTo>
                  <a:cubicBezTo>
                    <a:pt x="1072" y="1324"/>
                    <a:pt x="1023" y="1262"/>
                    <a:pt x="952" y="1188"/>
                  </a:cubicBezTo>
                  <a:cubicBezTo>
                    <a:pt x="875" y="1106"/>
                    <a:pt x="819" y="1013"/>
                    <a:pt x="771" y="912"/>
                  </a:cubicBezTo>
                  <a:cubicBezTo>
                    <a:pt x="769" y="909"/>
                    <a:pt x="766" y="908"/>
                    <a:pt x="764" y="908"/>
                  </a:cubicBezTo>
                  <a:cubicBezTo>
                    <a:pt x="758" y="908"/>
                    <a:pt x="752" y="913"/>
                    <a:pt x="754" y="920"/>
                  </a:cubicBezTo>
                  <a:cubicBezTo>
                    <a:pt x="798" y="1074"/>
                    <a:pt x="872" y="1204"/>
                    <a:pt x="998" y="1308"/>
                  </a:cubicBezTo>
                  <a:cubicBezTo>
                    <a:pt x="1054" y="1353"/>
                    <a:pt x="1174" y="1450"/>
                    <a:pt x="1269" y="1450"/>
                  </a:cubicBezTo>
                  <a:cubicBezTo>
                    <a:pt x="1286" y="1450"/>
                    <a:pt x="1302" y="1447"/>
                    <a:pt x="1316" y="1441"/>
                  </a:cubicBezTo>
                  <a:cubicBezTo>
                    <a:pt x="1516" y="1350"/>
                    <a:pt x="1298" y="902"/>
                    <a:pt x="1239" y="782"/>
                  </a:cubicBezTo>
                  <a:cubicBezTo>
                    <a:pt x="1081" y="463"/>
                    <a:pt x="797" y="161"/>
                    <a:pt x="462" y="25"/>
                  </a:cubicBezTo>
                  <a:cubicBezTo>
                    <a:pt x="422" y="9"/>
                    <a:pt x="367" y="0"/>
                    <a:pt x="31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4258051" y="-421167"/>
              <a:ext cx="94234" cy="78409"/>
            </a:xfrm>
            <a:custGeom>
              <a:avLst/>
              <a:gdLst/>
              <a:ahLst/>
              <a:cxnLst/>
              <a:rect l="l" t="t" r="r" b="b"/>
              <a:pathLst>
                <a:path w="1977" h="1645" extrusionOk="0">
                  <a:moveTo>
                    <a:pt x="15" y="0"/>
                  </a:moveTo>
                  <a:cubicBezTo>
                    <a:pt x="8" y="0"/>
                    <a:pt x="1" y="7"/>
                    <a:pt x="3" y="15"/>
                  </a:cubicBezTo>
                  <a:cubicBezTo>
                    <a:pt x="190" y="574"/>
                    <a:pt x="577" y="1076"/>
                    <a:pt x="1048" y="1426"/>
                  </a:cubicBezTo>
                  <a:cubicBezTo>
                    <a:pt x="1191" y="1532"/>
                    <a:pt x="1376" y="1645"/>
                    <a:pt x="1560" y="1645"/>
                  </a:cubicBezTo>
                  <a:cubicBezTo>
                    <a:pt x="1623" y="1645"/>
                    <a:pt x="1685" y="1632"/>
                    <a:pt x="1745" y="1601"/>
                  </a:cubicBezTo>
                  <a:cubicBezTo>
                    <a:pt x="1898" y="1523"/>
                    <a:pt x="1977" y="1375"/>
                    <a:pt x="1952" y="1211"/>
                  </a:cubicBezTo>
                  <a:cubicBezTo>
                    <a:pt x="1950" y="1201"/>
                    <a:pt x="1942" y="1197"/>
                    <a:pt x="1933" y="1197"/>
                  </a:cubicBezTo>
                  <a:cubicBezTo>
                    <a:pt x="1923" y="1197"/>
                    <a:pt x="1912" y="1204"/>
                    <a:pt x="1912" y="1217"/>
                  </a:cubicBezTo>
                  <a:cubicBezTo>
                    <a:pt x="1914" y="1442"/>
                    <a:pt x="1749" y="1519"/>
                    <a:pt x="1580" y="1519"/>
                  </a:cubicBezTo>
                  <a:cubicBezTo>
                    <a:pt x="1512" y="1519"/>
                    <a:pt x="1442" y="1507"/>
                    <a:pt x="1383" y="1486"/>
                  </a:cubicBezTo>
                  <a:cubicBezTo>
                    <a:pt x="1294" y="1454"/>
                    <a:pt x="1218" y="1406"/>
                    <a:pt x="1140" y="1351"/>
                  </a:cubicBezTo>
                  <a:cubicBezTo>
                    <a:pt x="975" y="1234"/>
                    <a:pt x="822" y="1094"/>
                    <a:pt x="682" y="950"/>
                  </a:cubicBezTo>
                  <a:cubicBezTo>
                    <a:pt x="413" y="668"/>
                    <a:pt x="210" y="346"/>
                    <a:pt x="24" y="5"/>
                  </a:cubicBezTo>
                  <a:cubicBezTo>
                    <a:pt x="22"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1"/>
            <p:cNvSpPr/>
            <p:nvPr/>
          </p:nvSpPr>
          <p:spPr>
            <a:xfrm>
              <a:off x="4219108" y="-488232"/>
              <a:ext cx="130364" cy="108676"/>
            </a:xfrm>
            <a:custGeom>
              <a:avLst/>
              <a:gdLst/>
              <a:ahLst/>
              <a:cxnLst/>
              <a:rect l="l" t="t" r="r" b="b"/>
              <a:pathLst>
                <a:path w="2735" h="2280" extrusionOk="0">
                  <a:moveTo>
                    <a:pt x="656" y="1"/>
                  </a:moveTo>
                  <a:cubicBezTo>
                    <a:pt x="495" y="1"/>
                    <a:pt x="343" y="51"/>
                    <a:pt x="239" y="187"/>
                  </a:cubicBezTo>
                  <a:cubicBezTo>
                    <a:pt x="1" y="500"/>
                    <a:pt x="187" y="891"/>
                    <a:pt x="357" y="1181"/>
                  </a:cubicBezTo>
                  <a:cubicBezTo>
                    <a:pt x="361" y="1188"/>
                    <a:pt x="367" y="1191"/>
                    <a:pt x="372" y="1191"/>
                  </a:cubicBezTo>
                  <a:cubicBezTo>
                    <a:pt x="385" y="1191"/>
                    <a:pt x="396" y="1177"/>
                    <a:pt x="389" y="1161"/>
                  </a:cubicBezTo>
                  <a:cubicBezTo>
                    <a:pt x="231" y="789"/>
                    <a:pt x="70" y="132"/>
                    <a:pt x="688" y="132"/>
                  </a:cubicBezTo>
                  <a:cubicBezTo>
                    <a:pt x="696" y="132"/>
                    <a:pt x="703" y="132"/>
                    <a:pt x="710" y="132"/>
                  </a:cubicBezTo>
                  <a:cubicBezTo>
                    <a:pt x="1066" y="140"/>
                    <a:pt x="1377" y="405"/>
                    <a:pt x="1609" y="648"/>
                  </a:cubicBezTo>
                  <a:cubicBezTo>
                    <a:pt x="2063" y="1127"/>
                    <a:pt x="2406" y="1683"/>
                    <a:pt x="2697" y="2270"/>
                  </a:cubicBezTo>
                  <a:cubicBezTo>
                    <a:pt x="2701" y="2276"/>
                    <a:pt x="2707" y="2279"/>
                    <a:pt x="2713" y="2279"/>
                  </a:cubicBezTo>
                  <a:cubicBezTo>
                    <a:pt x="2724" y="2279"/>
                    <a:pt x="2735" y="2270"/>
                    <a:pt x="2731" y="2258"/>
                  </a:cubicBezTo>
                  <a:cubicBezTo>
                    <a:pt x="2564" y="1826"/>
                    <a:pt x="2335" y="1421"/>
                    <a:pt x="2068" y="1043"/>
                  </a:cubicBezTo>
                  <a:cubicBezTo>
                    <a:pt x="1823" y="694"/>
                    <a:pt x="1538" y="331"/>
                    <a:pt x="1152" y="132"/>
                  </a:cubicBezTo>
                  <a:cubicBezTo>
                    <a:pt x="1011" y="59"/>
                    <a:pt x="829" y="1"/>
                    <a:pt x="6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1"/>
            <p:cNvSpPr/>
            <p:nvPr/>
          </p:nvSpPr>
          <p:spPr>
            <a:xfrm>
              <a:off x="4241368" y="-417068"/>
              <a:ext cx="161251" cy="110726"/>
            </a:xfrm>
            <a:custGeom>
              <a:avLst/>
              <a:gdLst/>
              <a:ahLst/>
              <a:cxnLst/>
              <a:rect l="l" t="t" r="r" b="b"/>
              <a:pathLst>
                <a:path w="3383" h="2323" extrusionOk="0">
                  <a:moveTo>
                    <a:pt x="19" y="1"/>
                  </a:moveTo>
                  <a:cubicBezTo>
                    <a:pt x="10" y="1"/>
                    <a:pt x="1" y="11"/>
                    <a:pt x="6" y="22"/>
                  </a:cubicBezTo>
                  <a:cubicBezTo>
                    <a:pt x="274" y="563"/>
                    <a:pt x="572" y="1101"/>
                    <a:pt x="989" y="1545"/>
                  </a:cubicBezTo>
                  <a:cubicBezTo>
                    <a:pt x="1319" y="1896"/>
                    <a:pt x="1781" y="2264"/>
                    <a:pt x="2277" y="2317"/>
                  </a:cubicBezTo>
                  <a:cubicBezTo>
                    <a:pt x="2313" y="2321"/>
                    <a:pt x="2348" y="2323"/>
                    <a:pt x="2380" y="2323"/>
                  </a:cubicBezTo>
                  <a:cubicBezTo>
                    <a:pt x="3382" y="2323"/>
                    <a:pt x="2762" y="546"/>
                    <a:pt x="2401" y="94"/>
                  </a:cubicBezTo>
                  <a:cubicBezTo>
                    <a:pt x="2396" y="88"/>
                    <a:pt x="2390" y="85"/>
                    <a:pt x="2384" y="85"/>
                  </a:cubicBezTo>
                  <a:cubicBezTo>
                    <a:pt x="2367" y="85"/>
                    <a:pt x="2351" y="107"/>
                    <a:pt x="2359" y="127"/>
                  </a:cubicBezTo>
                  <a:cubicBezTo>
                    <a:pt x="2578" y="586"/>
                    <a:pt x="2774" y="1012"/>
                    <a:pt x="2810" y="1528"/>
                  </a:cubicBezTo>
                  <a:cubicBezTo>
                    <a:pt x="2832" y="1844"/>
                    <a:pt x="2811" y="2190"/>
                    <a:pt x="2422" y="2215"/>
                  </a:cubicBezTo>
                  <a:cubicBezTo>
                    <a:pt x="2405" y="2216"/>
                    <a:pt x="2389" y="2217"/>
                    <a:pt x="2372" y="2217"/>
                  </a:cubicBezTo>
                  <a:cubicBezTo>
                    <a:pt x="2173" y="2217"/>
                    <a:pt x="1984" y="2139"/>
                    <a:pt x="1811" y="2049"/>
                  </a:cubicBezTo>
                  <a:cubicBezTo>
                    <a:pt x="973" y="1620"/>
                    <a:pt x="507" y="776"/>
                    <a:pt x="30" y="7"/>
                  </a:cubicBezTo>
                  <a:cubicBezTo>
                    <a:pt x="27" y="3"/>
                    <a:pt x="23" y="1"/>
                    <a:pt x="1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4336555" y="-440519"/>
              <a:ext cx="7102" cy="8961"/>
            </a:xfrm>
            <a:custGeom>
              <a:avLst/>
              <a:gdLst/>
              <a:ahLst/>
              <a:cxnLst/>
              <a:rect l="l" t="t" r="r" b="b"/>
              <a:pathLst>
                <a:path w="149" h="188" extrusionOk="0">
                  <a:moveTo>
                    <a:pt x="38" y="0"/>
                  </a:moveTo>
                  <a:cubicBezTo>
                    <a:pt x="19" y="0"/>
                    <a:pt x="1" y="19"/>
                    <a:pt x="1" y="38"/>
                  </a:cubicBezTo>
                  <a:cubicBezTo>
                    <a:pt x="1" y="58"/>
                    <a:pt x="2" y="80"/>
                    <a:pt x="6" y="97"/>
                  </a:cubicBezTo>
                  <a:cubicBezTo>
                    <a:pt x="11" y="118"/>
                    <a:pt x="22" y="138"/>
                    <a:pt x="30" y="158"/>
                  </a:cubicBezTo>
                  <a:cubicBezTo>
                    <a:pt x="39" y="177"/>
                    <a:pt x="61" y="187"/>
                    <a:pt x="82" y="187"/>
                  </a:cubicBezTo>
                  <a:cubicBezTo>
                    <a:pt x="93" y="187"/>
                    <a:pt x="103" y="185"/>
                    <a:pt x="112" y="179"/>
                  </a:cubicBezTo>
                  <a:cubicBezTo>
                    <a:pt x="138" y="160"/>
                    <a:pt x="149" y="127"/>
                    <a:pt x="133" y="97"/>
                  </a:cubicBezTo>
                  <a:cubicBezTo>
                    <a:pt x="122" y="80"/>
                    <a:pt x="113" y="59"/>
                    <a:pt x="98" y="43"/>
                  </a:cubicBezTo>
                  <a:cubicBezTo>
                    <a:pt x="86" y="29"/>
                    <a:pt x="70" y="17"/>
                    <a:pt x="55" y="6"/>
                  </a:cubicBezTo>
                  <a:cubicBezTo>
                    <a:pt x="50" y="2"/>
                    <a:pt x="44" y="0"/>
                    <a:pt x="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4319062" y="-462207"/>
              <a:ext cx="6673" cy="6482"/>
            </a:xfrm>
            <a:custGeom>
              <a:avLst/>
              <a:gdLst/>
              <a:ahLst/>
              <a:cxnLst/>
              <a:rect l="l" t="t" r="r" b="b"/>
              <a:pathLst>
                <a:path w="140" h="136" extrusionOk="0">
                  <a:moveTo>
                    <a:pt x="49" y="1"/>
                  </a:moveTo>
                  <a:cubicBezTo>
                    <a:pt x="38" y="1"/>
                    <a:pt x="22" y="6"/>
                    <a:pt x="14" y="13"/>
                  </a:cubicBezTo>
                  <a:cubicBezTo>
                    <a:pt x="7" y="23"/>
                    <a:pt x="1" y="36"/>
                    <a:pt x="2" y="48"/>
                  </a:cubicBezTo>
                  <a:cubicBezTo>
                    <a:pt x="3" y="64"/>
                    <a:pt x="11" y="79"/>
                    <a:pt x="21" y="91"/>
                  </a:cubicBezTo>
                  <a:cubicBezTo>
                    <a:pt x="30" y="101"/>
                    <a:pt x="42" y="111"/>
                    <a:pt x="51" y="121"/>
                  </a:cubicBezTo>
                  <a:cubicBezTo>
                    <a:pt x="60" y="130"/>
                    <a:pt x="74" y="135"/>
                    <a:pt x="87" y="135"/>
                  </a:cubicBezTo>
                  <a:cubicBezTo>
                    <a:pt x="99" y="135"/>
                    <a:pt x="112" y="131"/>
                    <a:pt x="121" y="121"/>
                  </a:cubicBezTo>
                  <a:cubicBezTo>
                    <a:pt x="139" y="100"/>
                    <a:pt x="140" y="70"/>
                    <a:pt x="122" y="50"/>
                  </a:cubicBezTo>
                  <a:cubicBezTo>
                    <a:pt x="111" y="39"/>
                    <a:pt x="102" y="29"/>
                    <a:pt x="92" y="21"/>
                  </a:cubicBezTo>
                  <a:cubicBezTo>
                    <a:pt x="80" y="10"/>
                    <a:pt x="64" y="1"/>
                    <a:pt x="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1"/>
            <p:cNvSpPr/>
            <p:nvPr/>
          </p:nvSpPr>
          <p:spPr>
            <a:xfrm>
              <a:off x="4237030" y="-466258"/>
              <a:ext cx="44567" cy="44948"/>
            </a:xfrm>
            <a:custGeom>
              <a:avLst/>
              <a:gdLst/>
              <a:ahLst/>
              <a:cxnLst/>
              <a:rect l="l" t="t" r="r" b="b"/>
              <a:pathLst>
                <a:path w="935" h="943" extrusionOk="0">
                  <a:moveTo>
                    <a:pt x="371" y="0"/>
                  </a:moveTo>
                  <a:cubicBezTo>
                    <a:pt x="308" y="0"/>
                    <a:pt x="249" y="23"/>
                    <a:pt x="196" y="79"/>
                  </a:cubicBezTo>
                  <a:cubicBezTo>
                    <a:pt x="0" y="291"/>
                    <a:pt x="162" y="725"/>
                    <a:pt x="270" y="940"/>
                  </a:cubicBezTo>
                  <a:cubicBezTo>
                    <a:pt x="271" y="942"/>
                    <a:pt x="273" y="943"/>
                    <a:pt x="275" y="943"/>
                  </a:cubicBezTo>
                  <a:cubicBezTo>
                    <a:pt x="278" y="943"/>
                    <a:pt x="282" y="939"/>
                    <a:pt x="280" y="935"/>
                  </a:cubicBezTo>
                  <a:cubicBezTo>
                    <a:pt x="198" y="745"/>
                    <a:pt x="6" y="155"/>
                    <a:pt x="316" y="56"/>
                  </a:cubicBezTo>
                  <a:cubicBezTo>
                    <a:pt x="339" y="49"/>
                    <a:pt x="362" y="46"/>
                    <a:pt x="385" y="46"/>
                  </a:cubicBezTo>
                  <a:cubicBezTo>
                    <a:pt x="571" y="46"/>
                    <a:pt x="734" y="270"/>
                    <a:pt x="902" y="318"/>
                  </a:cubicBezTo>
                  <a:cubicBezTo>
                    <a:pt x="904" y="319"/>
                    <a:pt x="906" y="319"/>
                    <a:pt x="908" y="319"/>
                  </a:cubicBezTo>
                  <a:cubicBezTo>
                    <a:pt x="924" y="319"/>
                    <a:pt x="934" y="293"/>
                    <a:pt x="916" y="281"/>
                  </a:cubicBezTo>
                  <a:cubicBezTo>
                    <a:pt x="780" y="205"/>
                    <a:pt x="561" y="0"/>
                    <a:pt x="37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1"/>
            <p:cNvSpPr/>
            <p:nvPr/>
          </p:nvSpPr>
          <p:spPr>
            <a:xfrm>
              <a:off x="4287984" y="-447764"/>
              <a:ext cx="7007" cy="6435"/>
            </a:xfrm>
            <a:custGeom>
              <a:avLst/>
              <a:gdLst/>
              <a:ahLst/>
              <a:cxnLst/>
              <a:rect l="l" t="t" r="r" b="b"/>
              <a:pathLst>
                <a:path w="147" h="135" extrusionOk="0">
                  <a:moveTo>
                    <a:pt x="60" y="0"/>
                  </a:moveTo>
                  <a:cubicBezTo>
                    <a:pt x="46" y="0"/>
                    <a:pt x="32" y="6"/>
                    <a:pt x="22" y="16"/>
                  </a:cubicBezTo>
                  <a:cubicBezTo>
                    <a:pt x="5" y="36"/>
                    <a:pt x="0" y="71"/>
                    <a:pt x="22" y="91"/>
                  </a:cubicBezTo>
                  <a:cubicBezTo>
                    <a:pt x="26" y="96"/>
                    <a:pt x="32" y="100"/>
                    <a:pt x="36" y="103"/>
                  </a:cubicBezTo>
                  <a:cubicBezTo>
                    <a:pt x="45" y="112"/>
                    <a:pt x="54" y="119"/>
                    <a:pt x="67" y="124"/>
                  </a:cubicBezTo>
                  <a:cubicBezTo>
                    <a:pt x="77" y="128"/>
                    <a:pt x="87" y="132"/>
                    <a:pt x="96" y="133"/>
                  </a:cubicBezTo>
                  <a:cubicBezTo>
                    <a:pt x="99" y="134"/>
                    <a:pt x="102" y="134"/>
                    <a:pt x="105" y="134"/>
                  </a:cubicBezTo>
                  <a:cubicBezTo>
                    <a:pt x="129" y="134"/>
                    <a:pt x="146" y="113"/>
                    <a:pt x="141" y="88"/>
                  </a:cubicBezTo>
                  <a:cubicBezTo>
                    <a:pt x="137" y="79"/>
                    <a:pt x="135" y="69"/>
                    <a:pt x="131" y="60"/>
                  </a:cubicBezTo>
                  <a:cubicBezTo>
                    <a:pt x="126" y="48"/>
                    <a:pt x="121" y="39"/>
                    <a:pt x="111" y="30"/>
                  </a:cubicBezTo>
                  <a:cubicBezTo>
                    <a:pt x="108" y="24"/>
                    <a:pt x="102" y="21"/>
                    <a:pt x="99" y="16"/>
                  </a:cubicBezTo>
                  <a:cubicBezTo>
                    <a:pt x="89" y="6"/>
                    <a:pt x="74"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4279452" y="-415114"/>
              <a:ext cx="5624" cy="4481"/>
            </a:xfrm>
            <a:custGeom>
              <a:avLst/>
              <a:gdLst/>
              <a:ahLst/>
              <a:cxnLst/>
              <a:rect l="l" t="t" r="r" b="b"/>
              <a:pathLst>
                <a:path w="118" h="94" extrusionOk="0">
                  <a:moveTo>
                    <a:pt x="59" y="1"/>
                  </a:moveTo>
                  <a:cubicBezTo>
                    <a:pt x="0" y="1"/>
                    <a:pt x="0" y="93"/>
                    <a:pt x="59" y="93"/>
                  </a:cubicBezTo>
                  <a:cubicBezTo>
                    <a:pt x="118" y="92"/>
                    <a:pt x="118" y="1"/>
                    <a:pt x="5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4317680" y="-407726"/>
              <a:ext cx="18303" cy="45854"/>
            </a:xfrm>
            <a:custGeom>
              <a:avLst/>
              <a:gdLst/>
              <a:ahLst/>
              <a:cxnLst/>
              <a:rect l="l" t="t" r="r" b="b"/>
              <a:pathLst>
                <a:path w="384" h="962" extrusionOk="0">
                  <a:moveTo>
                    <a:pt x="126" y="1"/>
                  </a:moveTo>
                  <a:cubicBezTo>
                    <a:pt x="114" y="1"/>
                    <a:pt x="102" y="9"/>
                    <a:pt x="103" y="24"/>
                  </a:cubicBezTo>
                  <a:cubicBezTo>
                    <a:pt x="115" y="176"/>
                    <a:pt x="207" y="299"/>
                    <a:pt x="247" y="444"/>
                  </a:cubicBezTo>
                  <a:cubicBezTo>
                    <a:pt x="299" y="626"/>
                    <a:pt x="277" y="937"/>
                    <a:pt x="20" y="937"/>
                  </a:cubicBezTo>
                  <a:cubicBezTo>
                    <a:pt x="18" y="937"/>
                    <a:pt x="17" y="937"/>
                    <a:pt x="16" y="937"/>
                  </a:cubicBezTo>
                  <a:cubicBezTo>
                    <a:pt x="0" y="937"/>
                    <a:pt x="1" y="959"/>
                    <a:pt x="16" y="961"/>
                  </a:cubicBezTo>
                  <a:cubicBezTo>
                    <a:pt x="21" y="961"/>
                    <a:pt x="25" y="961"/>
                    <a:pt x="30" y="961"/>
                  </a:cubicBezTo>
                  <a:cubicBezTo>
                    <a:pt x="187" y="961"/>
                    <a:pt x="290" y="843"/>
                    <a:pt x="328" y="696"/>
                  </a:cubicBezTo>
                  <a:cubicBezTo>
                    <a:pt x="383" y="474"/>
                    <a:pt x="245" y="203"/>
                    <a:pt x="146" y="11"/>
                  </a:cubicBezTo>
                  <a:cubicBezTo>
                    <a:pt x="142" y="4"/>
                    <a:pt x="134" y="1"/>
                    <a:pt x="12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4317108" y="-340899"/>
              <a:ext cx="45425" cy="15872"/>
            </a:xfrm>
            <a:custGeom>
              <a:avLst/>
              <a:gdLst/>
              <a:ahLst/>
              <a:cxnLst/>
              <a:rect l="l" t="t" r="r" b="b"/>
              <a:pathLst>
                <a:path w="953" h="333" extrusionOk="0">
                  <a:moveTo>
                    <a:pt x="923" y="0"/>
                  </a:moveTo>
                  <a:cubicBezTo>
                    <a:pt x="914" y="0"/>
                    <a:pt x="905" y="6"/>
                    <a:pt x="901" y="19"/>
                  </a:cubicBezTo>
                  <a:cubicBezTo>
                    <a:pt x="848" y="211"/>
                    <a:pt x="725" y="277"/>
                    <a:pt x="581" y="277"/>
                  </a:cubicBezTo>
                  <a:cubicBezTo>
                    <a:pt x="383" y="277"/>
                    <a:pt x="147" y="151"/>
                    <a:pt x="5" y="51"/>
                  </a:cubicBezTo>
                  <a:cubicBezTo>
                    <a:pt x="4" y="50"/>
                    <a:pt x="3" y="50"/>
                    <a:pt x="3" y="50"/>
                  </a:cubicBezTo>
                  <a:cubicBezTo>
                    <a:pt x="1" y="50"/>
                    <a:pt x="0" y="52"/>
                    <a:pt x="2" y="54"/>
                  </a:cubicBezTo>
                  <a:cubicBezTo>
                    <a:pt x="163" y="181"/>
                    <a:pt x="341" y="332"/>
                    <a:pt x="556" y="332"/>
                  </a:cubicBezTo>
                  <a:cubicBezTo>
                    <a:pt x="570" y="332"/>
                    <a:pt x="584" y="332"/>
                    <a:pt x="598" y="330"/>
                  </a:cubicBezTo>
                  <a:cubicBezTo>
                    <a:pt x="765" y="314"/>
                    <a:pt x="925" y="208"/>
                    <a:pt x="949" y="33"/>
                  </a:cubicBezTo>
                  <a:cubicBezTo>
                    <a:pt x="952" y="14"/>
                    <a:pt x="938" y="0"/>
                    <a:pt x="92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4274829" y="-509347"/>
              <a:ext cx="31078" cy="32555"/>
            </a:xfrm>
            <a:custGeom>
              <a:avLst/>
              <a:gdLst/>
              <a:ahLst/>
              <a:cxnLst/>
              <a:rect l="l" t="t" r="r" b="b"/>
              <a:pathLst>
                <a:path w="652" h="683" extrusionOk="0">
                  <a:moveTo>
                    <a:pt x="30" y="1"/>
                  </a:moveTo>
                  <a:cubicBezTo>
                    <a:pt x="14" y="1"/>
                    <a:pt x="0" y="20"/>
                    <a:pt x="16" y="33"/>
                  </a:cubicBezTo>
                  <a:cubicBezTo>
                    <a:pt x="250" y="228"/>
                    <a:pt x="461" y="423"/>
                    <a:pt x="633" y="678"/>
                  </a:cubicBezTo>
                  <a:cubicBezTo>
                    <a:pt x="636" y="681"/>
                    <a:pt x="639" y="682"/>
                    <a:pt x="641" y="682"/>
                  </a:cubicBezTo>
                  <a:cubicBezTo>
                    <a:pt x="647" y="682"/>
                    <a:pt x="651" y="676"/>
                    <a:pt x="648" y="669"/>
                  </a:cubicBezTo>
                  <a:cubicBezTo>
                    <a:pt x="522" y="395"/>
                    <a:pt x="311" y="142"/>
                    <a:pt x="38" y="3"/>
                  </a:cubicBezTo>
                  <a:cubicBezTo>
                    <a:pt x="35" y="1"/>
                    <a:pt x="32" y="1"/>
                    <a:pt x="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rot="-3476835">
            <a:off x="8473909" y="726009"/>
            <a:ext cx="999158" cy="1011762"/>
            <a:chOff x="3063709" y="-107293"/>
            <a:chExt cx="201909" cy="204435"/>
          </a:xfrm>
        </p:grpSpPr>
        <p:sp>
          <p:nvSpPr>
            <p:cNvPr id="2513" name="Google Shape;2513;p31"/>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1"/>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1"/>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1"/>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5" name="Google Shape;2525;p31"/>
          <p:cNvGrpSpPr/>
          <p:nvPr/>
        </p:nvGrpSpPr>
        <p:grpSpPr>
          <a:xfrm flipH="1">
            <a:off x="7399886" y="3448137"/>
            <a:ext cx="1438294" cy="1075716"/>
            <a:chOff x="574023" y="2653178"/>
            <a:chExt cx="667453" cy="499196"/>
          </a:xfrm>
        </p:grpSpPr>
        <p:sp>
          <p:nvSpPr>
            <p:cNvPr id="2526" name="Google Shape;2526;p31"/>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7" name="Google Shape;2547;p31"/>
          <p:cNvGrpSpPr/>
          <p:nvPr/>
        </p:nvGrpSpPr>
        <p:grpSpPr>
          <a:xfrm flipH="1">
            <a:off x="-262328" y="397130"/>
            <a:ext cx="929359" cy="850044"/>
            <a:chOff x="7078965" y="5331432"/>
            <a:chExt cx="404914" cy="370357"/>
          </a:xfrm>
        </p:grpSpPr>
        <p:sp>
          <p:nvSpPr>
            <p:cNvPr id="2548" name="Google Shape;2548;p31"/>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1"/>
          <p:cNvGrpSpPr/>
          <p:nvPr/>
        </p:nvGrpSpPr>
        <p:grpSpPr>
          <a:xfrm flipH="1">
            <a:off x="5868484" y="397125"/>
            <a:ext cx="581028" cy="581052"/>
            <a:chOff x="2787299" y="187324"/>
            <a:chExt cx="1165552" cy="1165600"/>
          </a:xfrm>
        </p:grpSpPr>
        <p:sp>
          <p:nvSpPr>
            <p:cNvPr id="2564" name="Google Shape;2564;p31"/>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6" name="Google Shape;2576;p31"/>
          <p:cNvGrpSpPr/>
          <p:nvPr/>
        </p:nvGrpSpPr>
        <p:grpSpPr>
          <a:xfrm rot="-369687" flipH="1">
            <a:off x="-19147" y="2739648"/>
            <a:ext cx="1023952" cy="1251372"/>
            <a:chOff x="1562309" y="2509229"/>
            <a:chExt cx="347240" cy="424361"/>
          </a:xfrm>
        </p:grpSpPr>
        <p:sp>
          <p:nvSpPr>
            <p:cNvPr id="2577" name="Google Shape;2577;p31"/>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0" name="Google Shape;2590;p31"/>
          <p:cNvGrpSpPr/>
          <p:nvPr/>
        </p:nvGrpSpPr>
        <p:grpSpPr>
          <a:xfrm rot="1079400">
            <a:off x="5103018" y="970542"/>
            <a:ext cx="1827104" cy="1992440"/>
            <a:chOff x="4518826" y="55435"/>
            <a:chExt cx="440758" cy="480654"/>
          </a:xfrm>
        </p:grpSpPr>
        <p:sp>
          <p:nvSpPr>
            <p:cNvPr id="2591" name="Google Shape;2591;p31"/>
            <p:cNvSpPr/>
            <p:nvPr/>
          </p:nvSpPr>
          <p:spPr>
            <a:xfrm>
              <a:off x="4525547" y="89182"/>
              <a:ext cx="377411" cy="446907"/>
            </a:xfrm>
            <a:custGeom>
              <a:avLst/>
              <a:gdLst/>
              <a:ahLst/>
              <a:cxnLst/>
              <a:rect l="l" t="t" r="r" b="b"/>
              <a:pathLst>
                <a:path w="7918" h="9376" extrusionOk="0">
                  <a:moveTo>
                    <a:pt x="7153" y="0"/>
                  </a:moveTo>
                  <a:cubicBezTo>
                    <a:pt x="7067" y="0"/>
                    <a:pt x="6980" y="71"/>
                    <a:pt x="7008" y="181"/>
                  </a:cubicBezTo>
                  <a:cubicBezTo>
                    <a:pt x="7606" y="2623"/>
                    <a:pt x="4898" y="3897"/>
                    <a:pt x="3242" y="4962"/>
                  </a:cubicBezTo>
                  <a:cubicBezTo>
                    <a:pt x="1660" y="5979"/>
                    <a:pt x="418" y="7482"/>
                    <a:pt x="4" y="9350"/>
                  </a:cubicBezTo>
                  <a:cubicBezTo>
                    <a:pt x="0" y="9366"/>
                    <a:pt x="13" y="9376"/>
                    <a:pt x="25" y="9376"/>
                  </a:cubicBezTo>
                  <a:cubicBezTo>
                    <a:pt x="33" y="9376"/>
                    <a:pt x="41" y="9371"/>
                    <a:pt x="44" y="9361"/>
                  </a:cubicBezTo>
                  <a:cubicBezTo>
                    <a:pt x="386" y="8298"/>
                    <a:pt x="889" y="7336"/>
                    <a:pt x="1642" y="6501"/>
                  </a:cubicBezTo>
                  <a:cubicBezTo>
                    <a:pt x="2410" y="5648"/>
                    <a:pt x="3373" y="5096"/>
                    <a:pt x="4361" y="4539"/>
                  </a:cubicBezTo>
                  <a:cubicBezTo>
                    <a:pt x="5895" y="3670"/>
                    <a:pt x="7918" y="2156"/>
                    <a:pt x="7290" y="104"/>
                  </a:cubicBezTo>
                  <a:cubicBezTo>
                    <a:pt x="7267" y="32"/>
                    <a:pt x="7210" y="0"/>
                    <a:pt x="71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4518826" y="55435"/>
              <a:ext cx="277220" cy="458108"/>
            </a:xfrm>
            <a:custGeom>
              <a:avLst/>
              <a:gdLst/>
              <a:ahLst/>
              <a:cxnLst/>
              <a:rect l="l" t="t" r="r" b="b"/>
              <a:pathLst>
                <a:path w="5816" h="9611" extrusionOk="0">
                  <a:moveTo>
                    <a:pt x="5509" y="1"/>
                  </a:moveTo>
                  <a:cubicBezTo>
                    <a:pt x="5434" y="1"/>
                    <a:pt x="5355" y="52"/>
                    <a:pt x="5358" y="140"/>
                  </a:cubicBezTo>
                  <a:cubicBezTo>
                    <a:pt x="5394" y="1168"/>
                    <a:pt x="5571" y="2258"/>
                    <a:pt x="4997" y="3184"/>
                  </a:cubicBezTo>
                  <a:cubicBezTo>
                    <a:pt x="4475" y="4023"/>
                    <a:pt x="3501" y="4432"/>
                    <a:pt x="2746" y="5020"/>
                  </a:cubicBezTo>
                  <a:cubicBezTo>
                    <a:pt x="1348" y="6107"/>
                    <a:pt x="251" y="7824"/>
                    <a:pt x="2" y="9593"/>
                  </a:cubicBezTo>
                  <a:cubicBezTo>
                    <a:pt x="0" y="9604"/>
                    <a:pt x="8" y="9611"/>
                    <a:pt x="16" y="9611"/>
                  </a:cubicBezTo>
                  <a:cubicBezTo>
                    <a:pt x="21" y="9611"/>
                    <a:pt x="26" y="9608"/>
                    <a:pt x="28" y="9600"/>
                  </a:cubicBezTo>
                  <a:cubicBezTo>
                    <a:pt x="282" y="8613"/>
                    <a:pt x="628" y="7669"/>
                    <a:pt x="1230" y="6837"/>
                  </a:cubicBezTo>
                  <a:cubicBezTo>
                    <a:pt x="1867" y="5957"/>
                    <a:pt x="2672" y="5277"/>
                    <a:pt x="3591" y="4710"/>
                  </a:cubicBezTo>
                  <a:cubicBezTo>
                    <a:pt x="4352" y="4242"/>
                    <a:pt x="5107" y="3751"/>
                    <a:pt x="5459" y="2891"/>
                  </a:cubicBezTo>
                  <a:cubicBezTo>
                    <a:pt x="5815" y="2035"/>
                    <a:pt x="5777" y="1003"/>
                    <a:pt x="5636" y="102"/>
                  </a:cubicBezTo>
                  <a:cubicBezTo>
                    <a:pt x="5625" y="33"/>
                    <a:pt x="5569" y="1"/>
                    <a:pt x="550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4571019" y="177267"/>
              <a:ext cx="377697" cy="314684"/>
            </a:xfrm>
            <a:custGeom>
              <a:avLst/>
              <a:gdLst/>
              <a:ahLst/>
              <a:cxnLst/>
              <a:rect l="l" t="t" r="r" b="b"/>
              <a:pathLst>
                <a:path w="7924" h="6602" extrusionOk="0">
                  <a:moveTo>
                    <a:pt x="7553" y="0"/>
                  </a:moveTo>
                  <a:cubicBezTo>
                    <a:pt x="7507" y="0"/>
                    <a:pt x="7461" y="34"/>
                    <a:pt x="7453" y="96"/>
                  </a:cubicBezTo>
                  <a:cubicBezTo>
                    <a:pt x="7394" y="570"/>
                    <a:pt x="7393" y="953"/>
                    <a:pt x="7136" y="1378"/>
                  </a:cubicBezTo>
                  <a:cubicBezTo>
                    <a:pt x="6896" y="1779"/>
                    <a:pt x="6549" y="2114"/>
                    <a:pt x="6159" y="2367"/>
                  </a:cubicBezTo>
                  <a:cubicBezTo>
                    <a:pt x="5339" y="2901"/>
                    <a:pt x="4353" y="3100"/>
                    <a:pt x="3453" y="3457"/>
                  </a:cubicBezTo>
                  <a:cubicBezTo>
                    <a:pt x="1977" y="4042"/>
                    <a:pt x="689" y="5130"/>
                    <a:pt x="6" y="6580"/>
                  </a:cubicBezTo>
                  <a:cubicBezTo>
                    <a:pt x="1" y="6591"/>
                    <a:pt x="9" y="6601"/>
                    <a:pt x="19" y="6601"/>
                  </a:cubicBezTo>
                  <a:cubicBezTo>
                    <a:pt x="23" y="6601"/>
                    <a:pt x="27" y="6599"/>
                    <a:pt x="30" y="6594"/>
                  </a:cubicBezTo>
                  <a:cubicBezTo>
                    <a:pt x="548" y="5775"/>
                    <a:pt x="1175" y="5050"/>
                    <a:pt x="1971" y="4491"/>
                  </a:cubicBezTo>
                  <a:cubicBezTo>
                    <a:pt x="2814" y="3900"/>
                    <a:pt x="3768" y="3616"/>
                    <a:pt x="4735" y="3298"/>
                  </a:cubicBezTo>
                  <a:cubicBezTo>
                    <a:pt x="5555" y="3028"/>
                    <a:pt x="6372" y="2692"/>
                    <a:pt x="6975" y="2056"/>
                  </a:cubicBezTo>
                  <a:cubicBezTo>
                    <a:pt x="7425" y="1581"/>
                    <a:pt x="7924" y="743"/>
                    <a:pt x="7649" y="70"/>
                  </a:cubicBezTo>
                  <a:cubicBezTo>
                    <a:pt x="7630" y="23"/>
                    <a:pt x="7591" y="0"/>
                    <a:pt x="75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4586987" y="386469"/>
              <a:ext cx="255389" cy="130554"/>
            </a:xfrm>
            <a:custGeom>
              <a:avLst/>
              <a:gdLst/>
              <a:ahLst/>
              <a:cxnLst/>
              <a:rect l="l" t="t" r="r" b="b"/>
              <a:pathLst>
                <a:path w="5358" h="2739" extrusionOk="0">
                  <a:moveTo>
                    <a:pt x="5269" y="1"/>
                  </a:moveTo>
                  <a:cubicBezTo>
                    <a:pt x="5262" y="1"/>
                    <a:pt x="5255" y="2"/>
                    <a:pt x="5248" y="5"/>
                  </a:cubicBezTo>
                  <a:cubicBezTo>
                    <a:pt x="4898" y="144"/>
                    <a:pt x="4576" y="281"/>
                    <a:pt x="4195" y="302"/>
                  </a:cubicBezTo>
                  <a:cubicBezTo>
                    <a:pt x="4131" y="306"/>
                    <a:pt x="4067" y="307"/>
                    <a:pt x="4004" y="307"/>
                  </a:cubicBezTo>
                  <a:cubicBezTo>
                    <a:pt x="3848" y="307"/>
                    <a:pt x="3692" y="299"/>
                    <a:pt x="3537" y="299"/>
                  </a:cubicBezTo>
                  <a:cubicBezTo>
                    <a:pt x="3480" y="299"/>
                    <a:pt x="3423" y="300"/>
                    <a:pt x="3367" y="303"/>
                  </a:cubicBezTo>
                  <a:cubicBezTo>
                    <a:pt x="2879" y="329"/>
                    <a:pt x="2402" y="458"/>
                    <a:pt x="1962" y="667"/>
                  </a:cubicBezTo>
                  <a:cubicBezTo>
                    <a:pt x="1087" y="1082"/>
                    <a:pt x="352" y="1816"/>
                    <a:pt x="3" y="2726"/>
                  </a:cubicBezTo>
                  <a:cubicBezTo>
                    <a:pt x="0" y="2733"/>
                    <a:pt x="8" y="2738"/>
                    <a:pt x="15" y="2738"/>
                  </a:cubicBezTo>
                  <a:cubicBezTo>
                    <a:pt x="18" y="2738"/>
                    <a:pt x="21" y="2737"/>
                    <a:pt x="23" y="2734"/>
                  </a:cubicBezTo>
                  <a:cubicBezTo>
                    <a:pt x="532" y="1751"/>
                    <a:pt x="1363" y="1002"/>
                    <a:pt x="2432" y="682"/>
                  </a:cubicBezTo>
                  <a:cubicBezTo>
                    <a:pt x="2976" y="518"/>
                    <a:pt x="3495" y="546"/>
                    <a:pt x="4054" y="540"/>
                  </a:cubicBezTo>
                  <a:cubicBezTo>
                    <a:pt x="4515" y="535"/>
                    <a:pt x="4968" y="435"/>
                    <a:pt x="5316" y="118"/>
                  </a:cubicBezTo>
                  <a:cubicBezTo>
                    <a:pt x="5358" y="81"/>
                    <a:pt x="5323" y="1"/>
                    <a:pt x="52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4764205" y="144855"/>
              <a:ext cx="65682" cy="107866"/>
            </a:xfrm>
            <a:custGeom>
              <a:avLst/>
              <a:gdLst/>
              <a:ahLst/>
              <a:cxnLst/>
              <a:rect l="l" t="t" r="r" b="b"/>
              <a:pathLst>
                <a:path w="1378" h="2263" extrusionOk="0">
                  <a:moveTo>
                    <a:pt x="1301" y="1"/>
                  </a:moveTo>
                  <a:cubicBezTo>
                    <a:pt x="1263" y="1"/>
                    <a:pt x="1223" y="26"/>
                    <a:pt x="1220" y="75"/>
                  </a:cubicBezTo>
                  <a:cubicBezTo>
                    <a:pt x="1165" y="948"/>
                    <a:pt x="718" y="1716"/>
                    <a:pt x="15" y="2230"/>
                  </a:cubicBezTo>
                  <a:cubicBezTo>
                    <a:pt x="0" y="2240"/>
                    <a:pt x="8" y="2262"/>
                    <a:pt x="23" y="2262"/>
                  </a:cubicBezTo>
                  <a:cubicBezTo>
                    <a:pt x="26" y="2262"/>
                    <a:pt x="29" y="2261"/>
                    <a:pt x="32" y="2260"/>
                  </a:cubicBezTo>
                  <a:cubicBezTo>
                    <a:pt x="830" y="1800"/>
                    <a:pt x="1306" y="988"/>
                    <a:pt x="1374" y="77"/>
                  </a:cubicBezTo>
                  <a:cubicBezTo>
                    <a:pt x="1378" y="26"/>
                    <a:pt x="1340" y="1"/>
                    <a:pt x="130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4824788" y="97094"/>
              <a:ext cx="12298" cy="14204"/>
            </a:xfrm>
            <a:custGeom>
              <a:avLst/>
              <a:gdLst/>
              <a:ahLst/>
              <a:cxnLst/>
              <a:rect l="l" t="t" r="r" b="b"/>
              <a:pathLst>
                <a:path w="258" h="298" extrusionOk="0">
                  <a:moveTo>
                    <a:pt x="133" y="1"/>
                  </a:moveTo>
                  <a:cubicBezTo>
                    <a:pt x="131" y="1"/>
                    <a:pt x="130" y="1"/>
                    <a:pt x="128" y="1"/>
                  </a:cubicBezTo>
                  <a:cubicBezTo>
                    <a:pt x="98" y="2"/>
                    <a:pt x="69" y="12"/>
                    <a:pt x="48" y="33"/>
                  </a:cubicBezTo>
                  <a:cubicBezTo>
                    <a:pt x="32" y="50"/>
                    <a:pt x="22" y="71"/>
                    <a:pt x="14" y="93"/>
                  </a:cubicBezTo>
                  <a:cubicBezTo>
                    <a:pt x="6" y="118"/>
                    <a:pt x="6" y="145"/>
                    <a:pt x="2" y="172"/>
                  </a:cubicBezTo>
                  <a:cubicBezTo>
                    <a:pt x="0" y="202"/>
                    <a:pt x="19" y="240"/>
                    <a:pt x="39" y="261"/>
                  </a:cubicBezTo>
                  <a:cubicBezTo>
                    <a:pt x="60" y="282"/>
                    <a:pt x="92" y="297"/>
                    <a:pt x="122" y="297"/>
                  </a:cubicBezTo>
                  <a:cubicBezTo>
                    <a:pt x="124" y="297"/>
                    <a:pt x="126" y="297"/>
                    <a:pt x="128" y="297"/>
                  </a:cubicBezTo>
                  <a:cubicBezTo>
                    <a:pt x="160" y="296"/>
                    <a:pt x="195" y="286"/>
                    <a:pt x="217" y="261"/>
                  </a:cubicBezTo>
                  <a:cubicBezTo>
                    <a:pt x="238" y="238"/>
                    <a:pt x="258" y="205"/>
                    <a:pt x="254" y="172"/>
                  </a:cubicBezTo>
                  <a:cubicBezTo>
                    <a:pt x="252" y="147"/>
                    <a:pt x="252" y="119"/>
                    <a:pt x="243" y="96"/>
                  </a:cubicBezTo>
                  <a:cubicBezTo>
                    <a:pt x="237" y="76"/>
                    <a:pt x="229" y="61"/>
                    <a:pt x="217" y="45"/>
                  </a:cubicBezTo>
                  <a:cubicBezTo>
                    <a:pt x="198" y="20"/>
                    <a:pt x="166" y="1"/>
                    <a:pt x="13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4811346" y="278984"/>
              <a:ext cx="16015" cy="11440"/>
            </a:xfrm>
            <a:custGeom>
              <a:avLst/>
              <a:gdLst/>
              <a:ahLst/>
              <a:cxnLst/>
              <a:rect l="l" t="t" r="r" b="b"/>
              <a:pathLst>
                <a:path w="336" h="240" extrusionOk="0">
                  <a:moveTo>
                    <a:pt x="260" y="1"/>
                  </a:moveTo>
                  <a:cubicBezTo>
                    <a:pt x="255" y="1"/>
                    <a:pt x="250" y="1"/>
                    <a:pt x="246" y="2"/>
                  </a:cubicBezTo>
                  <a:lnTo>
                    <a:pt x="202" y="9"/>
                  </a:lnTo>
                  <a:cubicBezTo>
                    <a:pt x="195" y="11"/>
                    <a:pt x="188" y="13"/>
                    <a:pt x="181" y="14"/>
                  </a:cubicBezTo>
                  <a:cubicBezTo>
                    <a:pt x="174" y="17"/>
                    <a:pt x="171" y="18"/>
                    <a:pt x="170" y="18"/>
                  </a:cubicBezTo>
                  <a:cubicBezTo>
                    <a:pt x="170" y="18"/>
                    <a:pt x="171" y="17"/>
                    <a:pt x="173" y="16"/>
                  </a:cubicBezTo>
                  <a:lnTo>
                    <a:pt x="173" y="16"/>
                  </a:lnTo>
                  <a:cubicBezTo>
                    <a:pt x="133" y="23"/>
                    <a:pt x="99" y="39"/>
                    <a:pt x="64" y="59"/>
                  </a:cubicBezTo>
                  <a:cubicBezTo>
                    <a:pt x="19" y="84"/>
                    <a:pt x="1" y="149"/>
                    <a:pt x="28" y="192"/>
                  </a:cubicBezTo>
                  <a:cubicBezTo>
                    <a:pt x="49" y="225"/>
                    <a:pt x="78" y="239"/>
                    <a:pt x="111" y="239"/>
                  </a:cubicBezTo>
                  <a:cubicBezTo>
                    <a:pt x="127" y="239"/>
                    <a:pt x="145" y="235"/>
                    <a:pt x="162" y="228"/>
                  </a:cubicBezTo>
                  <a:cubicBezTo>
                    <a:pt x="175" y="222"/>
                    <a:pt x="189" y="216"/>
                    <a:pt x="202" y="208"/>
                  </a:cubicBezTo>
                  <a:lnTo>
                    <a:pt x="222" y="196"/>
                  </a:lnTo>
                  <a:cubicBezTo>
                    <a:pt x="236" y="187"/>
                    <a:pt x="248" y="177"/>
                    <a:pt x="256" y="163"/>
                  </a:cubicBezTo>
                  <a:lnTo>
                    <a:pt x="256" y="163"/>
                  </a:lnTo>
                  <a:cubicBezTo>
                    <a:pt x="255" y="166"/>
                    <a:pt x="255" y="167"/>
                    <a:pt x="255" y="167"/>
                  </a:cubicBezTo>
                  <a:cubicBezTo>
                    <a:pt x="256" y="167"/>
                    <a:pt x="259" y="164"/>
                    <a:pt x="262" y="159"/>
                  </a:cubicBezTo>
                  <a:cubicBezTo>
                    <a:pt x="268" y="155"/>
                    <a:pt x="273" y="149"/>
                    <a:pt x="279" y="145"/>
                  </a:cubicBezTo>
                  <a:cubicBezTo>
                    <a:pt x="290" y="137"/>
                    <a:pt x="300" y="125"/>
                    <a:pt x="311" y="115"/>
                  </a:cubicBezTo>
                  <a:cubicBezTo>
                    <a:pt x="332" y="93"/>
                    <a:pt x="336" y="59"/>
                    <a:pt x="321" y="33"/>
                  </a:cubicBezTo>
                  <a:cubicBezTo>
                    <a:pt x="308" y="10"/>
                    <a:pt x="284" y="1"/>
                    <a:pt x="26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4861966" y="242663"/>
              <a:ext cx="17255" cy="13442"/>
            </a:xfrm>
            <a:custGeom>
              <a:avLst/>
              <a:gdLst/>
              <a:ahLst/>
              <a:cxnLst/>
              <a:rect l="l" t="t" r="r" b="b"/>
              <a:pathLst>
                <a:path w="362" h="282" extrusionOk="0">
                  <a:moveTo>
                    <a:pt x="180" y="1"/>
                  </a:moveTo>
                  <a:cubicBezTo>
                    <a:pt x="0" y="1"/>
                    <a:pt x="0" y="281"/>
                    <a:pt x="180" y="281"/>
                  </a:cubicBezTo>
                  <a:cubicBezTo>
                    <a:pt x="181" y="281"/>
                    <a:pt x="181" y="281"/>
                    <a:pt x="181" y="281"/>
                  </a:cubicBezTo>
                  <a:cubicBezTo>
                    <a:pt x="359" y="281"/>
                    <a:pt x="361" y="1"/>
                    <a:pt x="18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4892519" y="136084"/>
              <a:ext cx="27455" cy="78171"/>
            </a:xfrm>
            <a:custGeom>
              <a:avLst/>
              <a:gdLst/>
              <a:ahLst/>
              <a:cxnLst/>
              <a:rect l="l" t="t" r="r" b="b"/>
              <a:pathLst>
                <a:path w="576" h="1640" extrusionOk="0">
                  <a:moveTo>
                    <a:pt x="462" y="0"/>
                  </a:moveTo>
                  <a:cubicBezTo>
                    <a:pt x="446" y="0"/>
                    <a:pt x="429" y="9"/>
                    <a:pt x="424" y="26"/>
                  </a:cubicBezTo>
                  <a:cubicBezTo>
                    <a:pt x="350" y="287"/>
                    <a:pt x="342" y="563"/>
                    <a:pt x="273" y="828"/>
                  </a:cubicBezTo>
                  <a:cubicBezTo>
                    <a:pt x="205" y="1090"/>
                    <a:pt x="114" y="1350"/>
                    <a:pt x="10" y="1599"/>
                  </a:cubicBezTo>
                  <a:cubicBezTo>
                    <a:pt x="1" y="1622"/>
                    <a:pt x="22" y="1639"/>
                    <a:pt x="42" y="1639"/>
                  </a:cubicBezTo>
                  <a:cubicBezTo>
                    <a:pt x="53" y="1639"/>
                    <a:pt x="63" y="1635"/>
                    <a:pt x="69" y="1624"/>
                  </a:cubicBezTo>
                  <a:cubicBezTo>
                    <a:pt x="330" y="1173"/>
                    <a:pt x="576" y="555"/>
                    <a:pt x="493" y="26"/>
                  </a:cubicBezTo>
                  <a:cubicBezTo>
                    <a:pt x="490" y="8"/>
                    <a:pt x="477" y="0"/>
                    <a:pt x="46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4753433" y="308250"/>
              <a:ext cx="179840" cy="62870"/>
            </a:xfrm>
            <a:custGeom>
              <a:avLst/>
              <a:gdLst/>
              <a:ahLst/>
              <a:cxnLst/>
              <a:rect l="l" t="t" r="r" b="b"/>
              <a:pathLst>
                <a:path w="3773" h="1319" extrusionOk="0">
                  <a:moveTo>
                    <a:pt x="3696" y="0"/>
                  </a:moveTo>
                  <a:cubicBezTo>
                    <a:pt x="3686" y="0"/>
                    <a:pt x="3676" y="3"/>
                    <a:pt x="3665" y="10"/>
                  </a:cubicBezTo>
                  <a:cubicBezTo>
                    <a:pt x="3392" y="179"/>
                    <a:pt x="3179" y="425"/>
                    <a:pt x="2893" y="589"/>
                  </a:cubicBezTo>
                  <a:cubicBezTo>
                    <a:pt x="2614" y="750"/>
                    <a:pt x="2316" y="870"/>
                    <a:pt x="2008" y="962"/>
                  </a:cubicBezTo>
                  <a:cubicBezTo>
                    <a:pt x="1363" y="1153"/>
                    <a:pt x="687" y="1216"/>
                    <a:pt x="21" y="1287"/>
                  </a:cubicBezTo>
                  <a:cubicBezTo>
                    <a:pt x="2" y="1289"/>
                    <a:pt x="0" y="1318"/>
                    <a:pt x="20" y="1318"/>
                  </a:cubicBezTo>
                  <a:cubicBezTo>
                    <a:pt x="21" y="1318"/>
                    <a:pt x="21" y="1318"/>
                    <a:pt x="21" y="1318"/>
                  </a:cubicBezTo>
                  <a:cubicBezTo>
                    <a:pt x="740" y="1294"/>
                    <a:pt x="1464" y="1240"/>
                    <a:pt x="2162" y="1049"/>
                  </a:cubicBezTo>
                  <a:cubicBezTo>
                    <a:pt x="2702" y="902"/>
                    <a:pt x="3472" y="622"/>
                    <a:pt x="3750" y="94"/>
                  </a:cubicBezTo>
                  <a:cubicBezTo>
                    <a:pt x="3772" y="52"/>
                    <a:pt x="3739" y="0"/>
                    <a:pt x="369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4947287" y="280652"/>
              <a:ext cx="12298" cy="9533"/>
            </a:xfrm>
            <a:custGeom>
              <a:avLst/>
              <a:gdLst/>
              <a:ahLst/>
              <a:cxnLst/>
              <a:rect l="l" t="t" r="r" b="b"/>
              <a:pathLst>
                <a:path w="258" h="200" extrusionOk="0">
                  <a:moveTo>
                    <a:pt x="128" y="0"/>
                  </a:moveTo>
                  <a:cubicBezTo>
                    <a:pt x="0" y="0"/>
                    <a:pt x="0" y="199"/>
                    <a:pt x="128" y="199"/>
                  </a:cubicBezTo>
                  <a:cubicBezTo>
                    <a:pt x="129" y="199"/>
                    <a:pt x="129" y="199"/>
                    <a:pt x="130" y="199"/>
                  </a:cubicBezTo>
                  <a:cubicBezTo>
                    <a:pt x="257" y="199"/>
                    <a:pt x="257" y="0"/>
                    <a:pt x="12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4873549" y="378556"/>
              <a:ext cx="11011" cy="8341"/>
            </a:xfrm>
            <a:custGeom>
              <a:avLst/>
              <a:gdLst/>
              <a:ahLst/>
              <a:cxnLst/>
              <a:rect l="l" t="t" r="r" b="b"/>
              <a:pathLst>
                <a:path w="231" h="175" extrusionOk="0">
                  <a:moveTo>
                    <a:pt x="87" y="0"/>
                  </a:moveTo>
                  <a:cubicBezTo>
                    <a:pt x="41" y="0"/>
                    <a:pt x="0" y="39"/>
                    <a:pt x="0" y="87"/>
                  </a:cubicBezTo>
                  <a:cubicBezTo>
                    <a:pt x="0" y="136"/>
                    <a:pt x="41" y="174"/>
                    <a:pt x="87" y="174"/>
                  </a:cubicBezTo>
                  <a:cubicBezTo>
                    <a:pt x="95" y="174"/>
                    <a:pt x="102" y="173"/>
                    <a:pt x="110" y="171"/>
                  </a:cubicBezTo>
                  <a:lnTo>
                    <a:pt x="181" y="152"/>
                  </a:lnTo>
                  <a:cubicBezTo>
                    <a:pt x="208" y="144"/>
                    <a:pt x="230" y="116"/>
                    <a:pt x="229" y="87"/>
                  </a:cubicBezTo>
                  <a:cubicBezTo>
                    <a:pt x="229" y="59"/>
                    <a:pt x="211" y="32"/>
                    <a:pt x="181" y="23"/>
                  </a:cubicBezTo>
                  <a:lnTo>
                    <a:pt x="110" y="3"/>
                  </a:lnTo>
                  <a:cubicBezTo>
                    <a:pt x="102" y="1"/>
                    <a:pt x="95" y="0"/>
                    <a:pt x="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3" name="Google Shape;2603;p31"/>
          <p:cNvGrpSpPr/>
          <p:nvPr/>
        </p:nvGrpSpPr>
        <p:grpSpPr>
          <a:xfrm rot="586813">
            <a:off x="4687942" y="1882778"/>
            <a:ext cx="1020672" cy="970119"/>
            <a:chOff x="5626143" y="-593747"/>
            <a:chExt cx="318949" cy="303152"/>
          </a:xfrm>
        </p:grpSpPr>
        <p:sp>
          <p:nvSpPr>
            <p:cNvPr id="2604" name="Google Shape;2604;p31"/>
            <p:cNvSpPr/>
            <p:nvPr/>
          </p:nvSpPr>
          <p:spPr>
            <a:xfrm>
              <a:off x="5626143" y="-593747"/>
              <a:ext cx="318949" cy="302337"/>
            </a:xfrm>
            <a:custGeom>
              <a:avLst/>
              <a:gdLst/>
              <a:ahLst/>
              <a:cxnLst/>
              <a:rect l="l" t="t" r="r" b="b"/>
              <a:pathLst>
                <a:path w="5472" h="5187" extrusionOk="0">
                  <a:moveTo>
                    <a:pt x="5451" y="1"/>
                  </a:moveTo>
                  <a:cubicBezTo>
                    <a:pt x="5274" y="1"/>
                    <a:pt x="3933" y="64"/>
                    <a:pt x="2037" y="1893"/>
                  </a:cubicBezTo>
                  <a:cubicBezTo>
                    <a:pt x="0" y="3858"/>
                    <a:pt x="1169" y="4799"/>
                    <a:pt x="1581" y="5058"/>
                  </a:cubicBezTo>
                  <a:cubicBezTo>
                    <a:pt x="1711" y="5139"/>
                    <a:pt x="1924" y="5187"/>
                    <a:pt x="2161" y="5187"/>
                  </a:cubicBezTo>
                  <a:cubicBezTo>
                    <a:pt x="2672" y="5187"/>
                    <a:pt x="3293" y="4963"/>
                    <a:pt x="3435" y="4362"/>
                  </a:cubicBezTo>
                  <a:cubicBezTo>
                    <a:pt x="3641" y="3484"/>
                    <a:pt x="3717" y="3038"/>
                    <a:pt x="4069" y="2684"/>
                  </a:cubicBezTo>
                  <a:cubicBezTo>
                    <a:pt x="4423" y="2332"/>
                    <a:pt x="4618" y="2218"/>
                    <a:pt x="4618" y="2218"/>
                  </a:cubicBezTo>
                  <a:lnTo>
                    <a:pt x="3858" y="2148"/>
                  </a:lnTo>
                  <a:cubicBezTo>
                    <a:pt x="3858" y="2148"/>
                    <a:pt x="4308" y="1713"/>
                    <a:pt x="4618" y="1589"/>
                  </a:cubicBezTo>
                  <a:cubicBezTo>
                    <a:pt x="4928" y="1467"/>
                    <a:pt x="5356" y="1342"/>
                    <a:pt x="5356" y="1342"/>
                  </a:cubicBezTo>
                  <a:cubicBezTo>
                    <a:pt x="5356" y="1342"/>
                    <a:pt x="5076" y="1280"/>
                    <a:pt x="4742" y="1280"/>
                  </a:cubicBezTo>
                  <a:cubicBezTo>
                    <a:pt x="4602" y="1280"/>
                    <a:pt x="4452" y="1291"/>
                    <a:pt x="4310" y="1322"/>
                  </a:cubicBezTo>
                  <a:cubicBezTo>
                    <a:pt x="3830" y="1427"/>
                    <a:pt x="3645" y="1640"/>
                    <a:pt x="3645" y="1640"/>
                  </a:cubicBezTo>
                  <a:cubicBezTo>
                    <a:pt x="3645" y="1640"/>
                    <a:pt x="3875" y="1301"/>
                    <a:pt x="4174" y="1116"/>
                  </a:cubicBezTo>
                  <a:cubicBezTo>
                    <a:pt x="4488" y="920"/>
                    <a:pt x="5002" y="889"/>
                    <a:pt x="5002" y="889"/>
                  </a:cubicBezTo>
                  <a:cubicBezTo>
                    <a:pt x="5002" y="889"/>
                    <a:pt x="4694" y="855"/>
                    <a:pt x="4370" y="855"/>
                  </a:cubicBezTo>
                  <a:cubicBezTo>
                    <a:pt x="4156" y="855"/>
                    <a:pt x="3934" y="870"/>
                    <a:pt x="3793" y="920"/>
                  </a:cubicBezTo>
                  <a:cubicBezTo>
                    <a:pt x="4174" y="448"/>
                    <a:pt x="4837" y="88"/>
                    <a:pt x="5471" y="1"/>
                  </a:cubicBezTo>
                  <a:cubicBezTo>
                    <a:pt x="5471" y="1"/>
                    <a:pt x="5464" y="1"/>
                    <a:pt x="545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5736367" y="-464700"/>
              <a:ext cx="159475" cy="174105"/>
            </a:xfrm>
            <a:custGeom>
              <a:avLst/>
              <a:gdLst/>
              <a:ahLst/>
              <a:cxnLst/>
              <a:rect l="l" t="t" r="r" b="b"/>
              <a:pathLst>
                <a:path w="2736" h="2987" extrusionOk="0">
                  <a:moveTo>
                    <a:pt x="2699" y="0"/>
                  </a:moveTo>
                  <a:cubicBezTo>
                    <a:pt x="2695" y="0"/>
                    <a:pt x="2690" y="1"/>
                    <a:pt x="2686" y="3"/>
                  </a:cubicBezTo>
                  <a:cubicBezTo>
                    <a:pt x="2156" y="292"/>
                    <a:pt x="1843" y="802"/>
                    <a:pt x="1682" y="1373"/>
                  </a:cubicBezTo>
                  <a:cubicBezTo>
                    <a:pt x="1570" y="1772"/>
                    <a:pt x="1597" y="2213"/>
                    <a:pt x="1288" y="2531"/>
                  </a:cubicBezTo>
                  <a:cubicBezTo>
                    <a:pt x="942" y="2885"/>
                    <a:pt x="471" y="2919"/>
                    <a:pt x="7" y="2964"/>
                  </a:cubicBezTo>
                  <a:cubicBezTo>
                    <a:pt x="1" y="2965"/>
                    <a:pt x="1" y="2974"/>
                    <a:pt x="7" y="2974"/>
                  </a:cubicBezTo>
                  <a:cubicBezTo>
                    <a:pt x="81" y="2982"/>
                    <a:pt x="156" y="2987"/>
                    <a:pt x="232" y="2987"/>
                  </a:cubicBezTo>
                  <a:cubicBezTo>
                    <a:pt x="796" y="2987"/>
                    <a:pt x="1406" y="2756"/>
                    <a:pt x="1602" y="2187"/>
                  </a:cubicBezTo>
                  <a:cubicBezTo>
                    <a:pt x="1729" y="1814"/>
                    <a:pt x="1715" y="1411"/>
                    <a:pt x="1864" y="1040"/>
                  </a:cubicBezTo>
                  <a:cubicBezTo>
                    <a:pt x="2032" y="622"/>
                    <a:pt x="2310" y="263"/>
                    <a:pt x="2711" y="46"/>
                  </a:cubicBezTo>
                  <a:cubicBezTo>
                    <a:pt x="2735" y="34"/>
                    <a:pt x="2721" y="0"/>
                    <a:pt x="2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5699645" y="-423258"/>
              <a:ext cx="110338" cy="109872"/>
            </a:xfrm>
            <a:custGeom>
              <a:avLst/>
              <a:gdLst/>
              <a:ahLst/>
              <a:cxnLst/>
              <a:rect l="l" t="t" r="r" b="b"/>
              <a:pathLst>
                <a:path w="1893" h="1885" extrusionOk="0">
                  <a:moveTo>
                    <a:pt x="947" y="0"/>
                  </a:moveTo>
                  <a:cubicBezTo>
                    <a:pt x="945" y="0"/>
                    <a:pt x="943" y="0"/>
                    <a:pt x="941" y="0"/>
                  </a:cubicBezTo>
                  <a:cubicBezTo>
                    <a:pt x="421" y="3"/>
                    <a:pt x="1" y="427"/>
                    <a:pt x="4" y="947"/>
                  </a:cubicBezTo>
                  <a:cubicBezTo>
                    <a:pt x="8" y="1466"/>
                    <a:pt x="429" y="1884"/>
                    <a:pt x="947" y="1884"/>
                  </a:cubicBezTo>
                  <a:cubicBezTo>
                    <a:pt x="948" y="1884"/>
                    <a:pt x="950" y="1884"/>
                    <a:pt x="952" y="1884"/>
                  </a:cubicBezTo>
                  <a:cubicBezTo>
                    <a:pt x="1473" y="1881"/>
                    <a:pt x="1892" y="1456"/>
                    <a:pt x="1888" y="936"/>
                  </a:cubicBezTo>
                  <a:cubicBezTo>
                    <a:pt x="1885" y="418"/>
                    <a:pt x="1464" y="0"/>
                    <a:pt x="947" y="0"/>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5692592" y="-389219"/>
              <a:ext cx="25064" cy="36488"/>
            </a:xfrm>
            <a:custGeom>
              <a:avLst/>
              <a:gdLst/>
              <a:ahLst/>
              <a:cxnLst/>
              <a:rect l="l" t="t" r="r" b="b"/>
              <a:pathLst>
                <a:path w="430" h="626" extrusionOk="0">
                  <a:moveTo>
                    <a:pt x="215" y="0"/>
                  </a:moveTo>
                  <a:cubicBezTo>
                    <a:pt x="97" y="0"/>
                    <a:pt x="0" y="141"/>
                    <a:pt x="0" y="313"/>
                  </a:cubicBezTo>
                  <a:cubicBezTo>
                    <a:pt x="0" y="485"/>
                    <a:pt x="97" y="625"/>
                    <a:pt x="215" y="625"/>
                  </a:cubicBezTo>
                  <a:cubicBezTo>
                    <a:pt x="334" y="625"/>
                    <a:pt x="430" y="485"/>
                    <a:pt x="430" y="313"/>
                  </a:cubicBezTo>
                  <a:cubicBezTo>
                    <a:pt x="430" y="141"/>
                    <a:pt x="334"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5772098" y="-421743"/>
              <a:ext cx="34623" cy="34681"/>
            </a:xfrm>
            <a:custGeom>
              <a:avLst/>
              <a:gdLst/>
              <a:ahLst/>
              <a:cxnLst/>
              <a:rect l="l" t="t" r="r" b="b"/>
              <a:pathLst>
                <a:path w="594" h="595" extrusionOk="0">
                  <a:moveTo>
                    <a:pt x="298" y="0"/>
                  </a:moveTo>
                  <a:cubicBezTo>
                    <a:pt x="133" y="0"/>
                    <a:pt x="0" y="133"/>
                    <a:pt x="0" y="298"/>
                  </a:cubicBezTo>
                  <a:cubicBezTo>
                    <a:pt x="0" y="462"/>
                    <a:pt x="133" y="595"/>
                    <a:pt x="298" y="595"/>
                  </a:cubicBezTo>
                  <a:cubicBezTo>
                    <a:pt x="461" y="595"/>
                    <a:pt x="594" y="462"/>
                    <a:pt x="594" y="298"/>
                  </a:cubicBezTo>
                  <a:cubicBezTo>
                    <a:pt x="594" y="133"/>
                    <a:pt x="461"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5696789" y="-383157"/>
              <a:ext cx="16729" cy="24306"/>
            </a:xfrm>
            <a:custGeom>
              <a:avLst/>
              <a:gdLst/>
              <a:ahLst/>
              <a:cxnLst/>
              <a:rect l="l" t="t" r="r" b="b"/>
              <a:pathLst>
                <a:path w="287" h="417" extrusionOk="0">
                  <a:moveTo>
                    <a:pt x="144" y="1"/>
                  </a:moveTo>
                  <a:cubicBezTo>
                    <a:pt x="65" y="1"/>
                    <a:pt x="1" y="94"/>
                    <a:pt x="1" y="209"/>
                  </a:cubicBezTo>
                  <a:cubicBezTo>
                    <a:pt x="1" y="324"/>
                    <a:pt x="65" y="417"/>
                    <a:pt x="144" y="417"/>
                  </a:cubicBezTo>
                  <a:cubicBezTo>
                    <a:pt x="223" y="417"/>
                    <a:pt x="286" y="324"/>
                    <a:pt x="286" y="209"/>
                  </a:cubicBezTo>
                  <a:cubicBezTo>
                    <a:pt x="286" y="94"/>
                    <a:pt x="223" y="1"/>
                    <a:pt x="14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5777111" y="-416672"/>
              <a:ext cx="24656" cy="24539"/>
            </a:xfrm>
            <a:custGeom>
              <a:avLst/>
              <a:gdLst/>
              <a:ahLst/>
              <a:cxnLst/>
              <a:rect l="l" t="t" r="r" b="b"/>
              <a:pathLst>
                <a:path w="423" h="421" extrusionOk="0">
                  <a:moveTo>
                    <a:pt x="212" y="0"/>
                  </a:moveTo>
                  <a:cubicBezTo>
                    <a:pt x="95" y="0"/>
                    <a:pt x="0" y="94"/>
                    <a:pt x="0" y="211"/>
                  </a:cubicBezTo>
                  <a:cubicBezTo>
                    <a:pt x="0" y="327"/>
                    <a:pt x="95" y="421"/>
                    <a:pt x="212" y="421"/>
                  </a:cubicBezTo>
                  <a:cubicBezTo>
                    <a:pt x="328" y="421"/>
                    <a:pt x="422" y="327"/>
                    <a:pt x="422" y="211"/>
                  </a:cubicBezTo>
                  <a:cubicBezTo>
                    <a:pt x="422" y="94"/>
                    <a:pt x="328" y="0"/>
                    <a:pt x="212"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5752630" y="-358502"/>
              <a:ext cx="41209" cy="29435"/>
            </a:xfrm>
            <a:custGeom>
              <a:avLst/>
              <a:gdLst/>
              <a:ahLst/>
              <a:cxnLst/>
              <a:rect l="l" t="t" r="r" b="b"/>
              <a:pathLst>
                <a:path w="707" h="505" extrusionOk="0">
                  <a:moveTo>
                    <a:pt x="440" y="1"/>
                  </a:moveTo>
                  <a:cubicBezTo>
                    <a:pt x="381" y="1"/>
                    <a:pt x="316" y="15"/>
                    <a:pt x="254" y="45"/>
                  </a:cubicBezTo>
                  <a:cubicBezTo>
                    <a:pt x="88" y="123"/>
                    <a:pt x="0" y="280"/>
                    <a:pt x="56" y="396"/>
                  </a:cubicBezTo>
                  <a:cubicBezTo>
                    <a:pt x="90" y="467"/>
                    <a:pt x="170" y="505"/>
                    <a:pt x="266" y="505"/>
                  </a:cubicBezTo>
                  <a:cubicBezTo>
                    <a:pt x="325" y="505"/>
                    <a:pt x="390" y="490"/>
                    <a:pt x="454" y="459"/>
                  </a:cubicBezTo>
                  <a:cubicBezTo>
                    <a:pt x="618" y="381"/>
                    <a:pt x="706" y="224"/>
                    <a:pt x="652" y="109"/>
                  </a:cubicBezTo>
                  <a:cubicBezTo>
                    <a:pt x="617" y="39"/>
                    <a:pt x="536" y="1"/>
                    <a:pt x="44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5687813" y="-387004"/>
              <a:ext cx="28444" cy="57005"/>
            </a:xfrm>
            <a:custGeom>
              <a:avLst/>
              <a:gdLst/>
              <a:ahLst/>
              <a:cxnLst/>
              <a:rect l="l" t="t" r="r" b="b"/>
              <a:pathLst>
                <a:path w="488" h="978" extrusionOk="0">
                  <a:moveTo>
                    <a:pt x="173" y="0"/>
                  </a:moveTo>
                  <a:cubicBezTo>
                    <a:pt x="172" y="0"/>
                    <a:pt x="171" y="0"/>
                    <a:pt x="169" y="1"/>
                  </a:cubicBezTo>
                  <a:cubicBezTo>
                    <a:pt x="1" y="84"/>
                    <a:pt x="15" y="322"/>
                    <a:pt x="74" y="471"/>
                  </a:cubicBezTo>
                  <a:cubicBezTo>
                    <a:pt x="102" y="544"/>
                    <a:pt x="173" y="589"/>
                    <a:pt x="249" y="601"/>
                  </a:cubicBezTo>
                  <a:cubicBezTo>
                    <a:pt x="270" y="758"/>
                    <a:pt x="346" y="888"/>
                    <a:pt x="478" y="977"/>
                  </a:cubicBezTo>
                  <a:cubicBezTo>
                    <a:pt x="479" y="977"/>
                    <a:pt x="480" y="977"/>
                    <a:pt x="481" y="977"/>
                  </a:cubicBezTo>
                  <a:cubicBezTo>
                    <a:pt x="485" y="977"/>
                    <a:pt x="488" y="973"/>
                    <a:pt x="484" y="969"/>
                  </a:cubicBezTo>
                  <a:cubicBezTo>
                    <a:pt x="384" y="873"/>
                    <a:pt x="316" y="744"/>
                    <a:pt x="298" y="605"/>
                  </a:cubicBezTo>
                  <a:cubicBezTo>
                    <a:pt x="333" y="605"/>
                    <a:pt x="368" y="597"/>
                    <a:pt x="400" y="582"/>
                  </a:cubicBezTo>
                  <a:cubicBezTo>
                    <a:pt x="404" y="581"/>
                    <a:pt x="403" y="575"/>
                    <a:pt x="398" y="575"/>
                  </a:cubicBezTo>
                  <a:cubicBezTo>
                    <a:pt x="279" y="545"/>
                    <a:pt x="163" y="582"/>
                    <a:pt x="125" y="427"/>
                  </a:cubicBezTo>
                  <a:cubicBezTo>
                    <a:pt x="91" y="289"/>
                    <a:pt x="70" y="121"/>
                    <a:pt x="180" y="15"/>
                  </a:cubicBezTo>
                  <a:cubicBezTo>
                    <a:pt x="185" y="9"/>
                    <a:pt x="181" y="0"/>
                    <a:pt x="173"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5696090" y="-383040"/>
              <a:ext cx="15621" cy="16670"/>
            </a:xfrm>
            <a:custGeom>
              <a:avLst/>
              <a:gdLst/>
              <a:ahLst/>
              <a:cxnLst/>
              <a:rect l="l" t="t" r="r" b="b"/>
              <a:pathLst>
                <a:path w="268" h="286" extrusionOk="0">
                  <a:moveTo>
                    <a:pt x="170" y="1"/>
                  </a:moveTo>
                  <a:cubicBezTo>
                    <a:pt x="137" y="1"/>
                    <a:pt x="103" y="12"/>
                    <a:pt x="77" y="32"/>
                  </a:cubicBezTo>
                  <a:cubicBezTo>
                    <a:pt x="0" y="93"/>
                    <a:pt x="9" y="202"/>
                    <a:pt x="43" y="283"/>
                  </a:cubicBezTo>
                  <a:cubicBezTo>
                    <a:pt x="44" y="285"/>
                    <a:pt x="47" y="286"/>
                    <a:pt x="49" y="286"/>
                  </a:cubicBezTo>
                  <a:cubicBezTo>
                    <a:pt x="51" y="286"/>
                    <a:pt x="54" y="284"/>
                    <a:pt x="52" y="281"/>
                  </a:cubicBezTo>
                  <a:cubicBezTo>
                    <a:pt x="38" y="215"/>
                    <a:pt x="30" y="123"/>
                    <a:pt x="79" y="69"/>
                  </a:cubicBezTo>
                  <a:cubicBezTo>
                    <a:pt x="102" y="43"/>
                    <a:pt x="135" y="29"/>
                    <a:pt x="167" y="29"/>
                  </a:cubicBezTo>
                  <a:cubicBezTo>
                    <a:pt x="194" y="29"/>
                    <a:pt x="222" y="39"/>
                    <a:pt x="243" y="62"/>
                  </a:cubicBezTo>
                  <a:cubicBezTo>
                    <a:pt x="245" y="64"/>
                    <a:pt x="248" y="65"/>
                    <a:pt x="251" y="65"/>
                  </a:cubicBezTo>
                  <a:cubicBezTo>
                    <a:pt x="259" y="65"/>
                    <a:pt x="267" y="56"/>
                    <a:pt x="262" y="47"/>
                  </a:cubicBezTo>
                  <a:cubicBezTo>
                    <a:pt x="240" y="15"/>
                    <a:pt x="206" y="1"/>
                    <a:pt x="17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5744702" y="-343405"/>
              <a:ext cx="12240" cy="20692"/>
            </a:xfrm>
            <a:custGeom>
              <a:avLst/>
              <a:gdLst/>
              <a:ahLst/>
              <a:cxnLst/>
              <a:rect l="l" t="t" r="r" b="b"/>
              <a:pathLst>
                <a:path w="210" h="355" extrusionOk="0">
                  <a:moveTo>
                    <a:pt x="66" y="0"/>
                  </a:moveTo>
                  <a:cubicBezTo>
                    <a:pt x="62" y="0"/>
                    <a:pt x="59" y="2"/>
                    <a:pt x="57" y="7"/>
                  </a:cubicBezTo>
                  <a:cubicBezTo>
                    <a:pt x="0" y="138"/>
                    <a:pt x="76" y="295"/>
                    <a:pt x="199" y="354"/>
                  </a:cubicBezTo>
                  <a:cubicBezTo>
                    <a:pt x="200" y="354"/>
                    <a:pt x="200" y="355"/>
                    <a:pt x="201" y="355"/>
                  </a:cubicBezTo>
                  <a:cubicBezTo>
                    <a:pt x="205" y="355"/>
                    <a:pt x="209" y="347"/>
                    <a:pt x="204" y="344"/>
                  </a:cubicBezTo>
                  <a:cubicBezTo>
                    <a:pt x="91" y="271"/>
                    <a:pt x="55" y="145"/>
                    <a:pt x="79" y="16"/>
                  </a:cubicBezTo>
                  <a:cubicBezTo>
                    <a:pt x="81" y="8"/>
                    <a:pt x="73" y="0"/>
                    <a:pt x="6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5788594" y="-369401"/>
              <a:ext cx="11541" cy="22557"/>
            </a:xfrm>
            <a:custGeom>
              <a:avLst/>
              <a:gdLst/>
              <a:ahLst/>
              <a:cxnLst/>
              <a:rect l="l" t="t" r="r" b="b"/>
              <a:pathLst>
                <a:path w="198" h="387" extrusionOk="0">
                  <a:moveTo>
                    <a:pt x="18" y="1"/>
                  </a:moveTo>
                  <a:cubicBezTo>
                    <a:pt x="7" y="1"/>
                    <a:pt x="1" y="17"/>
                    <a:pt x="8" y="26"/>
                  </a:cubicBezTo>
                  <a:cubicBezTo>
                    <a:pt x="51" y="78"/>
                    <a:pt x="99" y="115"/>
                    <a:pt x="126" y="181"/>
                  </a:cubicBezTo>
                  <a:cubicBezTo>
                    <a:pt x="151" y="243"/>
                    <a:pt x="155" y="311"/>
                    <a:pt x="141" y="377"/>
                  </a:cubicBezTo>
                  <a:cubicBezTo>
                    <a:pt x="141" y="383"/>
                    <a:pt x="145" y="386"/>
                    <a:pt x="149" y="386"/>
                  </a:cubicBezTo>
                  <a:cubicBezTo>
                    <a:pt x="151" y="386"/>
                    <a:pt x="154" y="385"/>
                    <a:pt x="156" y="382"/>
                  </a:cubicBezTo>
                  <a:cubicBezTo>
                    <a:pt x="198" y="258"/>
                    <a:pt x="162" y="54"/>
                    <a:pt x="22" y="2"/>
                  </a:cubicBezTo>
                  <a:cubicBezTo>
                    <a:pt x="20" y="1"/>
                    <a:pt x="19" y="1"/>
                    <a:pt x="1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5772506" y="-423958"/>
              <a:ext cx="38411" cy="38819"/>
            </a:xfrm>
            <a:custGeom>
              <a:avLst/>
              <a:gdLst/>
              <a:ahLst/>
              <a:cxnLst/>
              <a:rect l="l" t="t" r="r" b="b"/>
              <a:pathLst>
                <a:path w="659" h="666" extrusionOk="0">
                  <a:moveTo>
                    <a:pt x="284" y="0"/>
                  </a:moveTo>
                  <a:cubicBezTo>
                    <a:pt x="187" y="0"/>
                    <a:pt x="87" y="41"/>
                    <a:pt x="14" y="117"/>
                  </a:cubicBezTo>
                  <a:cubicBezTo>
                    <a:pt x="0" y="132"/>
                    <a:pt x="13" y="151"/>
                    <a:pt x="29" y="151"/>
                  </a:cubicBezTo>
                  <a:cubicBezTo>
                    <a:pt x="32" y="151"/>
                    <a:pt x="36" y="150"/>
                    <a:pt x="39" y="148"/>
                  </a:cubicBezTo>
                  <a:cubicBezTo>
                    <a:pt x="110" y="116"/>
                    <a:pt x="169" y="72"/>
                    <a:pt x="248" y="57"/>
                  </a:cubicBezTo>
                  <a:cubicBezTo>
                    <a:pt x="264" y="54"/>
                    <a:pt x="280" y="53"/>
                    <a:pt x="296" y="53"/>
                  </a:cubicBezTo>
                  <a:cubicBezTo>
                    <a:pt x="393" y="53"/>
                    <a:pt x="467" y="110"/>
                    <a:pt x="518" y="195"/>
                  </a:cubicBezTo>
                  <a:cubicBezTo>
                    <a:pt x="616" y="361"/>
                    <a:pt x="547" y="551"/>
                    <a:pt x="394" y="653"/>
                  </a:cubicBezTo>
                  <a:cubicBezTo>
                    <a:pt x="387" y="657"/>
                    <a:pt x="391" y="665"/>
                    <a:pt x="397" y="665"/>
                  </a:cubicBezTo>
                  <a:cubicBezTo>
                    <a:pt x="398" y="665"/>
                    <a:pt x="399" y="665"/>
                    <a:pt x="401" y="664"/>
                  </a:cubicBezTo>
                  <a:cubicBezTo>
                    <a:pt x="589" y="567"/>
                    <a:pt x="658" y="340"/>
                    <a:pt x="552" y="153"/>
                  </a:cubicBezTo>
                  <a:cubicBezTo>
                    <a:pt x="492" y="49"/>
                    <a:pt x="389"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5773905" y="-416730"/>
              <a:ext cx="12182" cy="17661"/>
            </a:xfrm>
            <a:custGeom>
              <a:avLst/>
              <a:gdLst/>
              <a:ahLst/>
              <a:cxnLst/>
              <a:rect l="l" t="t" r="r" b="b"/>
              <a:pathLst>
                <a:path w="209" h="303" extrusionOk="0">
                  <a:moveTo>
                    <a:pt x="200" y="1"/>
                  </a:moveTo>
                  <a:cubicBezTo>
                    <a:pt x="199" y="1"/>
                    <a:pt x="199" y="1"/>
                    <a:pt x="198" y="1"/>
                  </a:cubicBezTo>
                  <a:cubicBezTo>
                    <a:pt x="79" y="33"/>
                    <a:pt x="1" y="179"/>
                    <a:pt x="52" y="294"/>
                  </a:cubicBezTo>
                  <a:cubicBezTo>
                    <a:pt x="55" y="300"/>
                    <a:pt x="59" y="302"/>
                    <a:pt x="63" y="302"/>
                  </a:cubicBezTo>
                  <a:cubicBezTo>
                    <a:pt x="71" y="302"/>
                    <a:pt x="81" y="293"/>
                    <a:pt x="79" y="283"/>
                  </a:cubicBezTo>
                  <a:cubicBezTo>
                    <a:pt x="63" y="171"/>
                    <a:pt x="100" y="71"/>
                    <a:pt x="203" y="13"/>
                  </a:cubicBezTo>
                  <a:cubicBezTo>
                    <a:pt x="208" y="9"/>
                    <a:pt x="206" y="1"/>
                    <a:pt x="200"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5756535" y="-424249"/>
              <a:ext cx="19235" cy="5829"/>
            </a:xfrm>
            <a:custGeom>
              <a:avLst/>
              <a:gdLst/>
              <a:ahLst/>
              <a:cxnLst/>
              <a:rect l="l" t="t" r="r" b="b"/>
              <a:pathLst>
                <a:path w="330" h="100" extrusionOk="0">
                  <a:moveTo>
                    <a:pt x="85" y="0"/>
                  </a:moveTo>
                  <a:cubicBezTo>
                    <a:pt x="60" y="0"/>
                    <a:pt x="35" y="3"/>
                    <a:pt x="10" y="9"/>
                  </a:cubicBezTo>
                  <a:cubicBezTo>
                    <a:pt x="0" y="11"/>
                    <a:pt x="4" y="24"/>
                    <a:pt x="12" y="24"/>
                  </a:cubicBezTo>
                  <a:cubicBezTo>
                    <a:pt x="23" y="24"/>
                    <a:pt x="34" y="24"/>
                    <a:pt x="45" y="24"/>
                  </a:cubicBezTo>
                  <a:cubicBezTo>
                    <a:pt x="134" y="24"/>
                    <a:pt x="220" y="40"/>
                    <a:pt x="293" y="96"/>
                  </a:cubicBezTo>
                  <a:cubicBezTo>
                    <a:pt x="296" y="98"/>
                    <a:pt x="300" y="100"/>
                    <a:pt x="304" y="100"/>
                  </a:cubicBezTo>
                  <a:cubicBezTo>
                    <a:pt x="319" y="100"/>
                    <a:pt x="329" y="78"/>
                    <a:pt x="312" y="68"/>
                  </a:cubicBezTo>
                  <a:cubicBezTo>
                    <a:pt x="241" y="28"/>
                    <a:pt x="165" y="0"/>
                    <a:pt x="85"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9" name="Google Shape;2619;p31"/>
          <p:cNvGrpSpPr/>
          <p:nvPr/>
        </p:nvGrpSpPr>
        <p:grpSpPr>
          <a:xfrm rot="881175" flipH="1">
            <a:off x="7443728" y="2201050"/>
            <a:ext cx="1994571" cy="442619"/>
            <a:chOff x="4339891" y="1046343"/>
            <a:chExt cx="651056" cy="144473"/>
          </a:xfrm>
        </p:grpSpPr>
        <p:sp>
          <p:nvSpPr>
            <p:cNvPr id="2620" name="Google Shape;2620;p31"/>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7" name="Google Shape;2627;p31"/>
          <p:cNvGrpSpPr/>
          <p:nvPr/>
        </p:nvGrpSpPr>
        <p:grpSpPr>
          <a:xfrm>
            <a:off x="316664" y="283017"/>
            <a:ext cx="8674101" cy="4560453"/>
            <a:chOff x="3149414" y="-766106"/>
            <a:chExt cx="3770528" cy="1982375"/>
          </a:xfrm>
        </p:grpSpPr>
        <p:sp>
          <p:nvSpPr>
            <p:cNvPr id="2628" name="Google Shape;2628;p31"/>
            <p:cNvSpPr/>
            <p:nvPr/>
          </p:nvSpPr>
          <p:spPr>
            <a:xfrm>
              <a:off x="6580346" y="231855"/>
              <a:ext cx="24929" cy="24976"/>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237208" y="461239"/>
              <a:ext cx="24976" cy="24976"/>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1"/>
            <p:cNvSpPr/>
            <p:nvPr/>
          </p:nvSpPr>
          <p:spPr>
            <a:xfrm>
              <a:off x="3465973" y="-766106"/>
              <a:ext cx="24976" cy="25024"/>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6895013" y="810331"/>
              <a:ext cx="24929" cy="25024"/>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6174076" y="1142993"/>
              <a:ext cx="56435" cy="56435"/>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1"/>
            <p:cNvSpPr/>
            <p:nvPr/>
          </p:nvSpPr>
          <p:spPr>
            <a:xfrm>
              <a:off x="5384173" y="-710831"/>
              <a:ext cx="56435" cy="56435"/>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1"/>
            <p:cNvSpPr/>
            <p:nvPr/>
          </p:nvSpPr>
          <p:spPr>
            <a:xfrm>
              <a:off x="3818442" y="1188051"/>
              <a:ext cx="28218" cy="28218"/>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1"/>
            <p:cNvSpPr/>
            <p:nvPr/>
          </p:nvSpPr>
          <p:spPr>
            <a:xfrm>
              <a:off x="3149414" y="1055593"/>
              <a:ext cx="112775" cy="11272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1"/>
            <p:cNvSpPr/>
            <p:nvPr/>
          </p:nvSpPr>
          <p:spPr>
            <a:xfrm>
              <a:off x="6786571" y="-654776"/>
              <a:ext cx="56435" cy="56435"/>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1"/>
            <p:cNvSpPr/>
            <p:nvPr/>
          </p:nvSpPr>
          <p:spPr>
            <a:xfrm>
              <a:off x="3310630" y="892023"/>
              <a:ext cx="28218" cy="28170"/>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1"/>
            <p:cNvSpPr/>
            <p:nvPr/>
          </p:nvSpPr>
          <p:spPr>
            <a:xfrm>
              <a:off x="6726151" y="253242"/>
              <a:ext cx="112728" cy="112680"/>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39"/>
        <p:cNvGrpSpPr/>
        <p:nvPr/>
      </p:nvGrpSpPr>
      <p:grpSpPr>
        <a:xfrm>
          <a:off x="0" y="0"/>
          <a:ext cx="0" cy="0"/>
          <a:chOff x="0" y="0"/>
          <a:chExt cx="0" cy="0"/>
        </a:xfrm>
      </p:grpSpPr>
      <p:grpSp>
        <p:nvGrpSpPr>
          <p:cNvPr id="2640" name="Google Shape;2640;p32"/>
          <p:cNvGrpSpPr/>
          <p:nvPr/>
        </p:nvGrpSpPr>
        <p:grpSpPr>
          <a:xfrm>
            <a:off x="236931" y="-407859"/>
            <a:ext cx="1444789" cy="1740692"/>
            <a:chOff x="5234039" y="-267543"/>
            <a:chExt cx="313064" cy="377173"/>
          </a:xfrm>
        </p:grpSpPr>
        <p:sp>
          <p:nvSpPr>
            <p:cNvPr id="2641" name="Google Shape;2641;p32"/>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2"/>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2"/>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2"/>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2"/>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2"/>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0" name="Google Shape;2660;p32"/>
          <p:cNvGrpSpPr/>
          <p:nvPr/>
        </p:nvGrpSpPr>
        <p:grpSpPr>
          <a:xfrm>
            <a:off x="6611118" y="1388899"/>
            <a:ext cx="2471458" cy="1069504"/>
            <a:chOff x="3758998" y="-241279"/>
            <a:chExt cx="873461" cy="377983"/>
          </a:xfrm>
        </p:grpSpPr>
        <p:sp>
          <p:nvSpPr>
            <p:cNvPr id="2661" name="Google Shape;2661;p32"/>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1" name="Google Shape;2691;p32"/>
          <p:cNvGrpSpPr/>
          <p:nvPr/>
        </p:nvGrpSpPr>
        <p:grpSpPr>
          <a:xfrm rot="-636634">
            <a:off x="2782458" y="4733640"/>
            <a:ext cx="1135986" cy="503459"/>
            <a:chOff x="4059002" y="793671"/>
            <a:chExt cx="401482" cy="177933"/>
          </a:xfrm>
        </p:grpSpPr>
        <p:sp>
          <p:nvSpPr>
            <p:cNvPr id="2692" name="Google Shape;2692;p32"/>
            <p:cNvSpPr/>
            <p:nvPr/>
          </p:nvSpPr>
          <p:spPr>
            <a:xfrm>
              <a:off x="4419301" y="862833"/>
              <a:ext cx="20925" cy="15014"/>
            </a:xfrm>
            <a:custGeom>
              <a:avLst/>
              <a:gdLst/>
              <a:ahLst/>
              <a:cxnLst/>
              <a:rect l="l" t="t" r="r" b="b"/>
              <a:pathLst>
                <a:path w="439" h="315" extrusionOk="0">
                  <a:moveTo>
                    <a:pt x="216" y="0"/>
                  </a:moveTo>
                  <a:cubicBezTo>
                    <a:pt x="50" y="0"/>
                    <a:pt x="1" y="267"/>
                    <a:pt x="183" y="310"/>
                  </a:cubicBezTo>
                  <a:cubicBezTo>
                    <a:pt x="196" y="313"/>
                    <a:pt x="210" y="315"/>
                    <a:pt x="222" y="315"/>
                  </a:cubicBezTo>
                  <a:cubicBezTo>
                    <a:pt x="388" y="315"/>
                    <a:pt x="438" y="47"/>
                    <a:pt x="255" y="5"/>
                  </a:cubicBezTo>
                  <a:cubicBezTo>
                    <a:pt x="241" y="2"/>
                    <a:pt x="228" y="0"/>
                    <a:pt x="21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4359148" y="868123"/>
              <a:ext cx="21449" cy="19161"/>
            </a:xfrm>
            <a:custGeom>
              <a:avLst/>
              <a:gdLst/>
              <a:ahLst/>
              <a:cxnLst/>
              <a:rect l="l" t="t" r="r" b="b"/>
              <a:pathLst>
                <a:path w="450" h="402" extrusionOk="0">
                  <a:moveTo>
                    <a:pt x="189" y="1"/>
                  </a:moveTo>
                  <a:cubicBezTo>
                    <a:pt x="164" y="1"/>
                    <a:pt x="140" y="7"/>
                    <a:pt x="118" y="19"/>
                  </a:cubicBezTo>
                  <a:cubicBezTo>
                    <a:pt x="94" y="27"/>
                    <a:pt x="74" y="42"/>
                    <a:pt x="58" y="60"/>
                  </a:cubicBezTo>
                  <a:cubicBezTo>
                    <a:pt x="36" y="86"/>
                    <a:pt x="20" y="116"/>
                    <a:pt x="9" y="147"/>
                  </a:cubicBezTo>
                  <a:cubicBezTo>
                    <a:pt x="0" y="174"/>
                    <a:pt x="0" y="199"/>
                    <a:pt x="6" y="223"/>
                  </a:cubicBezTo>
                  <a:cubicBezTo>
                    <a:pt x="9" y="241"/>
                    <a:pt x="12" y="256"/>
                    <a:pt x="21" y="271"/>
                  </a:cubicBezTo>
                  <a:cubicBezTo>
                    <a:pt x="29" y="294"/>
                    <a:pt x="43" y="314"/>
                    <a:pt x="62" y="331"/>
                  </a:cubicBezTo>
                  <a:lnTo>
                    <a:pt x="103" y="360"/>
                  </a:lnTo>
                  <a:cubicBezTo>
                    <a:pt x="134" y="372"/>
                    <a:pt x="166" y="383"/>
                    <a:pt x="198" y="395"/>
                  </a:cubicBezTo>
                  <a:cubicBezTo>
                    <a:pt x="212" y="400"/>
                    <a:pt x="226" y="402"/>
                    <a:pt x="241" y="402"/>
                  </a:cubicBezTo>
                  <a:cubicBezTo>
                    <a:pt x="278" y="402"/>
                    <a:pt x="316" y="388"/>
                    <a:pt x="347" y="372"/>
                  </a:cubicBezTo>
                  <a:cubicBezTo>
                    <a:pt x="393" y="346"/>
                    <a:pt x="420" y="298"/>
                    <a:pt x="435" y="249"/>
                  </a:cubicBezTo>
                  <a:cubicBezTo>
                    <a:pt x="449" y="201"/>
                    <a:pt x="436" y="141"/>
                    <a:pt x="412" y="100"/>
                  </a:cubicBezTo>
                  <a:cubicBezTo>
                    <a:pt x="398" y="78"/>
                    <a:pt x="381" y="60"/>
                    <a:pt x="359" y="47"/>
                  </a:cubicBezTo>
                  <a:cubicBezTo>
                    <a:pt x="339" y="29"/>
                    <a:pt x="316" y="18"/>
                    <a:pt x="290" y="12"/>
                  </a:cubicBezTo>
                  <a:cubicBezTo>
                    <a:pt x="257" y="7"/>
                    <a:pt x="223" y="5"/>
                    <a:pt x="18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4285649" y="845006"/>
              <a:ext cx="34748" cy="37036"/>
            </a:xfrm>
            <a:custGeom>
              <a:avLst/>
              <a:gdLst/>
              <a:ahLst/>
              <a:cxnLst/>
              <a:rect l="l" t="t" r="r" b="b"/>
              <a:pathLst>
                <a:path w="729" h="777" extrusionOk="0">
                  <a:moveTo>
                    <a:pt x="378" y="0"/>
                  </a:moveTo>
                  <a:cubicBezTo>
                    <a:pt x="355" y="0"/>
                    <a:pt x="333" y="3"/>
                    <a:pt x="310" y="9"/>
                  </a:cubicBezTo>
                  <a:cubicBezTo>
                    <a:pt x="264" y="13"/>
                    <a:pt x="222" y="26"/>
                    <a:pt x="183" y="53"/>
                  </a:cubicBezTo>
                  <a:cubicBezTo>
                    <a:pt x="142" y="77"/>
                    <a:pt x="110" y="108"/>
                    <a:pt x="86" y="147"/>
                  </a:cubicBezTo>
                  <a:cubicBezTo>
                    <a:pt x="56" y="182"/>
                    <a:pt x="35" y="224"/>
                    <a:pt x="27" y="272"/>
                  </a:cubicBezTo>
                  <a:lnTo>
                    <a:pt x="14" y="345"/>
                  </a:lnTo>
                  <a:cubicBezTo>
                    <a:pt x="0" y="406"/>
                    <a:pt x="1" y="468"/>
                    <a:pt x="19" y="528"/>
                  </a:cubicBezTo>
                  <a:cubicBezTo>
                    <a:pt x="32" y="554"/>
                    <a:pt x="44" y="581"/>
                    <a:pt x="56" y="609"/>
                  </a:cubicBezTo>
                  <a:cubicBezTo>
                    <a:pt x="89" y="662"/>
                    <a:pt x="132" y="702"/>
                    <a:pt x="185" y="732"/>
                  </a:cubicBezTo>
                  <a:cubicBezTo>
                    <a:pt x="215" y="743"/>
                    <a:pt x="244" y="754"/>
                    <a:pt x="273" y="766"/>
                  </a:cubicBezTo>
                  <a:cubicBezTo>
                    <a:pt x="297" y="773"/>
                    <a:pt x="321" y="776"/>
                    <a:pt x="345" y="776"/>
                  </a:cubicBezTo>
                  <a:cubicBezTo>
                    <a:pt x="367" y="776"/>
                    <a:pt x="390" y="773"/>
                    <a:pt x="412" y="768"/>
                  </a:cubicBezTo>
                  <a:cubicBezTo>
                    <a:pt x="457" y="763"/>
                    <a:pt x="498" y="749"/>
                    <a:pt x="537" y="723"/>
                  </a:cubicBezTo>
                  <a:cubicBezTo>
                    <a:pt x="578" y="699"/>
                    <a:pt x="610" y="669"/>
                    <a:pt x="635" y="630"/>
                  </a:cubicBezTo>
                  <a:cubicBezTo>
                    <a:pt x="666" y="595"/>
                    <a:pt x="686" y="553"/>
                    <a:pt x="694" y="506"/>
                  </a:cubicBezTo>
                  <a:lnTo>
                    <a:pt x="714" y="435"/>
                  </a:lnTo>
                  <a:cubicBezTo>
                    <a:pt x="729" y="374"/>
                    <a:pt x="726" y="312"/>
                    <a:pt x="708" y="250"/>
                  </a:cubicBezTo>
                  <a:cubicBezTo>
                    <a:pt x="694" y="223"/>
                    <a:pt x="683" y="196"/>
                    <a:pt x="670" y="168"/>
                  </a:cubicBezTo>
                  <a:cubicBezTo>
                    <a:pt x="637" y="115"/>
                    <a:pt x="594" y="73"/>
                    <a:pt x="539" y="44"/>
                  </a:cubicBezTo>
                  <a:cubicBezTo>
                    <a:pt x="509" y="32"/>
                    <a:pt x="480" y="21"/>
                    <a:pt x="450" y="10"/>
                  </a:cubicBezTo>
                  <a:cubicBezTo>
                    <a:pt x="426" y="3"/>
                    <a:pt x="402" y="0"/>
                    <a:pt x="37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4214104" y="807065"/>
              <a:ext cx="32508" cy="30649"/>
            </a:xfrm>
            <a:custGeom>
              <a:avLst/>
              <a:gdLst/>
              <a:ahLst/>
              <a:cxnLst/>
              <a:rect l="l" t="t" r="r" b="b"/>
              <a:pathLst>
                <a:path w="682" h="643" extrusionOk="0">
                  <a:moveTo>
                    <a:pt x="299" y="0"/>
                  </a:moveTo>
                  <a:cubicBezTo>
                    <a:pt x="273" y="0"/>
                    <a:pt x="245" y="4"/>
                    <a:pt x="217" y="11"/>
                  </a:cubicBezTo>
                  <a:cubicBezTo>
                    <a:pt x="187" y="19"/>
                    <a:pt x="146" y="42"/>
                    <a:pt x="114" y="58"/>
                  </a:cubicBezTo>
                  <a:cubicBezTo>
                    <a:pt x="37" y="95"/>
                    <a:pt x="4" y="191"/>
                    <a:pt x="2" y="266"/>
                  </a:cubicBezTo>
                  <a:cubicBezTo>
                    <a:pt x="1" y="298"/>
                    <a:pt x="2" y="322"/>
                    <a:pt x="7" y="352"/>
                  </a:cubicBezTo>
                  <a:cubicBezTo>
                    <a:pt x="22" y="439"/>
                    <a:pt x="69" y="501"/>
                    <a:pt x="132" y="558"/>
                  </a:cubicBezTo>
                  <a:cubicBezTo>
                    <a:pt x="194" y="614"/>
                    <a:pt x="272" y="642"/>
                    <a:pt x="348" y="642"/>
                  </a:cubicBezTo>
                  <a:cubicBezTo>
                    <a:pt x="444" y="642"/>
                    <a:pt x="538" y="598"/>
                    <a:pt x="600" y="514"/>
                  </a:cubicBezTo>
                  <a:cubicBezTo>
                    <a:pt x="656" y="436"/>
                    <a:pt x="681" y="331"/>
                    <a:pt x="649" y="237"/>
                  </a:cubicBezTo>
                  <a:cubicBezTo>
                    <a:pt x="624" y="166"/>
                    <a:pt x="575" y="87"/>
                    <a:pt x="499" y="54"/>
                  </a:cubicBezTo>
                  <a:cubicBezTo>
                    <a:pt x="484" y="48"/>
                    <a:pt x="470" y="41"/>
                    <a:pt x="454" y="35"/>
                  </a:cubicBezTo>
                  <a:cubicBezTo>
                    <a:pt x="401" y="13"/>
                    <a:pt x="351" y="0"/>
                    <a:pt x="29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4122587" y="793671"/>
              <a:ext cx="39085" cy="31602"/>
            </a:xfrm>
            <a:custGeom>
              <a:avLst/>
              <a:gdLst/>
              <a:ahLst/>
              <a:cxnLst/>
              <a:rect l="l" t="t" r="r" b="b"/>
              <a:pathLst>
                <a:path w="820" h="663" extrusionOk="0">
                  <a:moveTo>
                    <a:pt x="452" y="1"/>
                  </a:moveTo>
                  <a:cubicBezTo>
                    <a:pt x="419" y="1"/>
                    <a:pt x="386" y="6"/>
                    <a:pt x="353" y="18"/>
                  </a:cubicBezTo>
                  <a:cubicBezTo>
                    <a:pt x="287" y="41"/>
                    <a:pt x="237" y="75"/>
                    <a:pt x="183" y="119"/>
                  </a:cubicBezTo>
                  <a:cubicBezTo>
                    <a:pt x="203" y="103"/>
                    <a:pt x="224" y="87"/>
                    <a:pt x="243" y="70"/>
                  </a:cubicBezTo>
                  <a:lnTo>
                    <a:pt x="243" y="70"/>
                  </a:lnTo>
                  <a:cubicBezTo>
                    <a:pt x="213" y="91"/>
                    <a:pt x="182" y="114"/>
                    <a:pt x="153" y="140"/>
                  </a:cubicBezTo>
                  <a:cubicBezTo>
                    <a:pt x="0" y="281"/>
                    <a:pt x="83" y="561"/>
                    <a:pt x="276" y="611"/>
                  </a:cubicBezTo>
                  <a:cubicBezTo>
                    <a:pt x="306" y="631"/>
                    <a:pt x="339" y="645"/>
                    <a:pt x="374" y="653"/>
                  </a:cubicBezTo>
                  <a:cubicBezTo>
                    <a:pt x="400" y="660"/>
                    <a:pt x="426" y="663"/>
                    <a:pt x="452" y="663"/>
                  </a:cubicBezTo>
                  <a:cubicBezTo>
                    <a:pt x="484" y="663"/>
                    <a:pt x="516" y="658"/>
                    <a:pt x="546" y="648"/>
                  </a:cubicBezTo>
                  <a:cubicBezTo>
                    <a:pt x="656" y="614"/>
                    <a:pt x="744" y="521"/>
                    <a:pt x="770" y="409"/>
                  </a:cubicBezTo>
                  <a:cubicBezTo>
                    <a:pt x="819" y="205"/>
                    <a:pt x="652" y="1"/>
                    <a:pt x="45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4059002" y="822651"/>
              <a:ext cx="31745" cy="27598"/>
            </a:xfrm>
            <a:custGeom>
              <a:avLst/>
              <a:gdLst/>
              <a:ahLst/>
              <a:cxnLst/>
              <a:rect l="l" t="t" r="r" b="b"/>
              <a:pathLst>
                <a:path w="666" h="579" extrusionOk="0">
                  <a:moveTo>
                    <a:pt x="310" y="0"/>
                  </a:moveTo>
                  <a:cubicBezTo>
                    <a:pt x="264" y="0"/>
                    <a:pt x="217" y="11"/>
                    <a:pt x="176" y="33"/>
                  </a:cubicBezTo>
                  <a:cubicBezTo>
                    <a:pt x="99" y="59"/>
                    <a:pt x="37" y="139"/>
                    <a:pt x="19" y="216"/>
                  </a:cubicBezTo>
                  <a:cubicBezTo>
                    <a:pt x="0" y="291"/>
                    <a:pt x="19" y="391"/>
                    <a:pt x="78" y="449"/>
                  </a:cubicBezTo>
                  <a:cubicBezTo>
                    <a:pt x="121" y="509"/>
                    <a:pt x="191" y="549"/>
                    <a:pt x="261" y="564"/>
                  </a:cubicBezTo>
                  <a:cubicBezTo>
                    <a:pt x="301" y="574"/>
                    <a:pt x="349" y="574"/>
                    <a:pt x="391" y="578"/>
                  </a:cubicBezTo>
                  <a:cubicBezTo>
                    <a:pt x="394" y="578"/>
                    <a:pt x="397" y="578"/>
                    <a:pt x="400" y="578"/>
                  </a:cubicBezTo>
                  <a:cubicBezTo>
                    <a:pt x="460" y="578"/>
                    <a:pt x="544" y="534"/>
                    <a:pt x="580" y="491"/>
                  </a:cubicBezTo>
                  <a:cubicBezTo>
                    <a:pt x="613" y="455"/>
                    <a:pt x="637" y="412"/>
                    <a:pt x="649" y="365"/>
                  </a:cubicBezTo>
                  <a:cubicBezTo>
                    <a:pt x="665" y="307"/>
                    <a:pt x="655" y="242"/>
                    <a:pt x="631" y="188"/>
                  </a:cubicBezTo>
                  <a:cubicBezTo>
                    <a:pt x="618" y="154"/>
                    <a:pt x="599" y="125"/>
                    <a:pt x="571" y="101"/>
                  </a:cubicBezTo>
                  <a:cubicBezTo>
                    <a:pt x="553" y="87"/>
                    <a:pt x="533" y="73"/>
                    <a:pt x="513" y="59"/>
                  </a:cubicBezTo>
                  <a:cubicBezTo>
                    <a:pt x="475" y="43"/>
                    <a:pt x="434" y="23"/>
                    <a:pt x="392" y="12"/>
                  </a:cubicBezTo>
                  <a:cubicBezTo>
                    <a:pt x="366" y="4"/>
                    <a:pt x="338"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4438415" y="889239"/>
              <a:ext cx="22069" cy="17159"/>
            </a:xfrm>
            <a:custGeom>
              <a:avLst/>
              <a:gdLst/>
              <a:ahLst/>
              <a:cxnLst/>
              <a:rect l="l" t="t" r="r" b="b"/>
              <a:pathLst>
                <a:path w="463" h="360" extrusionOk="0">
                  <a:moveTo>
                    <a:pt x="284" y="0"/>
                  </a:moveTo>
                  <a:cubicBezTo>
                    <a:pt x="268" y="0"/>
                    <a:pt x="252" y="2"/>
                    <a:pt x="236" y="7"/>
                  </a:cubicBezTo>
                  <a:cubicBezTo>
                    <a:pt x="171" y="27"/>
                    <a:pt x="100" y="44"/>
                    <a:pt x="52" y="96"/>
                  </a:cubicBezTo>
                  <a:cubicBezTo>
                    <a:pt x="15" y="135"/>
                    <a:pt x="1" y="191"/>
                    <a:pt x="17" y="247"/>
                  </a:cubicBezTo>
                  <a:cubicBezTo>
                    <a:pt x="34" y="302"/>
                    <a:pt x="75" y="329"/>
                    <a:pt x="127" y="349"/>
                  </a:cubicBezTo>
                  <a:cubicBezTo>
                    <a:pt x="147" y="357"/>
                    <a:pt x="168" y="359"/>
                    <a:pt x="189" y="359"/>
                  </a:cubicBezTo>
                  <a:cubicBezTo>
                    <a:pt x="239" y="359"/>
                    <a:pt x="291" y="345"/>
                    <a:pt x="337" y="337"/>
                  </a:cubicBezTo>
                  <a:cubicBezTo>
                    <a:pt x="381" y="328"/>
                    <a:pt x="417" y="290"/>
                    <a:pt x="438" y="254"/>
                  </a:cubicBezTo>
                  <a:cubicBezTo>
                    <a:pt x="461" y="213"/>
                    <a:pt x="462" y="164"/>
                    <a:pt x="451" y="120"/>
                  </a:cubicBezTo>
                  <a:cubicBezTo>
                    <a:pt x="433" y="47"/>
                    <a:pt x="358" y="0"/>
                    <a:pt x="28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4383743" y="914883"/>
              <a:ext cx="31793" cy="27884"/>
            </a:xfrm>
            <a:custGeom>
              <a:avLst/>
              <a:gdLst/>
              <a:ahLst/>
              <a:cxnLst/>
              <a:rect l="l" t="t" r="r" b="b"/>
              <a:pathLst>
                <a:path w="667" h="585" extrusionOk="0">
                  <a:moveTo>
                    <a:pt x="382" y="0"/>
                  </a:moveTo>
                  <a:cubicBezTo>
                    <a:pt x="329" y="0"/>
                    <a:pt x="272" y="12"/>
                    <a:pt x="234" y="41"/>
                  </a:cubicBezTo>
                  <a:cubicBezTo>
                    <a:pt x="203" y="63"/>
                    <a:pt x="173" y="87"/>
                    <a:pt x="143" y="110"/>
                  </a:cubicBezTo>
                  <a:cubicBezTo>
                    <a:pt x="88" y="155"/>
                    <a:pt x="48" y="223"/>
                    <a:pt x="39" y="295"/>
                  </a:cubicBezTo>
                  <a:cubicBezTo>
                    <a:pt x="34" y="311"/>
                    <a:pt x="28" y="324"/>
                    <a:pt x="23" y="340"/>
                  </a:cubicBezTo>
                  <a:cubicBezTo>
                    <a:pt x="0" y="435"/>
                    <a:pt x="64" y="542"/>
                    <a:pt x="160" y="563"/>
                  </a:cubicBezTo>
                  <a:cubicBezTo>
                    <a:pt x="177" y="565"/>
                    <a:pt x="192" y="568"/>
                    <a:pt x="207" y="569"/>
                  </a:cubicBezTo>
                  <a:cubicBezTo>
                    <a:pt x="238" y="579"/>
                    <a:pt x="270" y="584"/>
                    <a:pt x="301" y="584"/>
                  </a:cubicBezTo>
                  <a:cubicBezTo>
                    <a:pt x="342" y="584"/>
                    <a:pt x="383" y="576"/>
                    <a:pt x="420" y="559"/>
                  </a:cubicBezTo>
                  <a:cubicBezTo>
                    <a:pt x="456" y="543"/>
                    <a:pt x="489" y="524"/>
                    <a:pt x="524" y="508"/>
                  </a:cubicBezTo>
                  <a:cubicBezTo>
                    <a:pt x="588" y="476"/>
                    <a:pt x="628" y="404"/>
                    <a:pt x="646" y="338"/>
                  </a:cubicBezTo>
                  <a:cubicBezTo>
                    <a:pt x="666" y="267"/>
                    <a:pt x="648" y="191"/>
                    <a:pt x="613" y="130"/>
                  </a:cubicBezTo>
                  <a:cubicBezTo>
                    <a:pt x="579" y="69"/>
                    <a:pt x="508" y="22"/>
                    <a:pt x="442" y="6"/>
                  </a:cubicBezTo>
                  <a:cubicBezTo>
                    <a:pt x="424" y="2"/>
                    <a:pt x="403"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4325878" y="935283"/>
              <a:ext cx="26645" cy="22450"/>
            </a:xfrm>
            <a:custGeom>
              <a:avLst/>
              <a:gdLst/>
              <a:ahLst/>
              <a:cxnLst/>
              <a:rect l="l" t="t" r="r" b="b"/>
              <a:pathLst>
                <a:path w="559" h="471" extrusionOk="0">
                  <a:moveTo>
                    <a:pt x="197" y="0"/>
                  </a:moveTo>
                  <a:cubicBezTo>
                    <a:pt x="174" y="0"/>
                    <a:pt x="149" y="4"/>
                    <a:pt x="124" y="14"/>
                  </a:cubicBezTo>
                  <a:cubicBezTo>
                    <a:pt x="56" y="38"/>
                    <a:pt x="1" y="103"/>
                    <a:pt x="5" y="179"/>
                  </a:cubicBezTo>
                  <a:cubicBezTo>
                    <a:pt x="11" y="270"/>
                    <a:pt x="54" y="328"/>
                    <a:pt x="120" y="381"/>
                  </a:cubicBezTo>
                  <a:cubicBezTo>
                    <a:pt x="182" y="430"/>
                    <a:pt x="253" y="444"/>
                    <a:pt x="326" y="465"/>
                  </a:cubicBezTo>
                  <a:cubicBezTo>
                    <a:pt x="339" y="468"/>
                    <a:pt x="353" y="470"/>
                    <a:pt x="366" y="470"/>
                  </a:cubicBezTo>
                  <a:cubicBezTo>
                    <a:pt x="426" y="470"/>
                    <a:pt x="484" y="433"/>
                    <a:pt x="515" y="381"/>
                  </a:cubicBezTo>
                  <a:cubicBezTo>
                    <a:pt x="559" y="312"/>
                    <a:pt x="531" y="231"/>
                    <a:pt x="484" y="176"/>
                  </a:cubicBezTo>
                  <a:cubicBezTo>
                    <a:pt x="471" y="160"/>
                    <a:pt x="455" y="134"/>
                    <a:pt x="440" y="119"/>
                  </a:cubicBezTo>
                  <a:cubicBezTo>
                    <a:pt x="430" y="109"/>
                    <a:pt x="421" y="97"/>
                    <a:pt x="412" y="87"/>
                  </a:cubicBezTo>
                  <a:cubicBezTo>
                    <a:pt x="397" y="71"/>
                    <a:pt x="374" y="58"/>
                    <a:pt x="355" y="47"/>
                  </a:cubicBezTo>
                  <a:cubicBezTo>
                    <a:pt x="302" y="21"/>
                    <a:pt x="251" y="0"/>
                    <a:pt x="1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4274543" y="925512"/>
              <a:ext cx="15253" cy="13013"/>
            </a:xfrm>
            <a:custGeom>
              <a:avLst/>
              <a:gdLst/>
              <a:ahLst/>
              <a:cxnLst/>
              <a:rect l="l" t="t" r="r" b="b"/>
              <a:pathLst>
                <a:path w="320" h="273" extrusionOk="0">
                  <a:moveTo>
                    <a:pt x="147" y="0"/>
                  </a:moveTo>
                  <a:cubicBezTo>
                    <a:pt x="119" y="0"/>
                    <a:pt x="84" y="7"/>
                    <a:pt x="62" y="23"/>
                  </a:cubicBezTo>
                  <a:cubicBezTo>
                    <a:pt x="44" y="35"/>
                    <a:pt x="31" y="49"/>
                    <a:pt x="21" y="68"/>
                  </a:cubicBezTo>
                  <a:cubicBezTo>
                    <a:pt x="16" y="77"/>
                    <a:pt x="12" y="88"/>
                    <a:pt x="10" y="99"/>
                  </a:cubicBezTo>
                  <a:cubicBezTo>
                    <a:pt x="1" y="132"/>
                    <a:pt x="11" y="161"/>
                    <a:pt x="25" y="189"/>
                  </a:cubicBezTo>
                  <a:cubicBezTo>
                    <a:pt x="37" y="216"/>
                    <a:pt x="75" y="242"/>
                    <a:pt x="101" y="252"/>
                  </a:cubicBezTo>
                  <a:cubicBezTo>
                    <a:pt x="117" y="257"/>
                    <a:pt x="135" y="264"/>
                    <a:pt x="150" y="269"/>
                  </a:cubicBezTo>
                  <a:cubicBezTo>
                    <a:pt x="159" y="272"/>
                    <a:pt x="168" y="273"/>
                    <a:pt x="177" y="273"/>
                  </a:cubicBezTo>
                  <a:cubicBezTo>
                    <a:pt x="203" y="273"/>
                    <a:pt x="229" y="264"/>
                    <a:pt x="251" y="252"/>
                  </a:cubicBezTo>
                  <a:cubicBezTo>
                    <a:pt x="282" y="234"/>
                    <a:pt x="302" y="201"/>
                    <a:pt x="311" y="168"/>
                  </a:cubicBezTo>
                  <a:cubicBezTo>
                    <a:pt x="320" y="137"/>
                    <a:pt x="311" y="95"/>
                    <a:pt x="294" y="68"/>
                  </a:cubicBezTo>
                  <a:cubicBezTo>
                    <a:pt x="277" y="42"/>
                    <a:pt x="241" y="11"/>
                    <a:pt x="210" y="7"/>
                  </a:cubicBezTo>
                  <a:cubicBezTo>
                    <a:pt x="193" y="5"/>
                    <a:pt x="177" y="2"/>
                    <a:pt x="160" y="1"/>
                  </a:cubicBezTo>
                  <a:cubicBezTo>
                    <a:pt x="156" y="1"/>
                    <a:pt x="152" y="0"/>
                    <a:pt x="14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4204857" y="894625"/>
              <a:ext cx="31173" cy="30982"/>
            </a:xfrm>
            <a:custGeom>
              <a:avLst/>
              <a:gdLst/>
              <a:ahLst/>
              <a:cxnLst/>
              <a:rect l="l" t="t" r="r" b="b"/>
              <a:pathLst>
                <a:path w="654" h="650" extrusionOk="0">
                  <a:moveTo>
                    <a:pt x="315" y="1"/>
                  </a:moveTo>
                  <a:cubicBezTo>
                    <a:pt x="272" y="1"/>
                    <a:pt x="232" y="11"/>
                    <a:pt x="195" y="32"/>
                  </a:cubicBezTo>
                  <a:cubicBezTo>
                    <a:pt x="169" y="41"/>
                    <a:pt x="145" y="54"/>
                    <a:pt x="126" y="75"/>
                  </a:cubicBezTo>
                  <a:cubicBezTo>
                    <a:pt x="101" y="92"/>
                    <a:pt x="83" y="111"/>
                    <a:pt x="68" y="136"/>
                  </a:cubicBezTo>
                  <a:cubicBezTo>
                    <a:pt x="60" y="146"/>
                    <a:pt x="52" y="158"/>
                    <a:pt x="43" y="170"/>
                  </a:cubicBezTo>
                  <a:cubicBezTo>
                    <a:pt x="42" y="171"/>
                    <a:pt x="41" y="174"/>
                    <a:pt x="39" y="176"/>
                  </a:cubicBezTo>
                  <a:cubicBezTo>
                    <a:pt x="12" y="219"/>
                    <a:pt x="12" y="246"/>
                    <a:pt x="5" y="292"/>
                  </a:cubicBezTo>
                  <a:cubicBezTo>
                    <a:pt x="1" y="331"/>
                    <a:pt x="0" y="318"/>
                    <a:pt x="1" y="333"/>
                  </a:cubicBezTo>
                  <a:cubicBezTo>
                    <a:pt x="1" y="335"/>
                    <a:pt x="2" y="336"/>
                    <a:pt x="2" y="339"/>
                  </a:cubicBezTo>
                  <a:cubicBezTo>
                    <a:pt x="2" y="382"/>
                    <a:pt x="13" y="423"/>
                    <a:pt x="34" y="459"/>
                  </a:cubicBezTo>
                  <a:cubicBezTo>
                    <a:pt x="42" y="486"/>
                    <a:pt x="57" y="509"/>
                    <a:pt x="78" y="528"/>
                  </a:cubicBezTo>
                  <a:cubicBezTo>
                    <a:pt x="102" y="562"/>
                    <a:pt x="132" y="590"/>
                    <a:pt x="172" y="609"/>
                  </a:cubicBezTo>
                  <a:cubicBezTo>
                    <a:pt x="199" y="620"/>
                    <a:pt x="225" y="630"/>
                    <a:pt x="253" y="640"/>
                  </a:cubicBezTo>
                  <a:cubicBezTo>
                    <a:pt x="282" y="645"/>
                    <a:pt x="310" y="648"/>
                    <a:pt x="339" y="650"/>
                  </a:cubicBezTo>
                  <a:lnTo>
                    <a:pt x="421" y="635"/>
                  </a:lnTo>
                  <a:cubicBezTo>
                    <a:pt x="447" y="624"/>
                    <a:pt x="472" y="613"/>
                    <a:pt x="498" y="602"/>
                  </a:cubicBezTo>
                  <a:cubicBezTo>
                    <a:pt x="535" y="580"/>
                    <a:pt x="565" y="551"/>
                    <a:pt x="587" y="515"/>
                  </a:cubicBezTo>
                  <a:cubicBezTo>
                    <a:pt x="607" y="494"/>
                    <a:pt x="620" y="470"/>
                    <a:pt x="627" y="440"/>
                  </a:cubicBezTo>
                  <a:cubicBezTo>
                    <a:pt x="641" y="414"/>
                    <a:pt x="648" y="387"/>
                    <a:pt x="646" y="357"/>
                  </a:cubicBezTo>
                  <a:cubicBezTo>
                    <a:pt x="653" y="328"/>
                    <a:pt x="651" y="299"/>
                    <a:pt x="644" y="272"/>
                  </a:cubicBezTo>
                  <a:cubicBezTo>
                    <a:pt x="641" y="230"/>
                    <a:pt x="627" y="190"/>
                    <a:pt x="603" y="156"/>
                  </a:cubicBezTo>
                  <a:cubicBezTo>
                    <a:pt x="587" y="135"/>
                    <a:pt x="568" y="112"/>
                    <a:pt x="551" y="91"/>
                  </a:cubicBezTo>
                  <a:lnTo>
                    <a:pt x="483" y="42"/>
                  </a:lnTo>
                  <a:cubicBezTo>
                    <a:pt x="456" y="31"/>
                    <a:pt x="429" y="21"/>
                    <a:pt x="401" y="10"/>
                  </a:cubicBezTo>
                  <a:cubicBezTo>
                    <a:pt x="373" y="6"/>
                    <a:pt x="345" y="4"/>
                    <a:pt x="31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4139746" y="912214"/>
              <a:ext cx="27264" cy="24261"/>
            </a:xfrm>
            <a:custGeom>
              <a:avLst/>
              <a:gdLst/>
              <a:ahLst/>
              <a:cxnLst/>
              <a:rect l="l" t="t" r="r" b="b"/>
              <a:pathLst>
                <a:path w="572" h="509" extrusionOk="0">
                  <a:moveTo>
                    <a:pt x="352" y="1"/>
                  </a:moveTo>
                  <a:cubicBezTo>
                    <a:pt x="347" y="1"/>
                    <a:pt x="342" y="1"/>
                    <a:pt x="337" y="1"/>
                  </a:cubicBezTo>
                  <a:cubicBezTo>
                    <a:pt x="317" y="3"/>
                    <a:pt x="300" y="8"/>
                    <a:pt x="280" y="11"/>
                  </a:cubicBezTo>
                  <a:cubicBezTo>
                    <a:pt x="237" y="29"/>
                    <a:pt x="191" y="45"/>
                    <a:pt x="152" y="74"/>
                  </a:cubicBezTo>
                  <a:cubicBezTo>
                    <a:pt x="112" y="102"/>
                    <a:pt x="73" y="132"/>
                    <a:pt x="49" y="175"/>
                  </a:cubicBezTo>
                  <a:cubicBezTo>
                    <a:pt x="38" y="196"/>
                    <a:pt x="32" y="218"/>
                    <a:pt x="27" y="241"/>
                  </a:cubicBezTo>
                  <a:cubicBezTo>
                    <a:pt x="24" y="246"/>
                    <a:pt x="22" y="252"/>
                    <a:pt x="21" y="257"/>
                  </a:cubicBezTo>
                  <a:cubicBezTo>
                    <a:pt x="0" y="310"/>
                    <a:pt x="5" y="367"/>
                    <a:pt x="33" y="416"/>
                  </a:cubicBezTo>
                  <a:cubicBezTo>
                    <a:pt x="66" y="477"/>
                    <a:pt x="132" y="498"/>
                    <a:pt x="195" y="503"/>
                  </a:cubicBezTo>
                  <a:cubicBezTo>
                    <a:pt x="212" y="506"/>
                    <a:pt x="229" y="508"/>
                    <a:pt x="245" y="508"/>
                  </a:cubicBezTo>
                  <a:cubicBezTo>
                    <a:pt x="258" y="508"/>
                    <a:pt x="271" y="507"/>
                    <a:pt x="285" y="505"/>
                  </a:cubicBezTo>
                  <a:cubicBezTo>
                    <a:pt x="325" y="499"/>
                    <a:pt x="357" y="483"/>
                    <a:pt x="393" y="464"/>
                  </a:cubicBezTo>
                  <a:cubicBezTo>
                    <a:pt x="435" y="442"/>
                    <a:pt x="469" y="410"/>
                    <a:pt x="506" y="378"/>
                  </a:cubicBezTo>
                  <a:cubicBezTo>
                    <a:pt x="546" y="344"/>
                    <a:pt x="572" y="267"/>
                    <a:pt x="568" y="216"/>
                  </a:cubicBezTo>
                  <a:cubicBezTo>
                    <a:pt x="565" y="178"/>
                    <a:pt x="553" y="142"/>
                    <a:pt x="535" y="107"/>
                  </a:cubicBezTo>
                  <a:cubicBezTo>
                    <a:pt x="511" y="65"/>
                    <a:pt x="469" y="35"/>
                    <a:pt x="425" y="18"/>
                  </a:cubicBezTo>
                  <a:cubicBezTo>
                    <a:pt x="402" y="8"/>
                    <a:pt x="378" y="1"/>
                    <a:pt x="35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4104712" y="950727"/>
              <a:ext cx="28933" cy="20877"/>
            </a:xfrm>
            <a:custGeom>
              <a:avLst/>
              <a:gdLst/>
              <a:ahLst/>
              <a:cxnLst/>
              <a:rect l="l" t="t" r="r" b="b"/>
              <a:pathLst>
                <a:path w="607" h="438" extrusionOk="0">
                  <a:moveTo>
                    <a:pt x="299" y="0"/>
                  </a:moveTo>
                  <a:cubicBezTo>
                    <a:pt x="70" y="0"/>
                    <a:pt x="1" y="370"/>
                    <a:pt x="255" y="431"/>
                  </a:cubicBezTo>
                  <a:cubicBezTo>
                    <a:pt x="274" y="435"/>
                    <a:pt x="292" y="437"/>
                    <a:pt x="310" y="437"/>
                  </a:cubicBezTo>
                  <a:cubicBezTo>
                    <a:pt x="539" y="437"/>
                    <a:pt x="607" y="67"/>
                    <a:pt x="354" y="7"/>
                  </a:cubicBezTo>
                  <a:cubicBezTo>
                    <a:pt x="335" y="2"/>
                    <a:pt x="316" y="0"/>
                    <a:pt x="29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4393658" y="889620"/>
              <a:ext cx="14776" cy="12298"/>
            </a:xfrm>
            <a:custGeom>
              <a:avLst/>
              <a:gdLst/>
              <a:ahLst/>
              <a:cxnLst/>
              <a:rect l="l" t="t" r="r" b="b"/>
              <a:pathLst>
                <a:path w="310" h="258" extrusionOk="0">
                  <a:moveTo>
                    <a:pt x="130" y="1"/>
                  </a:moveTo>
                  <a:cubicBezTo>
                    <a:pt x="117" y="1"/>
                    <a:pt x="105" y="2"/>
                    <a:pt x="91" y="5"/>
                  </a:cubicBezTo>
                  <a:cubicBezTo>
                    <a:pt x="51" y="15"/>
                    <a:pt x="18" y="52"/>
                    <a:pt x="9" y="90"/>
                  </a:cubicBezTo>
                  <a:cubicBezTo>
                    <a:pt x="1" y="128"/>
                    <a:pt x="11" y="179"/>
                    <a:pt x="43" y="204"/>
                  </a:cubicBezTo>
                  <a:cubicBezTo>
                    <a:pt x="53" y="212"/>
                    <a:pt x="61" y="220"/>
                    <a:pt x="72" y="226"/>
                  </a:cubicBezTo>
                  <a:cubicBezTo>
                    <a:pt x="81" y="230"/>
                    <a:pt x="92" y="235"/>
                    <a:pt x="102" y="238"/>
                  </a:cubicBezTo>
                  <a:cubicBezTo>
                    <a:pt x="107" y="241"/>
                    <a:pt x="113" y="242"/>
                    <a:pt x="118" y="243"/>
                  </a:cubicBezTo>
                  <a:cubicBezTo>
                    <a:pt x="129" y="247"/>
                    <a:pt x="140" y="250"/>
                    <a:pt x="150" y="253"/>
                  </a:cubicBezTo>
                  <a:cubicBezTo>
                    <a:pt x="159" y="256"/>
                    <a:pt x="168" y="257"/>
                    <a:pt x="177" y="257"/>
                  </a:cubicBezTo>
                  <a:cubicBezTo>
                    <a:pt x="201" y="257"/>
                    <a:pt x="225" y="249"/>
                    <a:pt x="244" y="238"/>
                  </a:cubicBezTo>
                  <a:cubicBezTo>
                    <a:pt x="274" y="222"/>
                    <a:pt x="292" y="193"/>
                    <a:pt x="301" y="161"/>
                  </a:cubicBezTo>
                  <a:cubicBezTo>
                    <a:pt x="309" y="131"/>
                    <a:pt x="301" y="93"/>
                    <a:pt x="285" y="67"/>
                  </a:cubicBezTo>
                  <a:cubicBezTo>
                    <a:pt x="270" y="41"/>
                    <a:pt x="238" y="16"/>
                    <a:pt x="208" y="11"/>
                  </a:cubicBezTo>
                  <a:cubicBezTo>
                    <a:pt x="197" y="10"/>
                    <a:pt x="186" y="6"/>
                    <a:pt x="175" y="5"/>
                  </a:cubicBezTo>
                  <a:cubicBezTo>
                    <a:pt x="169" y="4"/>
                    <a:pt x="164" y="4"/>
                    <a:pt x="159" y="3"/>
                  </a:cubicBezTo>
                  <a:cubicBezTo>
                    <a:pt x="148" y="1"/>
                    <a:pt x="139" y="1"/>
                    <a:pt x="1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4330930" y="896818"/>
              <a:ext cx="30124" cy="21640"/>
            </a:xfrm>
            <a:custGeom>
              <a:avLst/>
              <a:gdLst/>
              <a:ahLst/>
              <a:cxnLst/>
              <a:rect l="l" t="t" r="r" b="b"/>
              <a:pathLst>
                <a:path w="632" h="454" extrusionOk="0">
                  <a:moveTo>
                    <a:pt x="309" y="0"/>
                  </a:moveTo>
                  <a:cubicBezTo>
                    <a:pt x="71" y="0"/>
                    <a:pt x="0" y="385"/>
                    <a:pt x="264" y="447"/>
                  </a:cubicBezTo>
                  <a:cubicBezTo>
                    <a:pt x="285" y="452"/>
                    <a:pt x="304" y="454"/>
                    <a:pt x="322" y="454"/>
                  </a:cubicBezTo>
                  <a:cubicBezTo>
                    <a:pt x="560" y="454"/>
                    <a:pt x="631" y="69"/>
                    <a:pt x="367" y="7"/>
                  </a:cubicBezTo>
                  <a:cubicBezTo>
                    <a:pt x="347" y="2"/>
                    <a:pt x="328" y="0"/>
                    <a:pt x="30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4256192" y="879706"/>
              <a:ext cx="29123" cy="27407"/>
            </a:xfrm>
            <a:custGeom>
              <a:avLst/>
              <a:gdLst/>
              <a:ahLst/>
              <a:cxnLst/>
              <a:rect l="l" t="t" r="r" b="b"/>
              <a:pathLst>
                <a:path w="611" h="575" extrusionOk="0">
                  <a:moveTo>
                    <a:pt x="307" y="0"/>
                  </a:moveTo>
                  <a:cubicBezTo>
                    <a:pt x="279" y="0"/>
                    <a:pt x="250" y="5"/>
                    <a:pt x="223" y="13"/>
                  </a:cubicBezTo>
                  <a:cubicBezTo>
                    <a:pt x="215" y="15"/>
                    <a:pt x="206" y="20"/>
                    <a:pt x="196" y="23"/>
                  </a:cubicBezTo>
                  <a:cubicBezTo>
                    <a:pt x="175" y="31"/>
                    <a:pt x="154" y="42"/>
                    <a:pt x="133" y="51"/>
                  </a:cubicBezTo>
                  <a:cubicBezTo>
                    <a:pt x="111" y="63"/>
                    <a:pt x="93" y="77"/>
                    <a:pt x="79" y="96"/>
                  </a:cubicBezTo>
                  <a:cubicBezTo>
                    <a:pt x="63" y="113"/>
                    <a:pt x="50" y="133"/>
                    <a:pt x="37" y="152"/>
                  </a:cubicBezTo>
                  <a:cubicBezTo>
                    <a:pt x="28" y="175"/>
                    <a:pt x="19" y="197"/>
                    <a:pt x="11" y="218"/>
                  </a:cubicBezTo>
                  <a:cubicBezTo>
                    <a:pt x="2" y="253"/>
                    <a:pt x="0" y="288"/>
                    <a:pt x="9" y="322"/>
                  </a:cubicBezTo>
                  <a:cubicBezTo>
                    <a:pt x="11" y="334"/>
                    <a:pt x="13" y="347"/>
                    <a:pt x="16" y="359"/>
                  </a:cubicBezTo>
                  <a:cubicBezTo>
                    <a:pt x="25" y="380"/>
                    <a:pt x="35" y="401"/>
                    <a:pt x="44" y="422"/>
                  </a:cubicBezTo>
                  <a:cubicBezTo>
                    <a:pt x="58" y="442"/>
                    <a:pt x="74" y="459"/>
                    <a:pt x="91" y="476"/>
                  </a:cubicBezTo>
                  <a:cubicBezTo>
                    <a:pt x="97" y="483"/>
                    <a:pt x="103" y="489"/>
                    <a:pt x="110" y="495"/>
                  </a:cubicBezTo>
                  <a:cubicBezTo>
                    <a:pt x="163" y="547"/>
                    <a:pt x="236" y="574"/>
                    <a:pt x="310" y="574"/>
                  </a:cubicBezTo>
                  <a:cubicBezTo>
                    <a:pt x="338" y="574"/>
                    <a:pt x="366" y="570"/>
                    <a:pt x="393" y="562"/>
                  </a:cubicBezTo>
                  <a:cubicBezTo>
                    <a:pt x="489" y="533"/>
                    <a:pt x="564" y="452"/>
                    <a:pt x="588" y="354"/>
                  </a:cubicBezTo>
                  <a:cubicBezTo>
                    <a:pt x="611" y="255"/>
                    <a:pt x="579" y="149"/>
                    <a:pt x="506" y="80"/>
                  </a:cubicBezTo>
                  <a:cubicBezTo>
                    <a:pt x="452" y="29"/>
                    <a:pt x="380" y="0"/>
                    <a:pt x="30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4188984" y="856827"/>
              <a:ext cx="21497" cy="21926"/>
            </a:xfrm>
            <a:custGeom>
              <a:avLst/>
              <a:gdLst/>
              <a:ahLst/>
              <a:cxnLst/>
              <a:rect l="l" t="t" r="r" b="b"/>
              <a:pathLst>
                <a:path w="451" h="460" extrusionOk="0">
                  <a:moveTo>
                    <a:pt x="231" y="0"/>
                  </a:moveTo>
                  <a:cubicBezTo>
                    <a:pt x="190" y="0"/>
                    <a:pt x="148" y="14"/>
                    <a:pt x="112" y="34"/>
                  </a:cubicBezTo>
                  <a:cubicBezTo>
                    <a:pt x="87" y="48"/>
                    <a:pt x="66" y="68"/>
                    <a:pt x="52" y="92"/>
                  </a:cubicBezTo>
                  <a:cubicBezTo>
                    <a:pt x="32" y="115"/>
                    <a:pt x="19" y="142"/>
                    <a:pt x="14" y="174"/>
                  </a:cubicBezTo>
                  <a:cubicBezTo>
                    <a:pt x="0" y="229"/>
                    <a:pt x="11" y="291"/>
                    <a:pt x="41" y="341"/>
                  </a:cubicBezTo>
                  <a:cubicBezTo>
                    <a:pt x="56" y="365"/>
                    <a:pt x="76" y="386"/>
                    <a:pt x="100" y="400"/>
                  </a:cubicBezTo>
                  <a:cubicBezTo>
                    <a:pt x="121" y="419"/>
                    <a:pt x="146" y="431"/>
                    <a:pt x="173" y="437"/>
                  </a:cubicBezTo>
                  <a:cubicBezTo>
                    <a:pt x="199" y="451"/>
                    <a:pt x="227" y="459"/>
                    <a:pt x="257" y="459"/>
                  </a:cubicBezTo>
                  <a:cubicBezTo>
                    <a:pt x="261" y="459"/>
                    <a:pt x="264" y="459"/>
                    <a:pt x="267" y="459"/>
                  </a:cubicBezTo>
                  <a:cubicBezTo>
                    <a:pt x="299" y="458"/>
                    <a:pt x="329" y="448"/>
                    <a:pt x="356" y="432"/>
                  </a:cubicBezTo>
                  <a:cubicBezTo>
                    <a:pt x="385" y="415"/>
                    <a:pt x="404" y="391"/>
                    <a:pt x="420" y="364"/>
                  </a:cubicBezTo>
                  <a:cubicBezTo>
                    <a:pt x="437" y="335"/>
                    <a:pt x="444" y="304"/>
                    <a:pt x="443" y="269"/>
                  </a:cubicBezTo>
                  <a:lnTo>
                    <a:pt x="443" y="268"/>
                  </a:lnTo>
                  <a:cubicBezTo>
                    <a:pt x="444" y="260"/>
                    <a:pt x="445" y="252"/>
                    <a:pt x="445" y="243"/>
                  </a:cubicBezTo>
                  <a:cubicBezTo>
                    <a:pt x="451" y="214"/>
                    <a:pt x="449" y="186"/>
                    <a:pt x="439" y="157"/>
                  </a:cubicBezTo>
                  <a:lnTo>
                    <a:pt x="416" y="106"/>
                  </a:lnTo>
                  <a:cubicBezTo>
                    <a:pt x="387" y="54"/>
                    <a:pt x="333" y="22"/>
                    <a:pt x="278" y="7"/>
                  </a:cubicBezTo>
                  <a:cubicBezTo>
                    <a:pt x="263" y="2"/>
                    <a:pt x="247" y="0"/>
                    <a:pt x="23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4124779" y="855349"/>
              <a:ext cx="24166" cy="22021"/>
            </a:xfrm>
            <a:custGeom>
              <a:avLst/>
              <a:gdLst/>
              <a:ahLst/>
              <a:cxnLst/>
              <a:rect l="l" t="t" r="r" b="b"/>
              <a:pathLst>
                <a:path w="507" h="462" extrusionOk="0">
                  <a:moveTo>
                    <a:pt x="283" y="1"/>
                  </a:moveTo>
                  <a:cubicBezTo>
                    <a:pt x="270" y="1"/>
                    <a:pt x="258" y="2"/>
                    <a:pt x="245" y="6"/>
                  </a:cubicBezTo>
                  <a:cubicBezTo>
                    <a:pt x="217" y="8"/>
                    <a:pt x="191" y="18"/>
                    <a:pt x="168" y="33"/>
                  </a:cubicBezTo>
                  <a:cubicBezTo>
                    <a:pt x="154" y="43"/>
                    <a:pt x="142" y="50"/>
                    <a:pt x="130" y="60"/>
                  </a:cubicBezTo>
                  <a:cubicBezTo>
                    <a:pt x="110" y="73"/>
                    <a:pt x="90" y="87"/>
                    <a:pt x="74" y="105"/>
                  </a:cubicBezTo>
                  <a:cubicBezTo>
                    <a:pt x="58" y="123"/>
                    <a:pt x="47" y="140"/>
                    <a:pt x="36" y="162"/>
                  </a:cubicBezTo>
                  <a:cubicBezTo>
                    <a:pt x="0" y="225"/>
                    <a:pt x="4" y="305"/>
                    <a:pt x="39" y="366"/>
                  </a:cubicBezTo>
                  <a:cubicBezTo>
                    <a:pt x="74" y="423"/>
                    <a:pt x="140" y="462"/>
                    <a:pt x="208" y="462"/>
                  </a:cubicBezTo>
                  <a:cubicBezTo>
                    <a:pt x="212" y="462"/>
                    <a:pt x="215" y="462"/>
                    <a:pt x="219" y="462"/>
                  </a:cubicBezTo>
                  <a:cubicBezTo>
                    <a:pt x="243" y="461"/>
                    <a:pt x="263" y="458"/>
                    <a:pt x="288" y="451"/>
                  </a:cubicBezTo>
                  <a:cubicBezTo>
                    <a:pt x="311" y="445"/>
                    <a:pt x="332" y="434"/>
                    <a:pt x="353" y="422"/>
                  </a:cubicBezTo>
                  <a:cubicBezTo>
                    <a:pt x="366" y="414"/>
                    <a:pt x="380" y="408"/>
                    <a:pt x="394" y="400"/>
                  </a:cubicBezTo>
                  <a:cubicBezTo>
                    <a:pt x="445" y="374"/>
                    <a:pt x="474" y="320"/>
                    <a:pt x="490" y="267"/>
                  </a:cubicBezTo>
                  <a:cubicBezTo>
                    <a:pt x="507" y="210"/>
                    <a:pt x="492" y="152"/>
                    <a:pt x="464" y="102"/>
                  </a:cubicBezTo>
                  <a:cubicBezTo>
                    <a:pt x="450" y="78"/>
                    <a:pt x="430" y="59"/>
                    <a:pt x="406" y="44"/>
                  </a:cubicBezTo>
                  <a:cubicBezTo>
                    <a:pt x="384" y="26"/>
                    <a:pt x="358" y="12"/>
                    <a:pt x="330" y="7"/>
                  </a:cubicBezTo>
                  <a:cubicBezTo>
                    <a:pt x="314" y="3"/>
                    <a:pt x="298" y="1"/>
                    <a:pt x="28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4074207" y="888476"/>
              <a:ext cx="25024" cy="23642"/>
            </a:xfrm>
            <a:custGeom>
              <a:avLst/>
              <a:gdLst/>
              <a:ahLst/>
              <a:cxnLst/>
              <a:rect l="l" t="t" r="r" b="b"/>
              <a:pathLst>
                <a:path w="525" h="496" extrusionOk="0">
                  <a:moveTo>
                    <a:pt x="274" y="1"/>
                  </a:moveTo>
                  <a:cubicBezTo>
                    <a:pt x="209" y="1"/>
                    <a:pt x="145" y="31"/>
                    <a:pt x="99" y="76"/>
                  </a:cubicBezTo>
                  <a:cubicBezTo>
                    <a:pt x="58" y="116"/>
                    <a:pt x="28" y="160"/>
                    <a:pt x="15" y="219"/>
                  </a:cubicBezTo>
                  <a:cubicBezTo>
                    <a:pt x="14" y="226"/>
                    <a:pt x="13" y="231"/>
                    <a:pt x="11" y="238"/>
                  </a:cubicBezTo>
                  <a:cubicBezTo>
                    <a:pt x="1" y="291"/>
                    <a:pt x="7" y="343"/>
                    <a:pt x="35" y="392"/>
                  </a:cubicBezTo>
                  <a:cubicBezTo>
                    <a:pt x="52" y="421"/>
                    <a:pt x="80" y="444"/>
                    <a:pt x="108" y="462"/>
                  </a:cubicBezTo>
                  <a:cubicBezTo>
                    <a:pt x="125" y="472"/>
                    <a:pt x="145" y="477"/>
                    <a:pt x="163" y="483"/>
                  </a:cubicBezTo>
                  <a:cubicBezTo>
                    <a:pt x="170" y="484"/>
                    <a:pt x="176" y="486"/>
                    <a:pt x="183" y="488"/>
                  </a:cubicBezTo>
                  <a:cubicBezTo>
                    <a:pt x="197" y="491"/>
                    <a:pt x="205" y="491"/>
                    <a:pt x="223" y="493"/>
                  </a:cubicBezTo>
                  <a:cubicBezTo>
                    <a:pt x="235" y="494"/>
                    <a:pt x="247" y="495"/>
                    <a:pt x="259" y="495"/>
                  </a:cubicBezTo>
                  <a:cubicBezTo>
                    <a:pt x="278" y="491"/>
                    <a:pt x="299" y="489"/>
                    <a:pt x="319" y="485"/>
                  </a:cubicBezTo>
                  <a:cubicBezTo>
                    <a:pt x="328" y="483"/>
                    <a:pt x="336" y="478"/>
                    <a:pt x="345" y="475"/>
                  </a:cubicBezTo>
                  <a:cubicBezTo>
                    <a:pt x="427" y="448"/>
                    <a:pt x="491" y="385"/>
                    <a:pt x="510" y="300"/>
                  </a:cubicBezTo>
                  <a:cubicBezTo>
                    <a:pt x="524" y="240"/>
                    <a:pt x="513" y="170"/>
                    <a:pt x="480" y="117"/>
                  </a:cubicBezTo>
                  <a:cubicBezTo>
                    <a:pt x="444" y="61"/>
                    <a:pt x="391" y="25"/>
                    <a:pt x="329" y="8"/>
                  </a:cubicBezTo>
                  <a:cubicBezTo>
                    <a:pt x="311" y="3"/>
                    <a:pt x="293" y="1"/>
                    <a:pt x="27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1" name="Google Shape;2711;p32"/>
          <p:cNvGrpSpPr/>
          <p:nvPr/>
        </p:nvGrpSpPr>
        <p:grpSpPr>
          <a:xfrm rot="994520">
            <a:off x="7019172" y="3889872"/>
            <a:ext cx="1655340" cy="1805327"/>
            <a:chOff x="4518826" y="55435"/>
            <a:chExt cx="440758" cy="480654"/>
          </a:xfrm>
        </p:grpSpPr>
        <p:sp>
          <p:nvSpPr>
            <p:cNvPr id="2712" name="Google Shape;2712;p32"/>
            <p:cNvSpPr/>
            <p:nvPr/>
          </p:nvSpPr>
          <p:spPr>
            <a:xfrm>
              <a:off x="4525547" y="89182"/>
              <a:ext cx="377411" cy="446907"/>
            </a:xfrm>
            <a:custGeom>
              <a:avLst/>
              <a:gdLst/>
              <a:ahLst/>
              <a:cxnLst/>
              <a:rect l="l" t="t" r="r" b="b"/>
              <a:pathLst>
                <a:path w="7918" h="9376" extrusionOk="0">
                  <a:moveTo>
                    <a:pt x="7153" y="0"/>
                  </a:moveTo>
                  <a:cubicBezTo>
                    <a:pt x="7067" y="0"/>
                    <a:pt x="6980" y="71"/>
                    <a:pt x="7008" y="181"/>
                  </a:cubicBezTo>
                  <a:cubicBezTo>
                    <a:pt x="7606" y="2623"/>
                    <a:pt x="4898" y="3897"/>
                    <a:pt x="3242" y="4962"/>
                  </a:cubicBezTo>
                  <a:cubicBezTo>
                    <a:pt x="1660" y="5979"/>
                    <a:pt x="418" y="7482"/>
                    <a:pt x="4" y="9350"/>
                  </a:cubicBezTo>
                  <a:cubicBezTo>
                    <a:pt x="0" y="9366"/>
                    <a:pt x="13" y="9376"/>
                    <a:pt x="25" y="9376"/>
                  </a:cubicBezTo>
                  <a:cubicBezTo>
                    <a:pt x="33" y="9376"/>
                    <a:pt x="41" y="9371"/>
                    <a:pt x="44" y="9361"/>
                  </a:cubicBezTo>
                  <a:cubicBezTo>
                    <a:pt x="386" y="8298"/>
                    <a:pt x="889" y="7336"/>
                    <a:pt x="1642" y="6501"/>
                  </a:cubicBezTo>
                  <a:cubicBezTo>
                    <a:pt x="2410" y="5648"/>
                    <a:pt x="3373" y="5096"/>
                    <a:pt x="4361" y="4539"/>
                  </a:cubicBezTo>
                  <a:cubicBezTo>
                    <a:pt x="5895" y="3670"/>
                    <a:pt x="7918" y="2156"/>
                    <a:pt x="7290" y="104"/>
                  </a:cubicBezTo>
                  <a:cubicBezTo>
                    <a:pt x="7267" y="32"/>
                    <a:pt x="7210" y="0"/>
                    <a:pt x="71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4518826" y="55435"/>
              <a:ext cx="277220" cy="458108"/>
            </a:xfrm>
            <a:custGeom>
              <a:avLst/>
              <a:gdLst/>
              <a:ahLst/>
              <a:cxnLst/>
              <a:rect l="l" t="t" r="r" b="b"/>
              <a:pathLst>
                <a:path w="5816" h="9611" extrusionOk="0">
                  <a:moveTo>
                    <a:pt x="5509" y="1"/>
                  </a:moveTo>
                  <a:cubicBezTo>
                    <a:pt x="5434" y="1"/>
                    <a:pt x="5355" y="52"/>
                    <a:pt x="5358" y="140"/>
                  </a:cubicBezTo>
                  <a:cubicBezTo>
                    <a:pt x="5394" y="1168"/>
                    <a:pt x="5571" y="2258"/>
                    <a:pt x="4997" y="3184"/>
                  </a:cubicBezTo>
                  <a:cubicBezTo>
                    <a:pt x="4475" y="4023"/>
                    <a:pt x="3501" y="4432"/>
                    <a:pt x="2746" y="5020"/>
                  </a:cubicBezTo>
                  <a:cubicBezTo>
                    <a:pt x="1348" y="6107"/>
                    <a:pt x="251" y="7824"/>
                    <a:pt x="2" y="9593"/>
                  </a:cubicBezTo>
                  <a:cubicBezTo>
                    <a:pt x="0" y="9604"/>
                    <a:pt x="8" y="9611"/>
                    <a:pt x="16" y="9611"/>
                  </a:cubicBezTo>
                  <a:cubicBezTo>
                    <a:pt x="21" y="9611"/>
                    <a:pt x="26" y="9608"/>
                    <a:pt x="28" y="9600"/>
                  </a:cubicBezTo>
                  <a:cubicBezTo>
                    <a:pt x="282" y="8613"/>
                    <a:pt x="628" y="7669"/>
                    <a:pt x="1230" y="6837"/>
                  </a:cubicBezTo>
                  <a:cubicBezTo>
                    <a:pt x="1867" y="5957"/>
                    <a:pt x="2672" y="5277"/>
                    <a:pt x="3591" y="4710"/>
                  </a:cubicBezTo>
                  <a:cubicBezTo>
                    <a:pt x="4352" y="4242"/>
                    <a:pt x="5107" y="3751"/>
                    <a:pt x="5459" y="2891"/>
                  </a:cubicBezTo>
                  <a:cubicBezTo>
                    <a:pt x="5815" y="2035"/>
                    <a:pt x="5777" y="1003"/>
                    <a:pt x="5636" y="102"/>
                  </a:cubicBezTo>
                  <a:cubicBezTo>
                    <a:pt x="5625" y="33"/>
                    <a:pt x="5569" y="1"/>
                    <a:pt x="550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4571019" y="177267"/>
              <a:ext cx="377697" cy="314684"/>
            </a:xfrm>
            <a:custGeom>
              <a:avLst/>
              <a:gdLst/>
              <a:ahLst/>
              <a:cxnLst/>
              <a:rect l="l" t="t" r="r" b="b"/>
              <a:pathLst>
                <a:path w="7924" h="6602" extrusionOk="0">
                  <a:moveTo>
                    <a:pt x="7553" y="0"/>
                  </a:moveTo>
                  <a:cubicBezTo>
                    <a:pt x="7507" y="0"/>
                    <a:pt x="7461" y="34"/>
                    <a:pt x="7453" y="96"/>
                  </a:cubicBezTo>
                  <a:cubicBezTo>
                    <a:pt x="7394" y="570"/>
                    <a:pt x="7393" y="953"/>
                    <a:pt x="7136" y="1378"/>
                  </a:cubicBezTo>
                  <a:cubicBezTo>
                    <a:pt x="6896" y="1779"/>
                    <a:pt x="6549" y="2114"/>
                    <a:pt x="6159" y="2367"/>
                  </a:cubicBezTo>
                  <a:cubicBezTo>
                    <a:pt x="5339" y="2901"/>
                    <a:pt x="4353" y="3100"/>
                    <a:pt x="3453" y="3457"/>
                  </a:cubicBezTo>
                  <a:cubicBezTo>
                    <a:pt x="1977" y="4042"/>
                    <a:pt x="689" y="5130"/>
                    <a:pt x="6" y="6580"/>
                  </a:cubicBezTo>
                  <a:cubicBezTo>
                    <a:pt x="1" y="6591"/>
                    <a:pt x="9" y="6601"/>
                    <a:pt x="19" y="6601"/>
                  </a:cubicBezTo>
                  <a:cubicBezTo>
                    <a:pt x="23" y="6601"/>
                    <a:pt x="27" y="6599"/>
                    <a:pt x="30" y="6594"/>
                  </a:cubicBezTo>
                  <a:cubicBezTo>
                    <a:pt x="548" y="5775"/>
                    <a:pt x="1175" y="5050"/>
                    <a:pt x="1971" y="4491"/>
                  </a:cubicBezTo>
                  <a:cubicBezTo>
                    <a:pt x="2814" y="3900"/>
                    <a:pt x="3768" y="3616"/>
                    <a:pt x="4735" y="3298"/>
                  </a:cubicBezTo>
                  <a:cubicBezTo>
                    <a:pt x="5555" y="3028"/>
                    <a:pt x="6372" y="2692"/>
                    <a:pt x="6975" y="2056"/>
                  </a:cubicBezTo>
                  <a:cubicBezTo>
                    <a:pt x="7425" y="1581"/>
                    <a:pt x="7924" y="743"/>
                    <a:pt x="7649" y="70"/>
                  </a:cubicBezTo>
                  <a:cubicBezTo>
                    <a:pt x="7630" y="23"/>
                    <a:pt x="7591" y="0"/>
                    <a:pt x="75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4586987" y="386469"/>
              <a:ext cx="255389" cy="130554"/>
            </a:xfrm>
            <a:custGeom>
              <a:avLst/>
              <a:gdLst/>
              <a:ahLst/>
              <a:cxnLst/>
              <a:rect l="l" t="t" r="r" b="b"/>
              <a:pathLst>
                <a:path w="5358" h="2739" extrusionOk="0">
                  <a:moveTo>
                    <a:pt x="5269" y="1"/>
                  </a:moveTo>
                  <a:cubicBezTo>
                    <a:pt x="5262" y="1"/>
                    <a:pt x="5255" y="2"/>
                    <a:pt x="5248" y="5"/>
                  </a:cubicBezTo>
                  <a:cubicBezTo>
                    <a:pt x="4898" y="144"/>
                    <a:pt x="4576" y="281"/>
                    <a:pt x="4195" y="302"/>
                  </a:cubicBezTo>
                  <a:cubicBezTo>
                    <a:pt x="4131" y="306"/>
                    <a:pt x="4067" y="307"/>
                    <a:pt x="4004" y="307"/>
                  </a:cubicBezTo>
                  <a:cubicBezTo>
                    <a:pt x="3848" y="307"/>
                    <a:pt x="3692" y="299"/>
                    <a:pt x="3537" y="299"/>
                  </a:cubicBezTo>
                  <a:cubicBezTo>
                    <a:pt x="3480" y="299"/>
                    <a:pt x="3423" y="300"/>
                    <a:pt x="3367" y="303"/>
                  </a:cubicBezTo>
                  <a:cubicBezTo>
                    <a:pt x="2879" y="329"/>
                    <a:pt x="2402" y="458"/>
                    <a:pt x="1962" y="667"/>
                  </a:cubicBezTo>
                  <a:cubicBezTo>
                    <a:pt x="1087" y="1082"/>
                    <a:pt x="352" y="1816"/>
                    <a:pt x="3" y="2726"/>
                  </a:cubicBezTo>
                  <a:cubicBezTo>
                    <a:pt x="0" y="2733"/>
                    <a:pt x="8" y="2738"/>
                    <a:pt x="15" y="2738"/>
                  </a:cubicBezTo>
                  <a:cubicBezTo>
                    <a:pt x="18" y="2738"/>
                    <a:pt x="21" y="2737"/>
                    <a:pt x="23" y="2734"/>
                  </a:cubicBezTo>
                  <a:cubicBezTo>
                    <a:pt x="532" y="1751"/>
                    <a:pt x="1363" y="1002"/>
                    <a:pt x="2432" y="682"/>
                  </a:cubicBezTo>
                  <a:cubicBezTo>
                    <a:pt x="2976" y="518"/>
                    <a:pt x="3495" y="546"/>
                    <a:pt x="4054" y="540"/>
                  </a:cubicBezTo>
                  <a:cubicBezTo>
                    <a:pt x="4515" y="535"/>
                    <a:pt x="4968" y="435"/>
                    <a:pt x="5316" y="118"/>
                  </a:cubicBezTo>
                  <a:cubicBezTo>
                    <a:pt x="5358" y="81"/>
                    <a:pt x="5323" y="1"/>
                    <a:pt x="52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4764205" y="144855"/>
              <a:ext cx="65682" cy="107866"/>
            </a:xfrm>
            <a:custGeom>
              <a:avLst/>
              <a:gdLst/>
              <a:ahLst/>
              <a:cxnLst/>
              <a:rect l="l" t="t" r="r" b="b"/>
              <a:pathLst>
                <a:path w="1378" h="2263" extrusionOk="0">
                  <a:moveTo>
                    <a:pt x="1301" y="1"/>
                  </a:moveTo>
                  <a:cubicBezTo>
                    <a:pt x="1263" y="1"/>
                    <a:pt x="1223" y="26"/>
                    <a:pt x="1220" y="75"/>
                  </a:cubicBezTo>
                  <a:cubicBezTo>
                    <a:pt x="1165" y="948"/>
                    <a:pt x="718" y="1716"/>
                    <a:pt x="15" y="2230"/>
                  </a:cubicBezTo>
                  <a:cubicBezTo>
                    <a:pt x="0" y="2240"/>
                    <a:pt x="8" y="2262"/>
                    <a:pt x="23" y="2262"/>
                  </a:cubicBezTo>
                  <a:cubicBezTo>
                    <a:pt x="26" y="2262"/>
                    <a:pt x="29" y="2261"/>
                    <a:pt x="32" y="2260"/>
                  </a:cubicBezTo>
                  <a:cubicBezTo>
                    <a:pt x="830" y="1800"/>
                    <a:pt x="1306" y="988"/>
                    <a:pt x="1374" y="77"/>
                  </a:cubicBezTo>
                  <a:cubicBezTo>
                    <a:pt x="1378" y="26"/>
                    <a:pt x="1340" y="1"/>
                    <a:pt x="130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4824788" y="97094"/>
              <a:ext cx="12298" cy="14204"/>
            </a:xfrm>
            <a:custGeom>
              <a:avLst/>
              <a:gdLst/>
              <a:ahLst/>
              <a:cxnLst/>
              <a:rect l="l" t="t" r="r" b="b"/>
              <a:pathLst>
                <a:path w="258" h="298" extrusionOk="0">
                  <a:moveTo>
                    <a:pt x="133" y="1"/>
                  </a:moveTo>
                  <a:cubicBezTo>
                    <a:pt x="131" y="1"/>
                    <a:pt x="130" y="1"/>
                    <a:pt x="128" y="1"/>
                  </a:cubicBezTo>
                  <a:cubicBezTo>
                    <a:pt x="98" y="2"/>
                    <a:pt x="69" y="12"/>
                    <a:pt x="48" y="33"/>
                  </a:cubicBezTo>
                  <a:cubicBezTo>
                    <a:pt x="32" y="50"/>
                    <a:pt x="22" y="71"/>
                    <a:pt x="14" y="93"/>
                  </a:cubicBezTo>
                  <a:cubicBezTo>
                    <a:pt x="6" y="118"/>
                    <a:pt x="6" y="145"/>
                    <a:pt x="2" y="172"/>
                  </a:cubicBezTo>
                  <a:cubicBezTo>
                    <a:pt x="0" y="202"/>
                    <a:pt x="19" y="240"/>
                    <a:pt x="39" y="261"/>
                  </a:cubicBezTo>
                  <a:cubicBezTo>
                    <a:pt x="60" y="282"/>
                    <a:pt x="92" y="297"/>
                    <a:pt x="122" y="297"/>
                  </a:cubicBezTo>
                  <a:cubicBezTo>
                    <a:pt x="124" y="297"/>
                    <a:pt x="126" y="297"/>
                    <a:pt x="128" y="297"/>
                  </a:cubicBezTo>
                  <a:cubicBezTo>
                    <a:pt x="160" y="296"/>
                    <a:pt x="195" y="286"/>
                    <a:pt x="217" y="261"/>
                  </a:cubicBezTo>
                  <a:cubicBezTo>
                    <a:pt x="238" y="238"/>
                    <a:pt x="258" y="205"/>
                    <a:pt x="254" y="172"/>
                  </a:cubicBezTo>
                  <a:cubicBezTo>
                    <a:pt x="252" y="147"/>
                    <a:pt x="252" y="119"/>
                    <a:pt x="243" y="96"/>
                  </a:cubicBezTo>
                  <a:cubicBezTo>
                    <a:pt x="237" y="76"/>
                    <a:pt x="229" y="61"/>
                    <a:pt x="217" y="45"/>
                  </a:cubicBezTo>
                  <a:cubicBezTo>
                    <a:pt x="198" y="20"/>
                    <a:pt x="166" y="1"/>
                    <a:pt x="13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4811346" y="278984"/>
              <a:ext cx="16015" cy="11440"/>
            </a:xfrm>
            <a:custGeom>
              <a:avLst/>
              <a:gdLst/>
              <a:ahLst/>
              <a:cxnLst/>
              <a:rect l="l" t="t" r="r" b="b"/>
              <a:pathLst>
                <a:path w="336" h="240" extrusionOk="0">
                  <a:moveTo>
                    <a:pt x="260" y="1"/>
                  </a:moveTo>
                  <a:cubicBezTo>
                    <a:pt x="255" y="1"/>
                    <a:pt x="250" y="1"/>
                    <a:pt x="246" y="2"/>
                  </a:cubicBezTo>
                  <a:lnTo>
                    <a:pt x="202" y="9"/>
                  </a:lnTo>
                  <a:cubicBezTo>
                    <a:pt x="195" y="11"/>
                    <a:pt x="188" y="13"/>
                    <a:pt x="181" y="14"/>
                  </a:cubicBezTo>
                  <a:cubicBezTo>
                    <a:pt x="174" y="17"/>
                    <a:pt x="171" y="18"/>
                    <a:pt x="170" y="18"/>
                  </a:cubicBezTo>
                  <a:cubicBezTo>
                    <a:pt x="170" y="18"/>
                    <a:pt x="171" y="17"/>
                    <a:pt x="173" y="16"/>
                  </a:cubicBezTo>
                  <a:lnTo>
                    <a:pt x="173" y="16"/>
                  </a:lnTo>
                  <a:cubicBezTo>
                    <a:pt x="133" y="23"/>
                    <a:pt x="99" y="39"/>
                    <a:pt x="64" y="59"/>
                  </a:cubicBezTo>
                  <a:cubicBezTo>
                    <a:pt x="19" y="84"/>
                    <a:pt x="1" y="149"/>
                    <a:pt x="28" y="192"/>
                  </a:cubicBezTo>
                  <a:cubicBezTo>
                    <a:pt x="49" y="225"/>
                    <a:pt x="78" y="239"/>
                    <a:pt x="111" y="239"/>
                  </a:cubicBezTo>
                  <a:cubicBezTo>
                    <a:pt x="127" y="239"/>
                    <a:pt x="145" y="235"/>
                    <a:pt x="162" y="228"/>
                  </a:cubicBezTo>
                  <a:cubicBezTo>
                    <a:pt x="175" y="222"/>
                    <a:pt x="189" y="216"/>
                    <a:pt x="202" y="208"/>
                  </a:cubicBezTo>
                  <a:lnTo>
                    <a:pt x="222" y="196"/>
                  </a:lnTo>
                  <a:cubicBezTo>
                    <a:pt x="236" y="187"/>
                    <a:pt x="248" y="177"/>
                    <a:pt x="256" y="163"/>
                  </a:cubicBezTo>
                  <a:lnTo>
                    <a:pt x="256" y="163"/>
                  </a:lnTo>
                  <a:cubicBezTo>
                    <a:pt x="255" y="166"/>
                    <a:pt x="255" y="167"/>
                    <a:pt x="255" y="167"/>
                  </a:cubicBezTo>
                  <a:cubicBezTo>
                    <a:pt x="256" y="167"/>
                    <a:pt x="259" y="164"/>
                    <a:pt x="262" y="159"/>
                  </a:cubicBezTo>
                  <a:cubicBezTo>
                    <a:pt x="268" y="155"/>
                    <a:pt x="273" y="149"/>
                    <a:pt x="279" y="145"/>
                  </a:cubicBezTo>
                  <a:cubicBezTo>
                    <a:pt x="290" y="137"/>
                    <a:pt x="300" y="125"/>
                    <a:pt x="311" y="115"/>
                  </a:cubicBezTo>
                  <a:cubicBezTo>
                    <a:pt x="332" y="93"/>
                    <a:pt x="336" y="59"/>
                    <a:pt x="321" y="33"/>
                  </a:cubicBezTo>
                  <a:cubicBezTo>
                    <a:pt x="308" y="10"/>
                    <a:pt x="284" y="1"/>
                    <a:pt x="26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4861966" y="242663"/>
              <a:ext cx="17255" cy="13442"/>
            </a:xfrm>
            <a:custGeom>
              <a:avLst/>
              <a:gdLst/>
              <a:ahLst/>
              <a:cxnLst/>
              <a:rect l="l" t="t" r="r" b="b"/>
              <a:pathLst>
                <a:path w="362" h="282" extrusionOk="0">
                  <a:moveTo>
                    <a:pt x="180" y="1"/>
                  </a:moveTo>
                  <a:cubicBezTo>
                    <a:pt x="0" y="1"/>
                    <a:pt x="0" y="281"/>
                    <a:pt x="180" y="281"/>
                  </a:cubicBezTo>
                  <a:cubicBezTo>
                    <a:pt x="181" y="281"/>
                    <a:pt x="181" y="281"/>
                    <a:pt x="181" y="281"/>
                  </a:cubicBezTo>
                  <a:cubicBezTo>
                    <a:pt x="359" y="281"/>
                    <a:pt x="361" y="1"/>
                    <a:pt x="18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4892519" y="136084"/>
              <a:ext cx="27455" cy="78171"/>
            </a:xfrm>
            <a:custGeom>
              <a:avLst/>
              <a:gdLst/>
              <a:ahLst/>
              <a:cxnLst/>
              <a:rect l="l" t="t" r="r" b="b"/>
              <a:pathLst>
                <a:path w="576" h="1640" extrusionOk="0">
                  <a:moveTo>
                    <a:pt x="462" y="0"/>
                  </a:moveTo>
                  <a:cubicBezTo>
                    <a:pt x="446" y="0"/>
                    <a:pt x="429" y="9"/>
                    <a:pt x="424" y="26"/>
                  </a:cubicBezTo>
                  <a:cubicBezTo>
                    <a:pt x="350" y="287"/>
                    <a:pt x="342" y="563"/>
                    <a:pt x="273" y="828"/>
                  </a:cubicBezTo>
                  <a:cubicBezTo>
                    <a:pt x="205" y="1090"/>
                    <a:pt x="114" y="1350"/>
                    <a:pt x="10" y="1599"/>
                  </a:cubicBezTo>
                  <a:cubicBezTo>
                    <a:pt x="1" y="1622"/>
                    <a:pt x="22" y="1639"/>
                    <a:pt x="42" y="1639"/>
                  </a:cubicBezTo>
                  <a:cubicBezTo>
                    <a:pt x="53" y="1639"/>
                    <a:pt x="63" y="1635"/>
                    <a:pt x="69" y="1624"/>
                  </a:cubicBezTo>
                  <a:cubicBezTo>
                    <a:pt x="330" y="1173"/>
                    <a:pt x="576" y="555"/>
                    <a:pt x="493" y="26"/>
                  </a:cubicBezTo>
                  <a:cubicBezTo>
                    <a:pt x="490" y="8"/>
                    <a:pt x="477" y="0"/>
                    <a:pt x="46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4753433" y="308250"/>
              <a:ext cx="179840" cy="62870"/>
            </a:xfrm>
            <a:custGeom>
              <a:avLst/>
              <a:gdLst/>
              <a:ahLst/>
              <a:cxnLst/>
              <a:rect l="l" t="t" r="r" b="b"/>
              <a:pathLst>
                <a:path w="3773" h="1319" extrusionOk="0">
                  <a:moveTo>
                    <a:pt x="3696" y="0"/>
                  </a:moveTo>
                  <a:cubicBezTo>
                    <a:pt x="3686" y="0"/>
                    <a:pt x="3676" y="3"/>
                    <a:pt x="3665" y="10"/>
                  </a:cubicBezTo>
                  <a:cubicBezTo>
                    <a:pt x="3392" y="179"/>
                    <a:pt x="3179" y="425"/>
                    <a:pt x="2893" y="589"/>
                  </a:cubicBezTo>
                  <a:cubicBezTo>
                    <a:pt x="2614" y="750"/>
                    <a:pt x="2316" y="870"/>
                    <a:pt x="2008" y="962"/>
                  </a:cubicBezTo>
                  <a:cubicBezTo>
                    <a:pt x="1363" y="1153"/>
                    <a:pt x="687" y="1216"/>
                    <a:pt x="21" y="1287"/>
                  </a:cubicBezTo>
                  <a:cubicBezTo>
                    <a:pt x="2" y="1289"/>
                    <a:pt x="0" y="1318"/>
                    <a:pt x="20" y="1318"/>
                  </a:cubicBezTo>
                  <a:cubicBezTo>
                    <a:pt x="21" y="1318"/>
                    <a:pt x="21" y="1318"/>
                    <a:pt x="21" y="1318"/>
                  </a:cubicBezTo>
                  <a:cubicBezTo>
                    <a:pt x="740" y="1294"/>
                    <a:pt x="1464" y="1240"/>
                    <a:pt x="2162" y="1049"/>
                  </a:cubicBezTo>
                  <a:cubicBezTo>
                    <a:pt x="2702" y="902"/>
                    <a:pt x="3472" y="622"/>
                    <a:pt x="3750" y="94"/>
                  </a:cubicBezTo>
                  <a:cubicBezTo>
                    <a:pt x="3772" y="52"/>
                    <a:pt x="3739" y="0"/>
                    <a:pt x="369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4947287" y="280652"/>
              <a:ext cx="12298" cy="9533"/>
            </a:xfrm>
            <a:custGeom>
              <a:avLst/>
              <a:gdLst/>
              <a:ahLst/>
              <a:cxnLst/>
              <a:rect l="l" t="t" r="r" b="b"/>
              <a:pathLst>
                <a:path w="258" h="200" extrusionOk="0">
                  <a:moveTo>
                    <a:pt x="128" y="0"/>
                  </a:moveTo>
                  <a:cubicBezTo>
                    <a:pt x="0" y="0"/>
                    <a:pt x="0" y="199"/>
                    <a:pt x="128" y="199"/>
                  </a:cubicBezTo>
                  <a:cubicBezTo>
                    <a:pt x="129" y="199"/>
                    <a:pt x="129" y="199"/>
                    <a:pt x="130" y="199"/>
                  </a:cubicBezTo>
                  <a:cubicBezTo>
                    <a:pt x="257" y="199"/>
                    <a:pt x="257" y="0"/>
                    <a:pt x="12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4873549" y="378556"/>
              <a:ext cx="11011" cy="8341"/>
            </a:xfrm>
            <a:custGeom>
              <a:avLst/>
              <a:gdLst/>
              <a:ahLst/>
              <a:cxnLst/>
              <a:rect l="l" t="t" r="r" b="b"/>
              <a:pathLst>
                <a:path w="231" h="175" extrusionOk="0">
                  <a:moveTo>
                    <a:pt x="87" y="0"/>
                  </a:moveTo>
                  <a:cubicBezTo>
                    <a:pt x="41" y="0"/>
                    <a:pt x="0" y="39"/>
                    <a:pt x="0" y="87"/>
                  </a:cubicBezTo>
                  <a:cubicBezTo>
                    <a:pt x="0" y="136"/>
                    <a:pt x="41" y="174"/>
                    <a:pt x="87" y="174"/>
                  </a:cubicBezTo>
                  <a:cubicBezTo>
                    <a:pt x="95" y="174"/>
                    <a:pt x="102" y="173"/>
                    <a:pt x="110" y="171"/>
                  </a:cubicBezTo>
                  <a:lnTo>
                    <a:pt x="181" y="152"/>
                  </a:lnTo>
                  <a:cubicBezTo>
                    <a:pt x="208" y="144"/>
                    <a:pt x="230" y="116"/>
                    <a:pt x="229" y="87"/>
                  </a:cubicBezTo>
                  <a:cubicBezTo>
                    <a:pt x="229" y="59"/>
                    <a:pt x="211" y="32"/>
                    <a:pt x="181" y="23"/>
                  </a:cubicBezTo>
                  <a:lnTo>
                    <a:pt x="110" y="3"/>
                  </a:lnTo>
                  <a:cubicBezTo>
                    <a:pt x="102" y="1"/>
                    <a:pt x="95" y="0"/>
                    <a:pt x="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4" name="Google Shape;2724;p32"/>
          <p:cNvGrpSpPr/>
          <p:nvPr/>
        </p:nvGrpSpPr>
        <p:grpSpPr>
          <a:xfrm rot="1304130">
            <a:off x="19366" y="2353777"/>
            <a:ext cx="648525" cy="818432"/>
            <a:chOff x="4198851" y="-806491"/>
            <a:chExt cx="163968" cy="206914"/>
          </a:xfrm>
        </p:grpSpPr>
        <p:sp>
          <p:nvSpPr>
            <p:cNvPr id="2725" name="Google Shape;2725;p32"/>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5" name="Google Shape;2735;p32"/>
          <p:cNvGrpSpPr/>
          <p:nvPr/>
        </p:nvGrpSpPr>
        <p:grpSpPr>
          <a:xfrm>
            <a:off x="557211" y="4342059"/>
            <a:ext cx="453302" cy="490152"/>
            <a:chOff x="3127056" y="-728177"/>
            <a:chExt cx="193711" cy="209440"/>
          </a:xfrm>
        </p:grpSpPr>
        <p:sp>
          <p:nvSpPr>
            <p:cNvPr id="2736" name="Google Shape;2736;p32"/>
            <p:cNvSpPr/>
            <p:nvPr/>
          </p:nvSpPr>
          <p:spPr>
            <a:xfrm>
              <a:off x="3137113" y="-723697"/>
              <a:ext cx="174216" cy="196523"/>
            </a:xfrm>
            <a:custGeom>
              <a:avLst/>
              <a:gdLst/>
              <a:ahLst/>
              <a:cxnLst/>
              <a:rect l="l" t="t" r="r" b="b"/>
              <a:pathLst>
                <a:path w="3655" h="4123" extrusionOk="0">
                  <a:moveTo>
                    <a:pt x="2204" y="71"/>
                  </a:moveTo>
                  <a:lnTo>
                    <a:pt x="3588" y="1395"/>
                  </a:lnTo>
                  <a:lnTo>
                    <a:pt x="132" y="3971"/>
                  </a:lnTo>
                  <a:lnTo>
                    <a:pt x="2204" y="71"/>
                  </a:lnTo>
                  <a:close/>
                  <a:moveTo>
                    <a:pt x="2193" y="0"/>
                  </a:moveTo>
                  <a:lnTo>
                    <a:pt x="1" y="4123"/>
                  </a:lnTo>
                  <a:lnTo>
                    <a:pt x="1" y="4123"/>
                  </a:lnTo>
                  <a:lnTo>
                    <a:pt x="3654" y="1399"/>
                  </a:lnTo>
                  <a:lnTo>
                    <a:pt x="21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298554" y="-667166"/>
              <a:ext cx="22212" cy="20210"/>
            </a:xfrm>
            <a:custGeom>
              <a:avLst/>
              <a:gdLst/>
              <a:ahLst/>
              <a:cxnLst/>
              <a:rect l="l" t="t" r="r" b="b"/>
              <a:pathLst>
                <a:path w="466" h="424" extrusionOk="0">
                  <a:moveTo>
                    <a:pt x="233" y="0"/>
                  </a:moveTo>
                  <a:cubicBezTo>
                    <a:pt x="137" y="0"/>
                    <a:pt x="49" y="66"/>
                    <a:pt x="26" y="165"/>
                  </a:cubicBezTo>
                  <a:cubicBezTo>
                    <a:pt x="0" y="278"/>
                    <a:pt x="72" y="392"/>
                    <a:pt x="186" y="418"/>
                  </a:cubicBezTo>
                  <a:cubicBezTo>
                    <a:pt x="202" y="422"/>
                    <a:pt x="218" y="423"/>
                    <a:pt x="233" y="423"/>
                  </a:cubicBezTo>
                  <a:cubicBezTo>
                    <a:pt x="329" y="423"/>
                    <a:pt x="416" y="358"/>
                    <a:pt x="439" y="260"/>
                  </a:cubicBezTo>
                  <a:cubicBezTo>
                    <a:pt x="465" y="146"/>
                    <a:pt x="395" y="32"/>
                    <a:pt x="281" y="5"/>
                  </a:cubicBezTo>
                  <a:cubicBezTo>
                    <a:pt x="265" y="2"/>
                    <a:pt x="249"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3127056" y="-542808"/>
              <a:ext cx="26454" cy="24071"/>
            </a:xfrm>
            <a:custGeom>
              <a:avLst/>
              <a:gdLst/>
              <a:ahLst/>
              <a:cxnLst/>
              <a:rect l="l" t="t" r="r" b="b"/>
              <a:pathLst>
                <a:path w="555" h="505" extrusionOk="0">
                  <a:moveTo>
                    <a:pt x="277" y="1"/>
                  </a:moveTo>
                  <a:cubicBezTo>
                    <a:pt x="162" y="1"/>
                    <a:pt x="59" y="80"/>
                    <a:pt x="32" y="196"/>
                  </a:cubicBezTo>
                  <a:cubicBezTo>
                    <a:pt x="0" y="332"/>
                    <a:pt x="84" y="467"/>
                    <a:pt x="220" y="498"/>
                  </a:cubicBezTo>
                  <a:cubicBezTo>
                    <a:pt x="239" y="503"/>
                    <a:pt x="258" y="505"/>
                    <a:pt x="277" y="505"/>
                  </a:cubicBezTo>
                  <a:cubicBezTo>
                    <a:pt x="392" y="505"/>
                    <a:pt x="496" y="426"/>
                    <a:pt x="523" y="310"/>
                  </a:cubicBezTo>
                  <a:cubicBezTo>
                    <a:pt x="554" y="174"/>
                    <a:pt x="468" y="39"/>
                    <a:pt x="334" y="7"/>
                  </a:cubicBezTo>
                  <a:cubicBezTo>
                    <a:pt x="315" y="3"/>
                    <a:pt x="296"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235112" y="-728177"/>
              <a:ext cx="13537" cy="12393"/>
            </a:xfrm>
            <a:custGeom>
              <a:avLst/>
              <a:gdLst/>
              <a:ahLst/>
              <a:cxnLst/>
              <a:rect l="l" t="t" r="r" b="b"/>
              <a:pathLst>
                <a:path w="284" h="260" extrusionOk="0">
                  <a:moveTo>
                    <a:pt x="143" y="1"/>
                  </a:moveTo>
                  <a:cubicBezTo>
                    <a:pt x="83" y="1"/>
                    <a:pt x="30" y="42"/>
                    <a:pt x="16" y="101"/>
                  </a:cubicBezTo>
                  <a:cubicBezTo>
                    <a:pt x="1" y="171"/>
                    <a:pt x="44" y="239"/>
                    <a:pt x="114" y="256"/>
                  </a:cubicBezTo>
                  <a:cubicBezTo>
                    <a:pt x="123" y="258"/>
                    <a:pt x="132" y="259"/>
                    <a:pt x="141" y="259"/>
                  </a:cubicBezTo>
                  <a:cubicBezTo>
                    <a:pt x="200" y="259"/>
                    <a:pt x="254" y="219"/>
                    <a:pt x="268" y="159"/>
                  </a:cubicBezTo>
                  <a:cubicBezTo>
                    <a:pt x="283" y="90"/>
                    <a:pt x="241" y="21"/>
                    <a:pt x="171" y="4"/>
                  </a:cubicBezTo>
                  <a:cubicBezTo>
                    <a:pt x="162" y="2"/>
                    <a:pt x="15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0" name="Google Shape;2740;p32"/>
          <p:cNvGrpSpPr/>
          <p:nvPr/>
        </p:nvGrpSpPr>
        <p:grpSpPr>
          <a:xfrm>
            <a:off x="8073009" y="3876203"/>
            <a:ext cx="640408" cy="564311"/>
            <a:chOff x="2006404" y="4069782"/>
            <a:chExt cx="447431" cy="394237"/>
          </a:xfrm>
        </p:grpSpPr>
        <p:sp>
          <p:nvSpPr>
            <p:cNvPr id="2741" name="Google Shape;2741;p32"/>
            <p:cNvSpPr/>
            <p:nvPr/>
          </p:nvSpPr>
          <p:spPr>
            <a:xfrm>
              <a:off x="2006404" y="4069782"/>
              <a:ext cx="413494" cy="394237"/>
            </a:xfrm>
            <a:custGeom>
              <a:avLst/>
              <a:gdLst/>
              <a:ahLst/>
              <a:cxnLst/>
              <a:rect l="l" t="t" r="r" b="b"/>
              <a:pathLst>
                <a:path w="8675" h="8271" extrusionOk="0">
                  <a:moveTo>
                    <a:pt x="4539" y="1"/>
                  </a:moveTo>
                  <a:cubicBezTo>
                    <a:pt x="3481" y="1"/>
                    <a:pt x="2423" y="404"/>
                    <a:pt x="1615" y="1212"/>
                  </a:cubicBezTo>
                  <a:cubicBezTo>
                    <a:pt x="0" y="2827"/>
                    <a:pt x="0" y="5445"/>
                    <a:pt x="1615" y="7059"/>
                  </a:cubicBezTo>
                  <a:cubicBezTo>
                    <a:pt x="2391" y="7835"/>
                    <a:pt x="3442" y="8270"/>
                    <a:pt x="4539" y="8270"/>
                  </a:cubicBezTo>
                  <a:cubicBezTo>
                    <a:pt x="5635" y="8270"/>
                    <a:pt x="6687" y="7835"/>
                    <a:pt x="7463" y="7059"/>
                  </a:cubicBezTo>
                  <a:cubicBezTo>
                    <a:pt x="8239" y="6284"/>
                    <a:pt x="8674" y="5232"/>
                    <a:pt x="8674" y="4135"/>
                  </a:cubicBezTo>
                  <a:cubicBezTo>
                    <a:pt x="8674" y="3039"/>
                    <a:pt x="8239" y="1987"/>
                    <a:pt x="7463" y="1212"/>
                  </a:cubicBezTo>
                  <a:cubicBezTo>
                    <a:pt x="6655" y="404"/>
                    <a:pt x="5597" y="1"/>
                    <a:pt x="4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2029736" y="4286943"/>
              <a:ext cx="276886" cy="133510"/>
            </a:xfrm>
            <a:custGeom>
              <a:avLst/>
              <a:gdLst/>
              <a:ahLst/>
              <a:cxnLst/>
              <a:rect l="l" t="t" r="r" b="b"/>
              <a:pathLst>
                <a:path w="5809" h="2801" extrusionOk="0">
                  <a:moveTo>
                    <a:pt x="1739" y="0"/>
                  </a:moveTo>
                  <a:cubicBezTo>
                    <a:pt x="1516" y="0"/>
                    <a:pt x="1294" y="14"/>
                    <a:pt x="1073" y="36"/>
                  </a:cubicBezTo>
                  <a:cubicBezTo>
                    <a:pt x="714" y="72"/>
                    <a:pt x="356" y="131"/>
                    <a:pt x="0" y="196"/>
                  </a:cubicBezTo>
                  <a:cubicBezTo>
                    <a:pt x="155" y="1229"/>
                    <a:pt x="690" y="2136"/>
                    <a:pt x="1459" y="2770"/>
                  </a:cubicBezTo>
                  <a:cubicBezTo>
                    <a:pt x="1613" y="2790"/>
                    <a:pt x="1770" y="2801"/>
                    <a:pt x="1928" y="2801"/>
                  </a:cubicBezTo>
                  <a:cubicBezTo>
                    <a:pt x="1936" y="2801"/>
                    <a:pt x="1943" y="2801"/>
                    <a:pt x="1951" y="2801"/>
                  </a:cubicBezTo>
                  <a:cubicBezTo>
                    <a:pt x="2438" y="2796"/>
                    <a:pt x="2921" y="2721"/>
                    <a:pt x="3408" y="2686"/>
                  </a:cubicBezTo>
                  <a:cubicBezTo>
                    <a:pt x="3547" y="2676"/>
                    <a:pt x="3688" y="2670"/>
                    <a:pt x="3828" y="2670"/>
                  </a:cubicBezTo>
                  <a:cubicBezTo>
                    <a:pt x="4112" y="2670"/>
                    <a:pt x="4395" y="2695"/>
                    <a:pt x="4672" y="2759"/>
                  </a:cubicBezTo>
                  <a:cubicBezTo>
                    <a:pt x="4579" y="2698"/>
                    <a:pt x="4481" y="2646"/>
                    <a:pt x="4378" y="2606"/>
                  </a:cubicBezTo>
                  <a:cubicBezTo>
                    <a:pt x="3757" y="2361"/>
                    <a:pt x="3071" y="2399"/>
                    <a:pt x="2442" y="2192"/>
                  </a:cubicBezTo>
                  <a:cubicBezTo>
                    <a:pt x="2394" y="2177"/>
                    <a:pt x="2405" y="2111"/>
                    <a:pt x="2453" y="2109"/>
                  </a:cubicBezTo>
                  <a:cubicBezTo>
                    <a:pt x="2774" y="2089"/>
                    <a:pt x="3098" y="2067"/>
                    <a:pt x="3418" y="2033"/>
                  </a:cubicBezTo>
                  <a:cubicBezTo>
                    <a:pt x="3915" y="1983"/>
                    <a:pt x="4408" y="1896"/>
                    <a:pt x="4879" y="1732"/>
                  </a:cubicBezTo>
                  <a:cubicBezTo>
                    <a:pt x="5202" y="1619"/>
                    <a:pt x="5511" y="1471"/>
                    <a:pt x="5808" y="1300"/>
                  </a:cubicBezTo>
                  <a:lnTo>
                    <a:pt x="5808" y="1300"/>
                  </a:lnTo>
                  <a:cubicBezTo>
                    <a:pt x="5604" y="1379"/>
                    <a:pt x="5396" y="1447"/>
                    <a:pt x="5184" y="1502"/>
                  </a:cubicBezTo>
                  <a:cubicBezTo>
                    <a:pt x="4822" y="1597"/>
                    <a:pt x="4446" y="1659"/>
                    <a:pt x="4070" y="1659"/>
                  </a:cubicBezTo>
                  <a:cubicBezTo>
                    <a:pt x="4055" y="1659"/>
                    <a:pt x="4040" y="1659"/>
                    <a:pt x="4024" y="1658"/>
                  </a:cubicBezTo>
                  <a:cubicBezTo>
                    <a:pt x="3657" y="1654"/>
                    <a:pt x="3301" y="1581"/>
                    <a:pt x="2956" y="1454"/>
                  </a:cubicBezTo>
                  <a:cubicBezTo>
                    <a:pt x="2259" y="1198"/>
                    <a:pt x="1603" y="785"/>
                    <a:pt x="838" y="782"/>
                  </a:cubicBezTo>
                  <a:cubicBezTo>
                    <a:pt x="788" y="780"/>
                    <a:pt x="782" y="712"/>
                    <a:pt x="826" y="697"/>
                  </a:cubicBezTo>
                  <a:cubicBezTo>
                    <a:pt x="1059" y="617"/>
                    <a:pt x="1296" y="556"/>
                    <a:pt x="1538" y="514"/>
                  </a:cubicBezTo>
                  <a:cubicBezTo>
                    <a:pt x="1838" y="462"/>
                    <a:pt x="2148" y="434"/>
                    <a:pt x="2458" y="434"/>
                  </a:cubicBezTo>
                  <a:cubicBezTo>
                    <a:pt x="2945" y="434"/>
                    <a:pt x="3433" y="504"/>
                    <a:pt x="3890" y="660"/>
                  </a:cubicBezTo>
                  <a:cubicBezTo>
                    <a:pt x="3639" y="469"/>
                    <a:pt x="3363" y="314"/>
                    <a:pt x="3064" y="209"/>
                  </a:cubicBezTo>
                  <a:cubicBezTo>
                    <a:pt x="2638" y="56"/>
                    <a:pt x="2189" y="0"/>
                    <a:pt x="1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2151139" y="4111536"/>
              <a:ext cx="270547" cy="201718"/>
            </a:xfrm>
            <a:custGeom>
              <a:avLst/>
              <a:gdLst/>
              <a:ahLst/>
              <a:cxnLst/>
              <a:rect l="l" t="t" r="r" b="b"/>
              <a:pathLst>
                <a:path w="5676" h="4232" extrusionOk="0">
                  <a:moveTo>
                    <a:pt x="4083" y="1"/>
                  </a:moveTo>
                  <a:cubicBezTo>
                    <a:pt x="3503" y="131"/>
                    <a:pt x="2943" y="371"/>
                    <a:pt x="2370" y="519"/>
                  </a:cubicBezTo>
                  <a:cubicBezTo>
                    <a:pt x="1950" y="628"/>
                    <a:pt x="1522" y="682"/>
                    <a:pt x="1095" y="682"/>
                  </a:cubicBezTo>
                  <a:cubicBezTo>
                    <a:pt x="728" y="682"/>
                    <a:pt x="362" y="643"/>
                    <a:pt x="0" y="565"/>
                  </a:cubicBezTo>
                  <a:lnTo>
                    <a:pt x="0" y="565"/>
                  </a:lnTo>
                  <a:cubicBezTo>
                    <a:pt x="239" y="777"/>
                    <a:pt x="502" y="963"/>
                    <a:pt x="792" y="1098"/>
                  </a:cubicBezTo>
                  <a:cubicBezTo>
                    <a:pt x="1204" y="1288"/>
                    <a:pt x="1647" y="1353"/>
                    <a:pt x="2094" y="1353"/>
                  </a:cubicBezTo>
                  <a:cubicBezTo>
                    <a:pt x="2190" y="1353"/>
                    <a:pt x="2286" y="1350"/>
                    <a:pt x="2382" y="1345"/>
                  </a:cubicBezTo>
                  <a:cubicBezTo>
                    <a:pt x="2869" y="1317"/>
                    <a:pt x="3350" y="1245"/>
                    <a:pt x="3837" y="1213"/>
                  </a:cubicBezTo>
                  <a:cubicBezTo>
                    <a:pt x="3920" y="1204"/>
                    <a:pt x="4003" y="1199"/>
                    <a:pt x="4087" y="1199"/>
                  </a:cubicBezTo>
                  <a:cubicBezTo>
                    <a:pt x="4142" y="1199"/>
                    <a:pt x="4142" y="1283"/>
                    <a:pt x="4087" y="1284"/>
                  </a:cubicBezTo>
                  <a:cubicBezTo>
                    <a:pt x="4014" y="1287"/>
                    <a:pt x="3941" y="1291"/>
                    <a:pt x="3867" y="1294"/>
                  </a:cubicBezTo>
                  <a:cubicBezTo>
                    <a:pt x="3764" y="1304"/>
                    <a:pt x="3659" y="1319"/>
                    <a:pt x="3558" y="1340"/>
                  </a:cubicBezTo>
                  <a:cubicBezTo>
                    <a:pt x="3010" y="1457"/>
                    <a:pt x="2498" y="1733"/>
                    <a:pt x="2083" y="2106"/>
                  </a:cubicBezTo>
                  <a:cubicBezTo>
                    <a:pt x="2536" y="1974"/>
                    <a:pt x="3004" y="1879"/>
                    <a:pt x="3472" y="1879"/>
                  </a:cubicBezTo>
                  <a:cubicBezTo>
                    <a:pt x="3766" y="1879"/>
                    <a:pt x="4060" y="1917"/>
                    <a:pt x="4350" y="2006"/>
                  </a:cubicBezTo>
                  <a:cubicBezTo>
                    <a:pt x="4394" y="2021"/>
                    <a:pt x="4388" y="2090"/>
                    <a:pt x="4342" y="2090"/>
                  </a:cubicBezTo>
                  <a:cubicBezTo>
                    <a:pt x="4341" y="2090"/>
                    <a:pt x="4340" y="2090"/>
                    <a:pt x="4338" y="2090"/>
                  </a:cubicBezTo>
                  <a:cubicBezTo>
                    <a:pt x="4316" y="2089"/>
                    <a:pt x="4294" y="2088"/>
                    <a:pt x="4272" y="2088"/>
                  </a:cubicBezTo>
                  <a:cubicBezTo>
                    <a:pt x="3946" y="2088"/>
                    <a:pt x="3637" y="2208"/>
                    <a:pt x="3345" y="2350"/>
                  </a:cubicBezTo>
                  <a:cubicBezTo>
                    <a:pt x="3057" y="2488"/>
                    <a:pt x="2778" y="2648"/>
                    <a:pt x="2477" y="2760"/>
                  </a:cubicBezTo>
                  <a:cubicBezTo>
                    <a:pt x="2220" y="2856"/>
                    <a:pt x="1947" y="2900"/>
                    <a:pt x="1673" y="2900"/>
                  </a:cubicBezTo>
                  <a:cubicBezTo>
                    <a:pt x="1618" y="2900"/>
                    <a:pt x="1564" y="2899"/>
                    <a:pt x="1509" y="2895"/>
                  </a:cubicBezTo>
                  <a:cubicBezTo>
                    <a:pt x="1063" y="2866"/>
                    <a:pt x="627" y="2753"/>
                    <a:pt x="210" y="2587"/>
                  </a:cubicBezTo>
                  <a:lnTo>
                    <a:pt x="210" y="2587"/>
                  </a:lnTo>
                  <a:cubicBezTo>
                    <a:pt x="307" y="2643"/>
                    <a:pt x="403" y="2697"/>
                    <a:pt x="502" y="2749"/>
                  </a:cubicBezTo>
                  <a:cubicBezTo>
                    <a:pt x="817" y="2915"/>
                    <a:pt x="1147" y="3056"/>
                    <a:pt x="1492" y="3150"/>
                  </a:cubicBezTo>
                  <a:cubicBezTo>
                    <a:pt x="1825" y="3239"/>
                    <a:pt x="2167" y="3282"/>
                    <a:pt x="2511" y="3282"/>
                  </a:cubicBezTo>
                  <a:cubicBezTo>
                    <a:pt x="2560" y="3282"/>
                    <a:pt x="2609" y="3281"/>
                    <a:pt x="2657" y="3279"/>
                  </a:cubicBezTo>
                  <a:cubicBezTo>
                    <a:pt x="3391" y="3254"/>
                    <a:pt x="4113" y="3058"/>
                    <a:pt x="4849" y="3058"/>
                  </a:cubicBezTo>
                  <a:cubicBezTo>
                    <a:pt x="4914" y="3058"/>
                    <a:pt x="4979" y="3059"/>
                    <a:pt x="5044" y="3063"/>
                  </a:cubicBezTo>
                  <a:cubicBezTo>
                    <a:pt x="5092" y="3068"/>
                    <a:pt x="5102" y="3135"/>
                    <a:pt x="5056" y="3149"/>
                  </a:cubicBezTo>
                  <a:cubicBezTo>
                    <a:pt x="4861" y="3213"/>
                    <a:pt x="4665" y="3273"/>
                    <a:pt x="4469" y="3334"/>
                  </a:cubicBezTo>
                  <a:cubicBezTo>
                    <a:pt x="4140" y="3435"/>
                    <a:pt x="3810" y="3543"/>
                    <a:pt x="3501" y="3699"/>
                  </a:cubicBezTo>
                  <a:cubicBezTo>
                    <a:pt x="3226" y="3837"/>
                    <a:pt x="2978" y="4015"/>
                    <a:pt x="2762" y="4232"/>
                  </a:cubicBezTo>
                  <a:cubicBezTo>
                    <a:pt x="2953" y="4176"/>
                    <a:pt x="3146" y="4118"/>
                    <a:pt x="3339" y="4062"/>
                  </a:cubicBezTo>
                  <a:cubicBezTo>
                    <a:pt x="3765" y="3940"/>
                    <a:pt x="4199" y="3831"/>
                    <a:pt x="4644" y="3804"/>
                  </a:cubicBezTo>
                  <a:cubicBezTo>
                    <a:pt x="4708" y="3800"/>
                    <a:pt x="4772" y="3798"/>
                    <a:pt x="4835" y="3798"/>
                  </a:cubicBezTo>
                  <a:cubicBezTo>
                    <a:pt x="5103" y="3798"/>
                    <a:pt x="5368" y="3834"/>
                    <a:pt x="5623" y="3914"/>
                  </a:cubicBezTo>
                  <a:cubicBezTo>
                    <a:pt x="5657" y="3701"/>
                    <a:pt x="5675" y="3482"/>
                    <a:pt x="5675" y="3260"/>
                  </a:cubicBezTo>
                  <a:cubicBezTo>
                    <a:pt x="5675" y="1936"/>
                    <a:pt x="5051" y="757"/>
                    <a:pt x="4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2058788" y="4081888"/>
              <a:ext cx="194187" cy="92136"/>
            </a:xfrm>
            <a:custGeom>
              <a:avLst/>
              <a:gdLst/>
              <a:ahLst/>
              <a:cxnLst/>
              <a:rect l="l" t="t" r="r" b="b"/>
              <a:pathLst>
                <a:path w="4074" h="1933" extrusionOk="0">
                  <a:moveTo>
                    <a:pt x="2014" y="1"/>
                  </a:moveTo>
                  <a:cubicBezTo>
                    <a:pt x="1186" y="306"/>
                    <a:pt x="483" y="869"/>
                    <a:pt x="0" y="1591"/>
                  </a:cubicBezTo>
                  <a:cubicBezTo>
                    <a:pt x="225" y="1705"/>
                    <a:pt x="450" y="1822"/>
                    <a:pt x="697" y="1861"/>
                  </a:cubicBezTo>
                  <a:cubicBezTo>
                    <a:pt x="635" y="1810"/>
                    <a:pt x="577" y="1752"/>
                    <a:pt x="527" y="1687"/>
                  </a:cubicBezTo>
                  <a:cubicBezTo>
                    <a:pt x="448" y="1590"/>
                    <a:pt x="380" y="1483"/>
                    <a:pt x="305" y="1383"/>
                  </a:cubicBezTo>
                  <a:cubicBezTo>
                    <a:pt x="282" y="1352"/>
                    <a:pt x="314" y="1321"/>
                    <a:pt x="345" y="1321"/>
                  </a:cubicBezTo>
                  <a:cubicBezTo>
                    <a:pt x="355" y="1321"/>
                    <a:pt x="364" y="1324"/>
                    <a:pt x="372" y="1330"/>
                  </a:cubicBezTo>
                  <a:cubicBezTo>
                    <a:pt x="774" y="1684"/>
                    <a:pt x="1305" y="1835"/>
                    <a:pt x="1825" y="1932"/>
                  </a:cubicBezTo>
                  <a:cubicBezTo>
                    <a:pt x="1626" y="1812"/>
                    <a:pt x="1433" y="1681"/>
                    <a:pt x="1257" y="1530"/>
                  </a:cubicBezTo>
                  <a:cubicBezTo>
                    <a:pt x="1037" y="1344"/>
                    <a:pt x="815" y="1108"/>
                    <a:pt x="754" y="817"/>
                  </a:cubicBezTo>
                  <a:cubicBezTo>
                    <a:pt x="749" y="790"/>
                    <a:pt x="769" y="767"/>
                    <a:pt x="796" y="764"/>
                  </a:cubicBezTo>
                  <a:cubicBezTo>
                    <a:pt x="1071" y="742"/>
                    <a:pt x="1343" y="702"/>
                    <a:pt x="1613" y="654"/>
                  </a:cubicBezTo>
                  <a:cubicBezTo>
                    <a:pt x="2433" y="507"/>
                    <a:pt x="3241" y="296"/>
                    <a:pt x="4074" y="261"/>
                  </a:cubicBezTo>
                  <a:cubicBezTo>
                    <a:pt x="3919" y="230"/>
                    <a:pt x="3763" y="199"/>
                    <a:pt x="3606" y="171"/>
                  </a:cubicBezTo>
                  <a:cubicBezTo>
                    <a:pt x="3081" y="77"/>
                    <a:pt x="2548" y="5"/>
                    <a:pt x="20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2227998" y="4337706"/>
              <a:ext cx="178648" cy="123643"/>
            </a:xfrm>
            <a:custGeom>
              <a:avLst/>
              <a:gdLst/>
              <a:ahLst/>
              <a:cxnLst/>
              <a:rect l="l" t="t" r="r" b="b"/>
              <a:pathLst>
                <a:path w="3748" h="2594" extrusionOk="0">
                  <a:moveTo>
                    <a:pt x="3748" y="1"/>
                  </a:moveTo>
                  <a:lnTo>
                    <a:pt x="3748" y="1"/>
                  </a:lnTo>
                  <a:cubicBezTo>
                    <a:pt x="3349" y="48"/>
                    <a:pt x="2936" y="154"/>
                    <a:pt x="2589" y="365"/>
                  </a:cubicBezTo>
                  <a:cubicBezTo>
                    <a:pt x="2757" y="420"/>
                    <a:pt x="2916" y="498"/>
                    <a:pt x="3062" y="594"/>
                  </a:cubicBezTo>
                  <a:cubicBezTo>
                    <a:pt x="3090" y="612"/>
                    <a:pt x="3092" y="667"/>
                    <a:pt x="3052" y="673"/>
                  </a:cubicBezTo>
                  <a:cubicBezTo>
                    <a:pt x="2369" y="766"/>
                    <a:pt x="1768" y="1128"/>
                    <a:pt x="1109" y="1298"/>
                  </a:cubicBezTo>
                  <a:cubicBezTo>
                    <a:pt x="1453" y="1448"/>
                    <a:pt x="1803" y="1594"/>
                    <a:pt x="2185" y="1596"/>
                  </a:cubicBezTo>
                  <a:cubicBezTo>
                    <a:pt x="2228" y="1596"/>
                    <a:pt x="2240" y="1654"/>
                    <a:pt x="2206" y="1677"/>
                  </a:cubicBezTo>
                  <a:cubicBezTo>
                    <a:pt x="2049" y="1777"/>
                    <a:pt x="1884" y="1867"/>
                    <a:pt x="1715" y="1945"/>
                  </a:cubicBezTo>
                  <a:cubicBezTo>
                    <a:pt x="1177" y="2192"/>
                    <a:pt x="591" y="2317"/>
                    <a:pt x="0" y="2333"/>
                  </a:cubicBezTo>
                  <a:cubicBezTo>
                    <a:pt x="177" y="2447"/>
                    <a:pt x="372" y="2532"/>
                    <a:pt x="574" y="2594"/>
                  </a:cubicBezTo>
                  <a:cubicBezTo>
                    <a:pt x="2033" y="2351"/>
                    <a:pt x="3232" y="1345"/>
                    <a:pt x="3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2007309" y="4141613"/>
              <a:ext cx="184035" cy="319213"/>
            </a:xfrm>
            <a:custGeom>
              <a:avLst/>
              <a:gdLst/>
              <a:ahLst/>
              <a:cxnLst/>
              <a:rect l="l" t="t" r="r" b="b"/>
              <a:pathLst>
                <a:path w="3861" h="6697" extrusionOk="0">
                  <a:moveTo>
                    <a:pt x="1275" y="0"/>
                  </a:moveTo>
                  <a:cubicBezTo>
                    <a:pt x="1266" y="0"/>
                    <a:pt x="1257" y="4"/>
                    <a:pt x="1249" y="13"/>
                  </a:cubicBezTo>
                  <a:cubicBezTo>
                    <a:pt x="284" y="1181"/>
                    <a:pt x="1" y="2851"/>
                    <a:pt x="597" y="4257"/>
                  </a:cubicBezTo>
                  <a:cubicBezTo>
                    <a:pt x="1142" y="5545"/>
                    <a:pt x="2435" y="6571"/>
                    <a:pt x="3845" y="6696"/>
                  </a:cubicBezTo>
                  <a:cubicBezTo>
                    <a:pt x="3846" y="6697"/>
                    <a:pt x="3846" y="6697"/>
                    <a:pt x="3847" y="6697"/>
                  </a:cubicBezTo>
                  <a:cubicBezTo>
                    <a:pt x="3859" y="6697"/>
                    <a:pt x="3860" y="6677"/>
                    <a:pt x="3848" y="6674"/>
                  </a:cubicBezTo>
                  <a:cubicBezTo>
                    <a:pt x="2511" y="6373"/>
                    <a:pt x="1347" y="5584"/>
                    <a:pt x="760" y="4314"/>
                  </a:cubicBezTo>
                  <a:cubicBezTo>
                    <a:pt x="118" y="2927"/>
                    <a:pt x="375" y="1260"/>
                    <a:pt x="1304" y="69"/>
                  </a:cubicBezTo>
                  <a:cubicBezTo>
                    <a:pt x="1327" y="39"/>
                    <a:pt x="1303" y="0"/>
                    <a:pt x="1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2283433" y="4080744"/>
              <a:ext cx="170402" cy="273692"/>
            </a:xfrm>
            <a:custGeom>
              <a:avLst/>
              <a:gdLst/>
              <a:ahLst/>
              <a:cxnLst/>
              <a:rect l="l" t="t" r="r" b="b"/>
              <a:pathLst>
                <a:path w="3575" h="5742" extrusionOk="0">
                  <a:moveTo>
                    <a:pt x="11" y="0"/>
                  </a:moveTo>
                  <a:cubicBezTo>
                    <a:pt x="3" y="0"/>
                    <a:pt x="0" y="14"/>
                    <a:pt x="9" y="17"/>
                  </a:cubicBezTo>
                  <a:cubicBezTo>
                    <a:pt x="2271" y="923"/>
                    <a:pt x="3489" y="3378"/>
                    <a:pt x="2449" y="5680"/>
                  </a:cubicBezTo>
                  <a:cubicBezTo>
                    <a:pt x="2434" y="5712"/>
                    <a:pt x="2463" y="5742"/>
                    <a:pt x="2490" y="5742"/>
                  </a:cubicBezTo>
                  <a:cubicBezTo>
                    <a:pt x="2502" y="5742"/>
                    <a:pt x="2513" y="5736"/>
                    <a:pt x="2520" y="5722"/>
                  </a:cubicBezTo>
                  <a:cubicBezTo>
                    <a:pt x="3574" y="3503"/>
                    <a:pt x="2484" y="629"/>
                    <a:pt x="14" y="1"/>
                  </a:cubicBezTo>
                  <a:cubicBezTo>
                    <a:pt x="13" y="0"/>
                    <a:pt x="12" y="0"/>
                    <a:pt x="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2150972" y="4183510"/>
              <a:ext cx="57007" cy="33080"/>
            </a:xfrm>
            <a:custGeom>
              <a:avLst/>
              <a:gdLst/>
              <a:ahLst/>
              <a:cxnLst/>
              <a:rect l="l" t="t" r="r" b="b"/>
              <a:pathLst>
                <a:path w="1196" h="694" extrusionOk="0">
                  <a:moveTo>
                    <a:pt x="1096" y="1"/>
                  </a:moveTo>
                  <a:cubicBezTo>
                    <a:pt x="1094" y="1"/>
                    <a:pt x="1093" y="1"/>
                    <a:pt x="1091" y="1"/>
                  </a:cubicBezTo>
                  <a:cubicBezTo>
                    <a:pt x="1044" y="3"/>
                    <a:pt x="1008" y="44"/>
                    <a:pt x="1011" y="91"/>
                  </a:cubicBezTo>
                  <a:cubicBezTo>
                    <a:pt x="1013" y="133"/>
                    <a:pt x="1023" y="496"/>
                    <a:pt x="620" y="521"/>
                  </a:cubicBezTo>
                  <a:cubicBezTo>
                    <a:pt x="605" y="522"/>
                    <a:pt x="590" y="523"/>
                    <a:pt x="576" y="523"/>
                  </a:cubicBezTo>
                  <a:cubicBezTo>
                    <a:pt x="455" y="523"/>
                    <a:pt x="360" y="491"/>
                    <a:pt x="292" y="427"/>
                  </a:cubicBezTo>
                  <a:cubicBezTo>
                    <a:pt x="175" y="317"/>
                    <a:pt x="170" y="145"/>
                    <a:pt x="170" y="139"/>
                  </a:cubicBezTo>
                  <a:cubicBezTo>
                    <a:pt x="170" y="92"/>
                    <a:pt x="133" y="55"/>
                    <a:pt x="86" y="55"/>
                  </a:cubicBezTo>
                  <a:cubicBezTo>
                    <a:pt x="39" y="55"/>
                    <a:pt x="1" y="92"/>
                    <a:pt x="1" y="139"/>
                  </a:cubicBezTo>
                  <a:cubicBezTo>
                    <a:pt x="1" y="150"/>
                    <a:pt x="2" y="388"/>
                    <a:pt x="175" y="551"/>
                  </a:cubicBezTo>
                  <a:cubicBezTo>
                    <a:pt x="275" y="645"/>
                    <a:pt x="410" y="693"/>
                    <a:pt x="575" y="693"/>
                  </a:cubicBezTo>
                  <a:cubicBezTo>
                    <a:pt x="593" y="693"/>
                    <a:pt x="611" y="692"/>
                    <a:pt x="630" y="692"/>
                  </a:cubicBezTo>
                  <a:cubicBezTo>
                    <a:pt x="804" y="682"/>
                    <a:pt x="941" y="620"/>
                    <a:pt x="1038" y="510"/>
                  </a:cubicBezTo>
                  <a:cubicBezTo>
                    <a:pt x="1195" y="332"/>
                    <a:pt x="1182" y="91"/>
                    <a:pt x="1181" y="81"/>
                  </a:cubicBezTo>
                  <a:cubicBezTo>
                    <a:pt x="1179" y="36"/>
                    <a:pt x="1141"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2074422" y="4194235"/>
              <a:ext cx="56817" cy="52574"/>
            </a:xfrm>
            <a:custGeom>
              <a:avLst/>
              <a:gdLst/>
              <a:ahLst/>
              <a:cxnLst/>
              <a:rect l="l" t="t" r="r" b="b"/>
              <a:pathLst>
                <a:path w="1192" h="1103" extrusionOk="0">
                  <a:moveTo>
                    <a:pt x="595" y="0"/>
                  </a:moveTo>
                  <a:cubicBezTo>
                    <a:pt x="332" y="0"/>
                    <a:pt x="100" y="189"/>
                    <a:pt x="53" y="457"/>
                  </a:cubicBezTo>
                  <a:cubicBezTo>
                    <a:pt x="1" y="757"/>
                    <a:pt x="202" y="1042"/>
                    <a:pt x="502" y="1094"/>
                  </a:cubicBezTo>
                  <a:cubicBezTo>
                    <a:pt x="534" y="1099"/>
                    <a:pt x="565" y="1102"/>
                    <a:pt x="596" y="1102"/>
                  </a:cubicBezTo>
                  <a:cubicBezTo>
                    <a:pt x="859" y="1102"/>
                    <a:pt x="1092" y="913"/>
                    <a:pt x="1139" y="645"/>
                  </a:cubicBezTo>
                  <a:cubicBezTo>
                    <a:pt x="1191" y="346"/>
                    <a:pt x="990" y="60"/>
                    <a:pt x="691" y="9"/>
                  </a:cubicBezTo>
                  <a:cubicBezTo>
                    <a:pt x="659" y="3"/>
                    <a:pt x="627" y="0"/>
                    <a:pt x="5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2227140" y="4194187"/>
              <a:ext cx="56769" cy="52574"/>
            </a:xfrm>
            <a:custGeom>
              <a:avLst/>
              <a:gdLst/>
              <a:ahLst/>
              <a:cxnLst/>
              <a:rect l="l" t="t" r="r" b="b"/>
              <a:pathLst>
                <a:path w="1191" h="1103" extrusionOk="0">
                  <a:moveTo>
                    <a:pt x="596" y="0"/>
                  </a:moveTo>
                  <a:cubicBezTo>
                    <a:pt x="332" y="0"/>
                    <a:pt x="99" y="190"/>
                    <a:pt x="53" y="458"/>
                  </a:cubicBezTo>
                  <a:cubicBezTo>
                    <a:pt x="0" y="757"/>
                    <a:pt x="201" y="1043"/>
                    <a:pt x="501" y="1094"/>
                  </a:cubicBezTo>
                  <a:cubicBezTo>
                    <a:pt x="533" y="1100"/>
                    <a:pt x="565" y="1102"/>
                    <a:pt x="596" y="1102"/>
                  </a:cubicBezTo>
                  <a:cubicBezTo>
                    <a:pt x="859" y="1102"/>
                    <a:pt x="1092" y="913"/>
                    <a:pt x="1138" y="646"/>
                  </a:cubicBezTo>
                  <a:cubicBezTo>
                    <a:pt x="1191" y="346"/>
                    <a:pt x="990" y="61"/>
                    <a:pt x="689" y="8"/>
                  </a:cubicBezTo>
                  <a:cubicBezTo>
                    <a:pt x="658" y="3"/>
                    <a:pt x="626" y="0"/>
                    <a:pt x="5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2099493" y="4157151"/>
              <a:ext cx="45615" cy="28885"/>
            </a:xfrm>
            <a:custGeom>
              <a:avLst/>
              <a:gdLst/>
              <a:ahLst/>
              <a:cxnLst/>
              <a:rect l="l" t="t" r="r" b="b"/>
              <a:pathLst>
                <a:path w="957" h="606" extrusionOk="0">
                  <a:moveTo>
                    <a:pt x="869" y="0"/>
                  </a:moveTo>
                  <a:cubicBezTo>
                    <a:pt x="822" y="0"/>
                    <a:pt x="785" y="38"/>
                    <a:pt x="785" y="85"/>
                  </a:cubicBezTo>
                  <a:cubicBezTo>
                    <a:pt x="784" y="100"/>
                    <a:pt x="779" y="436"/>
                    <a:pt x="519" y="436"/>
                  </a:cubicBezTo>
                  <a:cubicBezTo>
                    <a:pt x="244" y="436"/>
                    <a:pt x="181" y="165"/>
                    <a:pt x="177" y="153"/>
                  </a:cubicBezTo>
                  <a:cubicBezTo>
                    <a:pt x="169" y="113"/>
                    <a:pt x="134" y="85"/>
                    <a:pt x="94" y="85"/>
                  </a:cubicBezTo>
                  <a:cubicBezTo>
                    <a:pt x="89" y="85"/>
                    <a:pt x="83" y="86"/>
                    <a:pt x="77" y="87"/>
                  </a:cubicBezTo>
                  <a:cubicBezTo>
                    <a:pt x="31" y="97"/>
                    <a:pt x="1" y="143"/>
                    <a:pt x="11" y="189"/>
                  </a:cubicBezTo>
                  <a:cubicBezTo>
                    <a:pt x="42" y="332"/>
                    <a:pt x="189" y="605"/>
                    <a:pt x="521" y="605"/>
                  </a:cubicBezTo>
                  <a:cubicBezTo>
                    <a:pt x="866" y="605"/>
                    <a:pt x="956" y="264"/>
                    <a:pt x="955" y="85"/>
                  </a:cubicBezTo>
                  <a:cubicBezTo>
                    <a:pt x="955" y="38"/>
                    <a:pt x="917"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2208122" y="4157151"/>
              <a:ext cx="45520" cy="28885"/>
            </a:xfrm>
            <a:custGeom>
              <a:avLst/>
              <a:gdLst/>
              <a:ahLst/>
              <a:cxnLst/>
              <a:rect l="l" t="t" r="r" b="b"/>
              <a:pathLst>
                <a:path w="955" h="606" extrusionOk="0">
                  <a:moveTo>
                    <a:pt x="869" y="0"/>
                  </a:moveTo>
                  <a:cubicBezTo>
                    <a:pt x="822" y="0"/>
                    <a:pt x="784" y="38"/>
                    <a:pt x="784" y="85"/>
                  </a:cubicBezTo>
                  <a:cubicBezTo>
                    <a:pt x="783" y="100"/>
                    <a:pt x="778" y="436"/>
                    <a:pt x="519" y="436"/>
                  </a:cubicBezTo>
                  <a:cubicBezTo>
                    <a:pt x="243" y="436"/>
                    <a:pt x="180" y="165"/>
                    <a:pt x="176" y="153"/>
                  </a:cubicBezTo>
                  <a:cubicBezTo>
                    <a:pt x="169" y="113"/>
                    <a:pt x="133" y="85"/>
                    <a:pt x="93" y="85"/>
                  </a:cubicBezTo>
                  <a:cubicBezTo>
                    <a:pt x="88" y="85"/>
                    <a:pt x="82" y="86"/>
                    <a:pt x="76" y="87"/>
                  </a:cubicBezTo>
                  <a:cubicBezTo>
                    <a:pt x="30" y="97"/>
                    <a:pt x="1" y="143"/>
                    <a:pt x="11" y="189"/>
                  </a:cubicBezTo>
                  <a:cubicBezTo>
                    <a:pt x="42" y="332"/>
                    <a:pt x="189" y="605"/>
                    <a:pt x="520" y="605"/>
                  </a:cubicBezTo>
                  <a:cubicBezTo>
                    <a:pt x="864" y="605"/>
                    <a:pt x="954" y="264"/>
                    <a:pt x="954" y="85"/>
                  </a:cubicBezTo>
                  <a:cubicBezTo>
                    <a:pt x="954" y="38"/>
                    <a:pt x="917"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3" name="Google Shape;2753;p32"/>
          <p:cNvGrpSpPr/>
          <p:nvPr/>
        </p:nvGrpSpPr>
        <p:grpSpPr>
          <a:xfrm flipH="1">
            <a:off x="8423999" y="259956"/>
            <a:ext cx="327101" cy="405072"/>
            <a:chOff x="454479" y="2550746"/>
            <a:chExt cx="94996" cy="117637"/>
          </a:xfrm>
        </p:grpSpPr>
        <p:sp>
          <p:nvSpPr>
            <p:cNvPr id="2754" name="Google Shape;2754;p32"/>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2"/>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2"/>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2" name="Google Shape;2762;p32"/>
          <p:cNvGrpSpPr/>
          <p:nvPr/>
        </p:nvGrpSpPr>
        <p:grpSpPr>
          <a:xfrm flipH="1">
            <a:off x="316664" y="283017"/>
            <a:ext cx="8674101" cy="4560453"/>
            <a:chOff x="3149414" y="-766106"/>
            <a:chExt cx="3770528" cy="1982375"/>
          </a:xfrm>
        </p:grpSpPr>
        <p:sp>
          <p:nvSpPr>
            <p:cNvPr id="2763" name="Google Shape;2763;p32"/>
            <p:cNvSpPr/>
            <p:nvPr/>
          </p:nvSpPr>
          <p:spPr>
            <a:xfrm>
              <a:off x="6580346" y="231855"/>
              <a:ext cx="24929" cy="24976"/>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237208" y="461239"/>
              <a:ext cx="24976" cy="24976"/>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65973" y="-766106"/>
              <a:ext cx="24976" cy="25024"/>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6895013" y="810331"/>
              <a:ext cx="24929" cy="25024"/>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6174076" y="1142993"/>
              <a:ext cx="56435" cy="56435"/>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2"/>
            <p:cNvSpPr/>
            <p:nvPr/>
          </p:nvSpPr>
          <p:spPr>
            <a:xfrm>
              <a:off x="5384173" y="-710831"/>
              <a:ext cx="56435" cy="56435"/>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2"/>
            <p:cNvSpPr/>
            <p:nvPr/>
          </p:nvSpPr>
          <p:spPr>
            <a:xfrm>
              <a:off x="3818442" y="1188051"/>
              <a:ext cx="28218" cy="28218"/>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3149414" y="1055593"/>
              <a:ext cx="112775" cy="11272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6786571" y="-654776"/>
              <a:ext cx="56435" cy="56435"/>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3310630" y="892023"/>
              <a:ext cx="28218" cy="28170"/>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2"/>
            <p:cNvSpPr/>
            <p:nvPr/>
          </p:nvSpPr>
          <p:spPr>
            <a:xfrm>
              <a:off x="6726151" y="253242"/>
              <a:ext cx="112728" cy="112680"/>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0"/>
        <p:cNvGrpSpPr/>
        <p:nvPr/>
      </p:nvGrpSpPr>
      <p:grpSpPr>
        <a:xfrm>
          <a:off x="0" y="0"/>
          <a:ext cx="0" cy="0"/>
          <a:chOff x="0" y="0"/>
          <a:chExt cx="0" cy="0"/>
        </a:xfrm>
      </p:grpSpPr>
      <p:grpSp>
        <p:nvGrpSpPr>
          <p:cNvPr id="181" name="Google Shape;181;p3"/>
          <p:cNvGrpSpPr/>
          <p:nvPr/>
        </p:nvGrpSpPr>
        <p:grpSpPr>
          <a:xfrm rot="10800000">
            <a:off x="2531454" y="-2235327"/>
            <a:ext cx="9393624" cy="8567727"/>
            <a:chOff x="-2537947" y="-2336543"/>
            <a:chExt cx="4759398" cy="4340947"/>
          </a:xfrm>
        </p:grpSpPr>
        <p:sp>
          <p:nvSpPr>
            <p:cNvPr id="182" name="Google Shape;182;p3"/>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3"/>
          <p:cNvSpPr txBox="1">
            <a:spLocks noGrp="1"/>
          </p:cNvSpPr>
          <p:nvPr>
            <p:ph type="title"/>
          </p:nvPr>
        </p:nvSpPr>
        <p:spPr>
          <a:xfrm>
            <a:off x="3207650" y="1883763"/>
            <a:ext cx="4560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300">
                <a:solidFill>
                  <a:schemeClr val="accent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8" name="Google Shape;188;p3"/>
          <p:cNvSpPr txBox="1">
            <a:spLocks noGrp="1"/>
          </p:cNvSpPr>
          <p:nvPr>
            <p:ph type="title" idx="2" hasCustomPrompt="1"/>
          </p:nvPr>
        </p:nvSpPr>
        <p:spPr>
          <a:xfrm>
            <a:off x="1512425" y="2106474"/>
            <a:ext cx="1276200" cy="930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9" name="Google Shape;189;p3"/>
          <p:cNvSpPr txBox="1">
            <a:spLocks noGrp="1"/>
          </p:cNvSpPr>
          <p:nvPr>
            <p:ph type="subTitle" idx="1"/>
          </p:nvPr>
        </p:nvSpPr>
        <p:spPr>
          <a:xfrm rot="497">
            <a:off x="3207650" y="2846163"/>
            <a:ext cx="4152900" cy="402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90" name="Google Shape;190;p3"/>
          <p:cNvGrpSpPr/>
          <p:nvPr/>
        </p:nvGrpSpPr>
        <p:grpSpPr>
          <a:xfrm rot="2229789">
            <a:off x="8426025" y="2440956"/>
            <a:ext cx="852780" cy="1076139"/>
            <a:chOff x="4198851" y="-806491"/>
            <a:chExt cx="163968" cy="206914"/>
          </a:xfrm>
        </p:grpSpPr>
        <p:sp>
          <p:nvSpPr>
            <p:cNvPr id="191" name="Google Shape;191;p3"/>
            <p:cNvSpPr/>
            <p:nvPr/>
          </p:nvSpPr>
          <p:spPr>
            <a:xfrm>
              <a:off x="4198851" y="-631751"/>
              <a:ext cx="37417" cy="32174"/>
            </a:xfrm>
            <a:custGeom>
              <a:avLst/>
              <a:gdLst/>
              <a:ahLst/>
              <a:cxnLst/>
              <a:rect l="l" t="t" r="r" b="b"/>
              <a:pathLst>
                <a:path w="785" h="675" extrusionOk="0">
                  <a:moveTo>
                    <a:pt x="698" y="0"/>
                  </a:moveTo>
                  <a:cubicBezTo>
                    <a:pt x="368" y="0"/>
                    <a:pt x="85" y="351"/>
                    <a:pt x="7" y="639"/>
                  </a:cubicBezTo>
                  <a:cubicBezTo>
                    <a:pt x="1" y="660"/>
                    <a:pt x="18" y="675"/>
                    <a:pt x="35" y="675"/>
                  </a:cubicBezTo>
                  <a:cubicBezTo>
                    <a:pt x="44" y="675"/>
                    <a:pt x="54" y="671"/>
                    <a:pt x="59" y="661"/>
                  </a:cubicBezTo>
                  <a:cubicBezTo>
                    <a:pt x="137" y="534"/>
                    <a:pt x="239" y="415"/>
                    <a:pt x="356" y="321"/>
                  </a:cubicBezTo>
                  <a:cubicBezTo>
                    <a:pt x="473" y="226"/>
                    <a:pt x="615" y="182"/>
                    <a:pt x="740" y="99"/>
                  </a:cubicBezTo>
                  <a:cubicBezTo>
                    <a:pt x="785" y="71"/>
                    <a:pt x="767" y="3"/>
                    <a:pt x="714" y="1"/>
                  </a:cubicBezTo>
                  <a:cubicBezTo>
                    <a:pt x="708" y="0"/>
                    <a:pt x="703" y="0"/>
                    <a:pt x="69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4251235" y="-669645"/>
              <a:ext cx="35081" cy="21497"/>
            </a:xfrm>
            <a:custGeom>
              <a:avLst/>
              <a:gdLst/>
              <a:ahLst/>
              <a:cxnLst/>
              <a:rect l="l" t="t" r="r" b="b"/>
              <a:pathLst>
                <a:path w="736" h="451" extrusionOk="0">
                  <a:moveTo>
                    <a:pt x="658" y="0"/>
                  </a:moveTo>
                  <a:cubicBezTo>
                    <a:pt x="652" y="0"/>
                    <a:pt x="646" y="1"/>
                    <a:pt x="640" y="3"/>
                  </a:cubicBezTo>
                  <a:cubicBezTo>
                    <a:pt x="532" y="38"/>
                    <a:pt x="449" y="115"/>
                    <a:pt x="356" y="177"/>
                  </a:cubicBezTo>
                  <a:cubicBezTo>
                    <a:pt x="256" y="243"/>
                    <a:pt x="154" y="306"/>
                    <a:pt x="48" y="359"/>
                  </a:cubicBezTo>
                  <a:cubicBezTo>
                    <a:pt x="1" y="383"/>
                    <a:pt x="27" y="451"/>
                    <a:pt x="73" y="451"/>
                  </a:cubicBezTo>
                  <a:cubicBezTo>
                    <a:pt x="77" y="451"/>
                    <a:pt x="81" y="450"/>
                    <a:pt x="86" y="449"/>
                  </a:cubicBezTo>
                  <a:cubicBezTo>
                    <a:pt x="299" y="391"/>
                    <a:pt x="596" y="298"/>
                    <a:pt x="711" y="94"/>
                  </a:cubicBezTo>
                  <a:cubicBezTo>
                    <a:pt x="736" y="55"/>
                    <a:pt x="703" y="0"/>
                    <a:pt x="6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4294657" y="-726080"/>
              <a:ext cx="23213" cy="33318"/>
            </a:xfrm>
            <a:custGeom>
              <a:avLst/>
              <a:gdLst/>
              <a:ahLst/>
              <a:cxnLst/>
              <a:rect l="l" t="t" r="r" b="b"/>
              <a:pathLst>
                <a:path w="487" h="699" extrusionOk="0">
                  <a:moveTo>
                    <a:pt x="382" y="0"/>
                  </a:moveTo>
                  <a:cubicBezTo>
                    <a:pt x="368" y="0"/>
                    <a:pt x="353" y="6"/>
                    <a:pt x="341" y="16"/>
                  </a:cubicBezTo>
                  <a:cubicBezTo>
                    <a:pt x="263" y="79"/>
                    <a:pt x="258" y="218"/>
                    <a:pt x="218" y="308"/>
                  </a:cubicBezTo>
                  <a:cubicBezTo>
                    <a:pt x="169" y="419"/>
                    <a:pt x="101" y="524"/>
                    <a:pt x="24" y="619"/>
                  </a:cubicBezTo>
                  <a:cubicBezTo>
                    <a:pt x="1" y="648"/>
                    <a:pt x="22" y="698"/>
                    <a:pt x="55" y="698"/>
                  </a:cubicBezTo>
                  <a:cubicBezTo>
                    <a:pt x="63" y="698"/>
                    <a:pt x="71" y="696"/>
                    <a:pt x="79" y="690"/>
                  </a:cubicBezTo>
                  <a:cubicBezTo>
                    <a:pt x="193" y="606"/>
                    <a:pt x="282" y="508"/>
                    <a:pt x="350" y="383"/>
                  </a:cubicBezTo>
                  <a:cubicBezTo>
                    <a:pt x="405" y="285"/>
                    <a:pt x="486" y="137"/>
                    <a:pt x="428" y="27"/>
                  </a:cubicBezTo>
                  <a:cubicBezTo>
                    <a:pt x="418" y="9"/>
                    <a:pt x="400" y="0"/>
                    <a:pt x="38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315249" y="-802582"/>
              <a:ext cx="20734" cy="45425"/>
            </a:xfrm>
            <a:custGeom>
              <a:avLst/>
              <a:gdLst/>
              <a:ahLst/>
              <a:cxnLst/>
              <a:rect l="l" t="t" r="r" b="b"/>
              <a:pathLst>
                <a:path w="435" h="953" extrusionOk="0">
                  <a:moveTo>
                    <a:pt x="186" y="1"/>
                  </a:moveTo>
                  <a:cubicBezTo>
                    <a:pt x="158" y="1"/>
                    <a:pt x="129" y="20"/>
                    <a:pt x="122" y="48"/>
                  </a:cubicBezTo>
                  <a:cubicBezTo>
                    <a:pt x="92" y="170"/>
                    <a:pt x="122" y="287"/>
                    <a:pt x="119" y="410"/>
                  </a:cubicBezTo>
                  <a:cubicBezTo>
                    <a:pt x="116" y="567"/>
                    <a:pt x="85" y="723"/>
                    <a:pt x="21" y="867"/>
                  </a:cubicBezTo>
                  <a:cubicBezTo>
                    <a:pt x="1" y="912"/>
                    <a:pt x="36" y="952"/>
                    <a:pt x="73" y="952"/>
                  </a:cubicBezTo>
                  <a:cubicBezTo>
                    <a:pt x="90" y="952"/>
                    <a:pt x="107" y="944"/>
                    <a:pt x="119" y="924"/>
                  </a:cubicBezTo>
                  <a:cubicBezTo>
                    <a:pt x="270" y="686"/>
                    <a:pt x="434" y="269"/>
                    <a:pt x="228" y="20"/>
                  </a:cubicBezTo>
                  <a:cubicBezTo>
                    <a:pt x="217" y="7"/>
                    <a:pt x="202" y="1"/>
                    <a:pt x="1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4215200" y="-694431"/>
              <a:ext cx="34938" cy="27360"/>
            </a:xfrm>
            <a:custGeom>
              <a:avLst/>
              <a:gdLst/>
              <a:ahLst/>
              <a:cxnLst/>
              <a:rect l="l" t="t" r="r" b="b"/>
              <a:pathLst>
                <a:path w="733" h="574" extrusionOk="0">
                  <a:moveTo>
                    <a:pt x="612" y="1"/>
                  </a:moveTo>
                  <a:cubicBezTo>
                    <a:pt x="501" y="1"/>
                    <a:pt x="373" y="88"/>
                    <a:pt x="297" y="145"/>
                  </a:cubicBezTo>
                  <a:cubicBezTo>
                    <a:pt x="171" y="241"/>
                    <a:pt x="77" y="365"/>
                    <a:pt x="16" y="509"/>
                  </a:cubicBezTo>
                  <a:cubicBezTo>
                    <a:pt x="0" y="549"/>
                    <a:pt x="32" y="574"/>
                    <a:pt x="66" y="574"/>
                  </a:cubicBezTo>
                  <a:cubicBezTo>
                    <a:pt x="84" y="574"/>
                    <a:pt x="102" y="566"/>
                    <a:pt x="113" y="550"/>
                  </a:cubicBezTo>
                  <a:cubicBezTo>
                    <a:pt x="197" y="435"/>
                    <a:pt x="297" y="337"/>
                    <a:pt x="419" y="263"/>
                  </a:cubicBezTo>
                  <a:cubicBezTo>
                    <a:pt x="511" y="209"/>
                    <a:pt x="655" y="189"/>
                    <a:pt x="715" y="96"/>
                  </a:cubicBezTo>
                  <a:cubicBezTo>
                    <a:pt x="733" y="73"/>
                    <a:pt x="721" y="37"/>
                    <a:pt x="698" y="23"/>
                  </a:cubicBezTo>
                  <a:cubicBezTo>
                    <a:pt x="672" y="7"/>
                    <a:pt x="643" y="1"/>
                    <a:pt x="61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4258718" y="-744241"/>
              <a:ext cx="24214" cy="37846"/>
            </a:xfrm>
            <a:custGeom>
              <a:avLst/>
              <a:gdLst/>
              <a:ahLst/>
              <a:cxnLst/>
              <a:rect l="l" t="t" r="r" b="b"/>
              <a:pathLst>
                <a:path w="508" h="794" extrusionOk="0">
                  <a:moveTo>
                    <a:pt x="442" y="0"/>
                  </a:moveTo>
                  <a:cubicBezTo>
                    <a:pt x="433" y="0"/>
                    <a:pt x="423" y="3"/>
                    <a:pt x="415" y="9"/>
                  </a:cubicBezTo>
                  <a:cubicBezTo>
                    <a:pt x="309" y="92"/>
                    <a:pt x="269" y="192"/>
                    <a:pt x="211" y="314"/>
                  </a:cubicBezTo>
                  <a:cubicBezTo>
                    <a:pt x="147" y="448"/>
                    <a:pt x="85" y="580"/>
                    <a:pt x="21" y="714"/>
                  </a:cubicBezTo>
                  <a:cubicBezTo>
                    <a:pt x="1" y="756"/>
                    <a:pt x="34" y="793"/>
                    <a:pt x="69" y="793"/>
                  </a:cubicBezTo>
                  <a:cubicBezTo>
                    <a:pt x="84" y="793"/>
                    <a:pt x="100" y="785"/>
                    <a:pt x="112" y="767"/>
                  </a:cubicBezTo>
                  <a:cubicBezTo>
                    <a:pt x="191" y="644"/>
                    <a:pt x="272" y="520"/>
                    <a:pt x="352" y="397"/>
                  </a:cubicBezTo>
                  <a:cubicBezTo>
                    <a:pt x="423" y="285"/>
                    <a:pt x="492" y="195"/>
                    <a:pt x="504" y="62"/>
                  </a:cubicBezTo>
                  <a:cubicBezTo>
                    <a:pt x="508" y="29"/>
                    <a:pt x="474" y="0"/>
                    <a:pt x="4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4276259" y="-806491"/>
              <a:ext cx="11583" cy="38370"/>
            </a:xfrm>
            <a:custGeom>
              <a:avLst/>
              <a:gdLst/>
              <a:ahLst/>
              <a:cxnLst/>
              <a:rect l="l" t="t" r="r" b="b"/>
              <a:pathLst>
                <a:path w="243" h="805" extrusionOk="0">
                  <a:moveTo>
                    <a:pt x="92" y="0"/>
                  </a:moveTo>
                  <a:cubicBezTo>
                    <a:pt x="62" y="0"/>
                    <a:pt x="33" y="18"/>
                    <a:pt x="25" y="52"/>
                  </a:cubicBezTo>
                  <a:cubicBezTo>
                    <a:pt x="0" y="157"/>
                    <a:pt x="52" y="253"/>
                    <a:pt x="69" y="358"/>
                  </a:cubicBezTo>
                  <a:cubicBezTo>
                    <a:pt x="93" y="491"/>
                    <a:pt x="99" y="623"/>
                    <a:pt x="89" y="756"/>
                  </a:cubicBezTo>
                  <a:cubicBezTo>
                    <a:pt x="87" y="788"/>
                    <a:pt x="113" y="805"/>
                    <a:pt x="139" y="805"/>
                  </a:cubicBezTo>
                  <a:cubicBezTo>
                    <a:pt x="159" y="805"/>
                    <a:pt x="180" y="794"/>
                    <a:pt x="186" y="770"/>
                  </a:cubicBezTo>
                  <a:cubicBezTo>
                    <a:pt x="221" y="636"/>
                    <a:pt x="242" y="500"/>
                    <a:pt x="237" y="362"/>
                  </a:cubicBezTo>
                  <a:cubicBezTo>
                    <a:pt x="232" y="244"/>
                    <a:pt x="231" y="104"/>
                    <a:pt x="143" y="20"/>
                  </a:cubicBezTo>
                  <a:cubicBezTo>
                    <a:pt x="129" y="7"/>
                    <a:pt x="110"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4251330" y="-643620"/>
              <a:ext cx="48761" cy="27407"/>
            </a:xfrm>
            <a:custGeom>
              <a:avLst/>
              <a:gdLst/>
              <a:ahLst/>
              <a:cxnLst/>
              <a:rect l="l" t="t" r="r" b="b"/>
              <a:pathLst>
                <a:path w="1023" h="575" extrusionOk="0">
                  <a:moveTo>
                    <a:pt x="961" y="1"/>
                  </a:moveTo>
                  <a:cubicBezTo>
                    <a:pt x="956" y="1"/>
                    <a:pt x="951" y="2"/>
                    <a:pt x="946" y="4"/>
                  </a:cubicBezTo>
                  <a:cubicBezTo>
                    <a:pt x="810" y="60"/>
                    <a:pt x="728" y="218"/>
                    <a:pt x="603" y="302"/>
                  </a:cubicBezTo>
                  <a:cubicBezTo>
                    <a:pt x="444" y="410"/>
                    <a:pt x="253" y="467"/>
                    <a:pt x="63" y="479"/>
                  </a:cubicBezTo>
                  <a:cubicBezTo>
                    <a:pt x="19" y="482"/>
                    <a:pt x="1" y="555"/>
                    <a:pt x="51" y="563"/>
                  </a:cubicBezTo>
                  <a:cubicBezTo>
                    <a:pt x="105" y="571"/>
                    <a:pt x="158" y="575"/>
                    <a:pt x="209" y="575"/>
                  </a:cubicBezTo>
                  <a:cubicBezTo>
                    <a:pt x="358" y="575"/>
                    <a:pt x="500" y="541"/>
                    <a:pt x="640" y="468"/>
                  </a:cubicBezTo>
                  <a:cubicBezTo>
                    <a:pt x="784" y="394"/>
                    <a:pt x="1023" y="238"/>
                    <a:pt x="1014" y="55"/>
                  </a:cubicBezTo>
                  <a:cubicBezTo>
                    <a:pt x="1013" y="29"/>
                    <a:pt x="989" y="1"/>
                    <a:pt x="96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4312007" y="-701437"/>
              <a:ext cx="29600" cy="38418"/>
            </a:xfrm>
            <a:custGeom>
              <a:avLst/>
              <a:gdLst/>
              <a:ahLst/>
              <a:cxnLst/>
              <a:rect l="l" t="t" r="r" b="b"/>
              <a:pathLst>
                <a:path w="621" h="806" extrusionOk="0">
                  <a:moveTo>
                    <a:pt x="450" y="1"/>
                  </a:moveTo>
                  <a:cubicBezTo>
                    <a:pt x="424" y="1"/>
                    <a:pt x="398" y="17"/>
                    <a:pt x="385" y="48"/>
                  </a:cubicBezTo>
                  <a:cubicBezTo>
                    <a:pt x="335" y="167"/>
                    <a:pt x="332" y="294"/>
                    <a:pt x="275" y="410"/>
                  </a:cubicBezTo>
                  <a:cubicBezTo>
                    <a:pt x="220" y="527"/>
                    <a:pt x="139" y="629"/>
                    <a:pt x="41" y="713"/>
                  </a:cubicBezTo>
                  <a:cubicBezTo>
                    <a:pt x="0" y="748"/>
                    <a:pt x="37" y="806"/>
                    <a:pt x="82" y="806"/>
                  </a:cubicBezTo>
                  <a:cubicBezTo>
                    <a:pt x="90" y="806"/>
                    <a:pt x="99" y="803"/>
                    <a:pt x="108" y="799"/>
                  </a:cubicBezTo>
                  <a:cubicBezTo>
                    <a:pt x="343" y="669"/>
                    <a:pt x="621" y="336"/>
                    <a:pt x="513" y="48"/>
                  </a:cubicBezTo>
                  <a:cubicBezTo>
                    <a:pt x="501" y="16"/>
                    <a:pt x="476" y="1"/>
                    <a:pt x="4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4341321" y="-770266"/>
              <a:ext cx="21497" cy="48666"/>
            </a:xfrm>
            <a:custGeom>
              <a:avLst/>
              <a:gdLst/>
              <a:ahLst/>
              <a:cxnLst/>
              <a:rect l="l" t="t" r="r" b="b"/>
              <a:pathLst>
                <a:path w="451" h="1021" extrusionOk="0">
                  <a:moveTo>
                    <a:pt x="296" y="1"/>
                  </a:moveTo>
                  <a:cubicBezTo>
                    <a:pt x="272" y="1"/>
                    <a:pt x="248" y="12"/>
                    <a:pt x="233" y="36"/>
                  </a:cubicBezTo>
                  <a:cubicBezTo>
                    <a:pt x="158" y="153"/>
                    <a:pt x="197" y="304"/>
                    <a:pt x="182" y="439"/>
                  </a:cubicBezTo>
                  <a:cubicBezTo>
                    <a:pt x="161" y="621"/>
                    <a:pt x="107" y="791"/>
                    <a:pt x="20" y="953"/>
                  </a:cubicBezTo>
                  <a:cubicBezTo>
                    <a:pt x="1" y="989"/>
                    <a:pt x="31" y="1021"/>
                    <a:pt x="61" y="1021"/>
                  </a:cubicBezTo>
                  <a:cubicBezTo>
                    <a:pt x="75" y="1021"/>
                    <a:pt x="89" y="1014"/>
                    <a:pt x="99" y="999"/>
                  </a:cubicBezTo>
                  <a:cubicBezTo>
                    <a:pt x="199" y="844"/>
                    <a:pt x="284" y="680"/>
                    <a:pt x="339" y="502"/>
                  </a:cubicBezTo>
                  <a:cubicBezTo>
                    <a:pt x="384" y="362"/>
                    <a:pt x="451" y="167"/>
                    <a:pt x="361" y="36"/>
                  </a:cubicBezTo>
                  <a:cubicBezTo>
                    <a:pt x="345" y="13"/>
                    <a:pt x="320" y="1"/>
                    <a:pt x="2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3"/>
          <p:cNvGrpSpPr/>
          <p:nvPr/>
        </p:nvGrpSpPr>
        <p:grpSpPr>
          <a:xfrm rot="-1147256">
            <a:off x="-1302822" y="141556"/>
            <a:ext cx="3545968" cy="1534490"/>
            <a:chOff x="3758998" y="-241279"/>
            <a:chExt cx="873461" cy="377983"/>
          </a:xfrm>
        </p:grpSpPr>
        <p:sp>
          <p:nvSpPr>
            <p:cNvPr id="202" name="Google Shape;202;p3"/>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3"/>
          <p:cNvGrpSpPr/>
          <p:nvPr/>
        </p:nvGrpSpPr>
        <p:grpSpPr>
          <a:xfrm>
            <a:off x="8286347" y="753005"/>
            <a:ext cx="446764" cy="432655"/>
            <a:chOff x="2466160" y="5890180"/>
            <a:chExt cx="446764" cy="432655"/>
          </a:xfrm>
        </p:grpSpPr>
        <p:sp>
          <p:nvSpPr>
            <p:cNvPr id="233" name="Google Shape;233;p3"/>
            <p:cNvSpPr/>
            <p:nvPr/>
          </p:nvSpPr>
          <p:spPr>
            <a:xfrm>
              <a:off x="2485607" y="5894470"/>
              <a:ext cx="427317" cy="427269"/>
            </a:xfrm>
            <a:custGeom>
              <a:avLst/>
              <a:gdLst/>
              <a:ahLst/>
              <a:cxnLst/>
              <a:rect l="l" t="t" r="r" b="b"/>
              <a:pathLst>
                <a:path w="8965" h="8964" extrusionOk="0">
                  <a:moveTo>
                    <a:pt x="4482" y="0"/>
                  </a:moveTo>
                  <a:cubicBezTo>
                    <a:pt x="2008" y="0"/>
                    <a:pt x="1" y="2007"/>
                    <a:pt x="1" y="4482"/>
                  </a:cubicBezTo>
                  <a:cubicBezTo>
                    <a:pt x="1" y="6957"/>
                    <a:pt x="2008" y="8964"/>
                    <a:pt x="4482" y="8964"/>
                  </a:cubicBezTo>
                  <a:cubicBezTo>
                    <a:pt x="6957" y="8964"/>
                    <a:pt x="8964" y="6957"/>
                    <a:pt x="8964" y="4482"/>
                  </a:cubicBezTo>
                  <a:cubicBezTo>
                    <a:pt x="8964" y="2007"/>
                    <a:pt x="6957" y="0"/>
                    <a:pt x="4482"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2514778" y="6171642"/>
              <a:ext cx="381225" cy="94996"/>
            </a:xfrm>
            <a:custGeom>
              <a:avLst/>
              <a:gdLst/>
              <a:ahLst/>
              <a:cxnLst/>
              <a:rect l="l" t="t" r="r" b="b"/>
              <a:pathLst>
                <a:path w="7998" h="1993" extrusionOk="0">
                  <a:moveTo>
                    <a:pt x="5841" y="1"/>
                  </a:moveTo>
                  <a:cubicBezTo>
                    <a:pt x="5684" y="1"/>
                    <a:pt x="5527" y="6"/>
                    <a:pt x="5371" y="16"/>
                  </a:cubicBezTo>
                  <a:cubicBezTo>
                    <a:pt x="4746" y="58"/>
                    <a:pt x="4131" y="175"/>
                    <a:pt x="3521" y="311"/>
                  </a:cubicBezTo>
                  <a:cubicBezTo>
                    <a:pt x="2908" y="447"/>
                    <a:pt x="2299" y="599"/>
                    <a:pt x="1683" y="720"/>
                  </a:cubicBezTo>
                  <a:cubicBezTo>
                    <a:pt x="1128" y="828"/>
                    <a:pt x="566" y="906"/>
                    <a:pt x="0" y="923"/>
                  </a:cubicBezTo>
                  <a:cubicBezTo>
                    <a:pt x="40" y="991"/>
                    <a:pt x="81" y="1059"/>
                    <a:pt x="126" y="1126"/>
                  </a:cubicBezTo>
                  <a:cubicBezTo>
                    <a:pt x="365" y="1077"/>
                    <a:pt x="606" y="1055"/>
                    <a:pt x="847" y="1055"/>
                  </a:cubicBezTo>
                  <a:cubicBezTo>
                    <a:pt x="1196" y="1055"/>
                    <a:pt x="1545" y="1101"/>
                    <a:pt x="1888" y="1178"/>
                  </a:cubicBezTo>
                  <a:cubicBezTo>
                    <a:pt x="2471" y="1310"/>
                    <a:pt x="3032" y="1519"/>
                    <a:pt x="3604" y="1692"/>
                  </a:cubicBezTo>
                  <a:cubicBezTo>
                    <a:pt x="4154" y="1859"/>
                    <a:pt x="4721" y="1993"/>
                    <a:pt x="5299" y="1993"/>
                  </a:cubicBezTo>
                  <a:cubicBezTo>
                    <a:pt x="5327" y="1993"/>
                    <a:pt x="5354" y="1992"/>
                    <a:pt x="5382" y="1992"/>
                  </a:cubicBezTo>
                  <a:cubicBezTo>
                    <a:pt x="5720" y="1984"/>
                    <a:pt x="6053" y="1922"/>
                    <a:pt x="6386" y="1856"/>
                  </a:cubicBezTo>
                  <a:cubicBezTo>
                    <a:pt x="6655" y="1802"/>
                    <a:pt x="6922" y="1744"/>
                    <a:pt x="7189" y="1680"/>
                  </a:cubicBezTo>
                  <a:cubicBezTo>
                    <a:pt x="7525" y="1309"/>
                    <a:pt x="7799" y="882"/>
                    <a:pt x="7997" y="415"/>
                  </a:cubicBezTo>
                  <a:cubicBezTo>
                    <a:pt x="7755" y="322"/>
                    <a:pt x="7517" y="230"/>
                    <a:pt x="7263" y="167"/>
                  </a:cubicBezTo>
                  <a:cubicBezTo>
                    <a:pt x="6797" y="51"/>
                    <a:pt x="6319" y="1"/>
                    <a:pt x="584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2612158" y="5898807"/>
              <a:ext cx="177171" cy="31459"/>
            </a:xfrm>
            <a:custGeom>
              <a:avLst/>
              <a:gdLst/>
              <a:ahLst/>
              <a:cxnLst/>
              <a:rect l="l" t="t" r="r" b="b"/>
              <a:pathLst>
                <a:path w="3717" h="660" extrusionOk="0">
                  <a:moveTo>
                    <a:pt x="928" y="0"/>
                  </a:moveTo>
                  <a:cubicBezTo>
                    <a:pt x="606" y="67"/>
                    <a:pt x="294" y="167"/>
                    <a:pt x="1" y="299"/>
                  </a:cubicBezTo>
                  <a:cubicBezTo>
                    <a:pt x="189" y="304"/>
                    <a:pt x="379" y="328"/>
                    <a:pt x="564" y="355"/>
                  </a:cubicBezTo>
                  <a:cubicBezTo>
                    <a:pt x="907" y="408"/>
                    <a:pt x="1250" y="483"/>
                    <a:pt x="1592" y="547"/>
                  </a:cubicBezTo>
                  <a:cubicBezTo>
                    <a:pt x="1925" y="607"/>
                    <a:pt x="2262" y="660"/>
                    <a:pt x="2602" y="660"/>
                  </a:cubicBezTo>
                  <a:cubicBezTo>
                    <a:pt x="2605" y="660"/>
                    <a:pt x="2608" y="660"/>
                    <a:pt x="2612" y="660"/>
                  </a:cubicBezTo>
                  <a:cubicBezTo>
                    <a:pt x="2921" y="660"/>
                    <a:pt x="3237" y="613"/>
                    <a:pt x="3513" y="464"/>
                  </a:cubicBezTo>
                  <a:cubicBezTo>
                    <a:pt x="3586" y="424"/>
                    <a:pt x="3653" y="379"/>
                    <a:pt x="3716" y="328"/>
                  </a:cubicBezTo>
                  <a:cubicBezTo>
                    <a:pt x="3462" y="209"/>
                    <a:pt x="3194" y="115"/>
                    <a:pt x="2916" y="45"/>
                  </a:cubicBezTo>
                  <a:cubicBezTo>
                    <a:pt x="2822" y="76"/>
                    <a:pt x="2726" y="100"/>
                    <a:pt x="2627" y="120"/>
                  </a:cubicBezTo>
                  <a:cubicBezTo>
                    <a:pt x="2530" y="139"/>
                    <a:pt x="2433" y="152"/>
                    <a:pt x="2334" y="157"/>
                  </a:cubicBezTo>
                  <a:cubicBezTo>
                    <a:pt x="2309" y="159"/>
                    <a:pt x="2284" y="159"/>
                    <a:pt x="2259" y="159"/>
                  </a:cubicBezTo>
                  <a:cubicBezTo>
                    <a:pt x="2176" y="159"/>
                    <a:pt x="2094" y="153"/>
                    <a:pt x="2012" y="147"/>
                  </a:cubicBezTo>
                  <a:cubicBezTo>
                    <a:pt x="1648" y="120"/>
                    <a:pt x="1289" y="52"/>
                    <a:pt x="928"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2523596" y="5928503"/>
              <a:ext cx="335800" cy="73595"/>
            </a:xfrm>
            <a:custGeom>
              <a:avLst/>
              <a:gdLst/>
              <a:ahLst/>
              <a:cxnLst/>
              <a:rect l="l" t="t" r="r" b="b"/>
              <a:pathLst>
                <a:path w="7045" h="1544" extrusionOk="0">
                  <a:moveTo>
                    <a:pt x="6110" y="0"/>
                  </a:moveTo>
                  <a:cubicBezTo>
                    <a:pt x="5972" y="83"/>
                    <a:pt x="5829" y="159"/>
                    <a:pt x="5679" y="219"/>
                  </a:cubicBezTo>
                  <a:cubicBezTo>
                    <a:pt x="5480" y="301"/>
                    <a:pt x="5273" y="346"/>
                    <a:pt x="5063" y="390"/>
                  </a:cubicBezTo>
                  <a:cubicBezTo>
                    <a:pt x="4846" y="434"/>
                    <a:pt x="4627" y="477"/>
                    <a:pt x="4404" y="490"/>
                  </a:cubicBezTo>
                  <a:cubicBezTo>
                    <a:pt x="4366" y="493"/>
                    <a:pt x="4328" y="494"/>
                    <a:pt x="4291" y="494"/>
                  </a:cubicBezTo>
                  <a:cubicBezTo>
                    <a:pt x="4103" y="494"/>
                    <a:pt x="3919" y="466"/>
                    <a:pt x="3732" y="439"/>
                  </a:cubicBezTo>
                  <a:cubicBezTo>
                    <a:pt x="3521" y="408"/>
                    <a:pt x="3312" y="370"/>
                    <a:pt x="3103" y="330"/>
                  </a:cubicBezTo>
                  <a:cubicBezTo>
                    <a:pt x="2700" y="254"/>
                    <a:pt x="2298" y="168"/>
                    <a:pt x="1890" y="123"/>
                  </a:cubicBezTo>
                  <a:cubicBezTo>
                    <a:pt x="1682" y="99"/>
                    <a:pt x="1472" y="87"/>
                    <a:pt x="1263" y="87"/>
                  </a:cubicBezTo>
                  <a:cubicBezTo>
                    <a:pt x="1219" y="87"/>
                    <a:pt x="1174" y="87"/>
                    <a:pt x="1129" y="88"/>
                  </a:cubicBezTo>
                  <a:cubicBezTo>
                    <a:pt x="689" y="396"/>
                    <a:pt x="305" y="779"/>
                    <a:pt x="1" y="1220"/>
                  </a:cubicBezTo>
                  <a:cubicBezTo>
                    <a:pt x="496" y="1419"/>
                    <a:pt x="1037" y="1515"/>
                    <a:pt x="1567" y="1538"/>
                  </a:cubicBezTo>
                  <a:cubicBezTo>
                    <a:pt x="1644" y="1541"/>
                    <a:pt x="1723" y="1543"/>
                    <a:pt x="1801" y="1543"/>
                  </a:cubicBezTo>
                  <a:cubicBezTo>
                    <a:pt x="2000" y="1543"/>
                    <a:pt x="2200" y="1531"/>
                    <a:pt x="2396" y="1500"/>
                  </a:cubicBezTo>
                  <a:cubicBezTo>
                    <a:pt x="2691" y="1453"/>
                    <a:pt x="2982" y="1376"/>
                    <a:pt x="3267" y="1287"/>
                  </a:cubicBezTo>
                  <a:cubicBezTo>
                    <a:pt x="3835" y="1109"/>
                    <a:pt x="4388" y="885"/>
                    <a:pt x="4969" y="752"/>
                  </a:cubicBezTo>
                  <a:cubicBezTo>
                    <a:pt x="5269" y="684"/>
                    <a:pt x="5580" y="634"/>
                    <a:pt x="5889" y="634"/>
                  </a:cubicBezTo>
                  <a:cubicBezTo>
                    <a:pt x="5892" y="634"/>
                    <a:pt x="5895" y="634"/>
                    <a:pt x="5899" y="634"/>
                  </a:cubicBezTo>
                  <a:cubicBezTo>
                    <a:pt x="6215" y="636"/>
                    <a:pt x="6531" y="681"/>
                    <a:pt x="6840" y="753"/>
                  </a:cubicBezTo>
                  <a:cubicBezTo>
                    <a:pt x="6909" y="769"/>
                    <a:pt x="6977" y="788"/>
                    <a:pt x="7045" y="805"/>
                  </a:cubicBezTo>
                  <a:cubicBezTo>
                    <a:pt x="6773" y="495"/>
                    <a:pt x="6459" y="225"/>
                    <a:pt x="611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2490469" y="5994090"/>
              <a:ext cx="407917" cy="79029"/>
            </a:xfrm>
            <a:custGeom>
              <a:avLst/>
              <a:gdLst/>
              <a:ahLst/>
              <a:cxnLst/>
              <a:rect l="l" t="t" r="r" b="b"/>
              <a:pathLst>
                <a:path w="8558" h="1658" extrusionOk="0">
                  <a:moveTo>
                    <a:pt x="6546" y="0"/>
                  </a:moveTo>
                  <a:cubicBezTo>
                    <a:pt x="6339" y="0"/>
                    <a:pt x="6133" y="11"/>
                    <a:pt x="5928" y="30"/>
                  </a:cubicBezTo>
                  <a:cubicBezTo>
                    <a:pt x="5245" y="94"/>
                    <a:pt x="4575" y="250"/>
                    <a:pt x="3907" y="391"/>
                  </a:cubicBezTo>
                  <a:cubicBezTo>
                    <a:pt x="3572" y="462"/>
                    <a:pt x="3235" y="538"/>
                    <a:pt x="2893" y="561"/>
                  </a:cubicBezTo>
                  <a:cubicBezTo>
                    <a:pt x="2808" y="567"/>
                    <a:pt x="2723" y="569"/>
                    <a:pt x="2638" y="569"/>
                  </a:cubicBezTo>
                  <a:cubicBezTo>
                    <a:pt x="2423" y="569"/>
                    <a:pt x="2208" y="552"/>
                    <a:pt x="1995" y="521"/>
                  </a:cubicBezTo>
                  <a:cubicBezTo>
                    <a:pt x="1480" y="448"/>
                    <a:pt x="977" y="309"/>
                    <a:pt x="465" y="210"/>
                  </a:cubicBezTo>
                  <a:cubicBezTo>
                    <a:pt x="254" y="590"/>
                    <a:pt x="95" y="1003"/>
                    <a:pt x="0" y="1438"/>
                  </a:cubicBezTo>
                  <a:cubicBezTo>
                    <a:pt x="280" y="1264"/>
                    <a:pt x="589" y="1139"/>
                    <a:pt x="911" y="1074"/>
                  </a:cubicBezTo>
                  <a:cubicBezTo>
                    <a:pt x="1100" y="1037"/>
                    <a:pt x="1293" y="1021"/>
                    <a:pt x="1485" y="1021"/>
                  </a:cubicBezTo>
                  <a:cubicBezTo>
                    <a:pt x="1604" y="1021"/>
                    <a:pt x="1722" y="1027"/>
                    <a:pt x="1840" y="1038"/>
                  </a:cubicBezTo>
                  <a:cubicBezTo>
                    <a:pt x="2533" y="1108"/>
                    <a:pt x="3186" y="1358"/>
                    <a:pt x="3861" y="1518"/>
                  </a:cubicBezTo>
                  <a:cubicBezTo>
                    <a:pt x="4213" y="1601"/>
                    <a:pt x="4572" y="1658"/>
                    <a:pt x="4935" y="1658"/>
                  </a:cubicBezTo>
                  <a:cubicBezTo>
                    <a:pt x="4954" y="1658"/>
                    <a:pt x="4973" y="1657"/>
                    <a:pt x="4992" y="1657"/>
                  </a:cubicBezTo>
                  <a:cubicBezTo>
                    <a:pt x="5365" y="1650"/>
                    <a:pt x="5735" y="1561"/>
                    <a:pt x="6089" y="1455"/>
                  </a:cubicBezTo>
                  <a:cubicBezTo>
                    <a:pt x="6437" y="1351"/>
                    <a:pt x="6775" y="1225"/>
                    <a:pt x="7119" y="1113"/>
                  </a:cubicBezTo>
                  <a:cubicBezTo>
                    <a:pt x="7466" y="1000"/>
                    <a:pt x="7819" y="904"/>
                    <a:pt x="8176" y="834"/>
                  </a:cubicBezTo>
                  <a:cubicBezTo>
                    <a:pt x="8302" y="810"/>
                    <a:pt x="8431" y="789"/>
                    <a:pt x="8557" y="770"/>
                  </a:cubicBezTo>
                  <a:cubicBezTo>
                    <a:pt x="8481" y="577"/>
                    <a:pt x="8392" y="389"/>
                    <a:pt x="8292" y="209"/>
                  </a:cubicBezTo>
                  <a:cubicBezTo>
                    <a:pt x="8145" y="181"/>
                    <a:pt x="7998" y="156"/>
                    <a:pt x="7851" y="134"/>
                  </a:cubicBezTo>
                  <a:cubicBezTo>
                    <a:pt x="7550" y="88"/>
                    <a:pt x="7248" y="37"/>
                    <a:pt x="6944" y="15"/>
                  </a:cubicBezTo>
                  <a:cubicBezTo>
                    <a:pt x="6811" y="5"/>
                    <a:pt x="6678" y="0"/>
                    <a:pt x="6546"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2488229" y="6099572"/>
              <a:ext cx="424504" cy="62489"/>
            </a:xfrm>
            <a:custGeom>
              <a:avLst/>
              <a:gdLst/>
              <a:ahLst/>
              <a:cxnLst/>
              <a:rect l="l" t="t" r="r" b="b"/>
              <a:pathLst>
                <a:path w="8906" h="1311" extrusionOk="0">
                  <a:moveTo>
                    <a:pt x="3224" y="0"/>
                  </a:moveTo>
                  <a:cubicBezTo>
                    <a:pt x="2751" y="0"/>
                    <a:pt x="2278" y="33"/>
                    <a:pt x="1814" y="121"/>
                  </a:cubicBezTo>
                  <a:cubicBezTo>
                    <a:pt x="1161" y="246"/>
                    <a:pt x="532" y="491"/>
                    <a:pt x="0" y="891"/>
                  </a:cubicBezTo>
                  <a:cubicBezTo>
                    <a:pt x="24" y="1033"/>
                    <a:pt x="53" y="1173"/>
                    <a:pt x="89" y="1311"/>
                  </a:cubicBezTo>
                  <a:cubicBezTo>
                    <a:pt x="125" y="1284"/>
                    <a:pt x="159" y="1258"/>
                    <a:pt x="194" y="1235"/>
                  </a:cubicBezTo>
                  <a:cubicBezTo>
                    <a:pt x="714" y="887"/>
                    <a:pt x="1327" y="697"/>
                    <a:pt x="1937" y="591"/>
                  </a:cubicBezTo>
                  <a:cubicBezTo>
                    <a:pt x="2445" y="503"/>
                    <a:pt x="2961" y="471"/>
                    <a:pt x="3476" y="471"/>
                  </a:cubicBezTo>
                  <a:cubicBezTo>
                    <a:pt x="3596" y="471"/>
                    <a:pt x="3717" y="473"/>
                    <a:pt x="3837" y="476"/>
                  </a:cubicBezTo>
                  <a:cubicBezTo>
                    <a:pt x="4602" y="497"/>
                    <a:pt x="5355" y="617"/>
                    <a:pt x="6112" y="732"/>
                  </a:cubicBezTo>
                  <a:cubicBezTo>
                    <a:pt x="6723" y="824"/>
                    <a:pt x="7339" y="904"/>
                    <a:pt x="7957" y="904"/>
                  </a:cubicBezTo>
                  <a:cubicBezTo>
                    <a:pt x="8110" y="904"/>
                    <a:pt x="8262" y="899"/>
                    <a:pt x="8415" y="889"/>
                  </a:cubicBezTo>
                  <a:cubicBezTo>
                    <a:pt x="8562" y="878"/>
                    <a:pt x="8710" y="863"/>
                    <a:pt x="8858" y="842"/>
                  </a:cubicBezTo>
                  <a:cubicBezTo>
                    <a:pt x="8886" y="659"/>
                    <a:pt x="8902" y="473"/>
                    <a:pt x="8906" y="285"/>
                  </a:cubicBezTo>
                  <a:lnTo>
                    <a:pt x="8906" y="285"/>
                  </a:lnTo>
                  <a:cubicBezTo>
                    <a:pt x="8672" y="327"/>
                    <a:pt x="8436" y="353"/>
                    <a:pt x="8200" y="367"/>
                  </a:cubicBezTo>
                  <a:cubicBezTo>
                    <a:pt x="8063" y="376"/>
                    <a:pt x="7926" y="379"/>
                    <a:pt x="7790" y="379"/>
                  </a:cubicBezTo>
                  <a:cubicBezTo>
                    <a:pt x="7211" y="379"/>
                    <a:pt x="6636" y="313"/>
                    <a:pt x="6060" y="242"/>
                  </a:cubicBezTo>
                  <a:cubicBezTo>
                    <a:pt x="5353" y="154"/>
                    <a:pt x="4646" y="63"/>
                    <a:pt x="3934" y="22"/>
                  </a:cubicBezTo>
                  <a:cubicBezTo>
                    <a:pt x="3698" y="8"/>
                    <a:pt x="3461" y="0"/>
                    <a:pt x="322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553101" y="6257391"/>
              <a:ext cx="234226" cy="64491"/>
            </a:xfrm>
            <a:custGeom>
              <a:avLst/>
              <a:gdLst/>
              <a:ahLst/>
              <a:cxnLst/>
              <a:rect l="l" t="t" r="r" b="b"/>
              <a:pathLst>
                <a:path w="4914" h="1353" extrusionOk="0">
                  <a:moveTo>
                    <a:pt x="792" y="1"/>
                  </a:moveTo>
                  <a:cubicBezTo>
                    <a:pt x="522" y="1"/>
                    <a:pt x="252" y="40"/>
                    <a:pt x="0" y="139"/>
                  </a:cubicBezTo>
                  <a:cubicBezTo>
                    <a:pt x="803" y="891"/>
                    <a:pt x="1879" y="1353"/>
                    <a:pt x="3065" y="1353"/>
                  </a:cubicBezTo>
                  <a:cubicBezTo>
                    <a:pt x="3725" y="1353"/>
                    <a:pt x="4349" y="1208"/>
                    <a:pt x="4913" y="954"/>
                  </a:cubicBezTo>
                  <a:cubicBezTo>
                    <a:pt x="4910" y="952"/>
                    <a:pt x="4905" y="952"/>
                    <a:pt x="4902" y="952"/>
                  </a:cubicBezTo>
                  <a:cubicBezTo>
                    <a:pt x="4673" y="943"/>
                    <a:pt x="4445" y="904"/>
                    <a:pt x="4223" y="854"/>
                  </a:cubicBezTo>
                  <a:cubicBezTo>
                    <a:pt x="3711" y="737"/>
                    <a:pt x="3215" y="562"/>
                    <a:pt x="2716" y="402"/>
                  </a:cubicBezTo>
                  <a:cubicBezTo>
                    <a:pt x="2212" y="242"/>
                    <a:pt x="1700" y="85"/>
                    <a:pt x="1173" y="24"/>
                  </a:cubicBezTo>
                  <a:cubicBezTo>
                    <a:pt x="1047" y="9"/>
                    <a:pt x="920" y="1"/>
                    <a:pt x="792"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466160" y="5890180"/>
              <a:ext cx="409681" cy="296190"/>
            </a:xfrm>
            <a:custGeom>
              <a:avLst/>
              <a:gdLst/>
              <a:ahLst/>
              <a:cxnLst/>
              <a:rect l="l" t="t" r="r" b="b"/>
              <a:pathLst>
                <a:path w="8595" h="6214" extrusionOk="0">
                  <a:moveTo>
                    <a:pt x="4890" y="1"/>
                  </a:moveTo>
                  <a:cubicBezTo>
                    <a:pt x="4660" y="1"/>
                    <a:pt x="4430" y="19"/>
                    <a:pt x="4202" y="56"/>
                  </a:cubicBezTo>
                  <a:cubicBezTo>
                    <a:pt x="2473" y="337"/>
                    <a:pt x="1001" y="1623"/>
                    <a:pt x="546" y="3321"/>
                  </a:cubicBezTo>
                  <a:cubicBezTo>
                    <a:pt x="293" y="4267"/>
                    <a:pt x="350" y="5309"/>
                    <a:pt x="734" y="6211"/>
                  </a:cubicBezTo>
                  <a:cubicBezTo>
                    <a:pt x="735" y="6213"/>
                    <a:pt x="737" y="6214"/>
                    <a:pt x="738" y="6214"/>
                  </a:cubicBezTo>
                  <a:cubicBezTo>
                    <a:pt x="741" y="6214"/>
                    <a:pt x="744" y="6212"/>
                    <a:pt x="743" y="6208"/>
                  </a:cubicBezTo>
                  <a:cubicBezTo>
                    <a:pt x="1" y="4069"/>
                    <a:pt x="823" y="1657"/>
                    <a:pt x="2870" y="597"/>
                  </a:cubicBezTo>
                  <a:cubicBezTo>
                    <a:pt x="3512" y="264"/>
                    <a:pt x="4194" y="108"/>
                    <a:pt x="4868" y="108"/>
                  </a:cubicBezTo>
                  <a:cubicBezTo>
                    <a:pt x="6269" y="108"/>
                    <a:pt x="7637" y="782"/>
                    <a:pt x="8547" y="1944"/>
                  </a:cubicBezTo>
                  <a:cubicBezTo>
                    <a:pt x="8551" y="1950"/>
                    <a:pt x="8557" y="1952"/>
                    <a:pt x="8563" y="1952"/>
                  </a:cubicBezTo>
                  <a:cubicBezTo>
                    <a:pt x="8578" y="1952"/>
                    <a:pt x="8595" y="1933"/>
                    <a:pt x="8584" y="1917"/>
                  </a:cubicBezTo>
                  <a:cubicBezTo>
                    <a:pt x="7763" y="715"/>
                    <a:pt x="6335" y="1"/>
                    <a:pt x="4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2672025" y="6254770"/>
              <a:ext cx="184130" cy="68066"/>
            </a:xfrm>
            <a:custGeom>
              <a:avLst/>
              <a:gdLst/>
              <a:ahLst/>
              <a:cxnLst/>
              <a:rect l="l" t="t" r="r" b="b"/>
              <a:pathLst>
                <a:path w="3863" h="1428" extrusionOk="0">
                  <a:moveTo>
                    <a:pt x="3819" y="1"/>
                  </a:moveTo>
                  <a:cubicBezTo>
                    <a:pt x="3812" y="1"/>
                    <a:pt x="3805" y="3"/>
                    <a:pt x="3799" y="9"/>
                  </a:cubicBezTo>
                  <a:cubicBezTo>
                    <a:pt x="3297" y="487"/>
                    <a:pt x="2791" y="888"/>
                    <a:pt x="2130" y="1127"/>
                  </a:cubicBezTo>
                  <a:cubicBezTo>
                    <a:pt x="1435" y="1378"/>
                    <a:pt x="729" y="1371"/>
                    <a:pt x="2" y="1392"/>
                  </a:cubicBezTo>
                  <a:cubicBezTo>
                    <a:pt x="1" y="1392"/>
                    <a:pt x="1" y="1394"/>
                    <a:pt x="2" y="1394"/>
                  </a:cubicBezTo>
                  <a:cubicBezTo>
                    <a:pt x="215" y="1416"/>
                    <a:pt x="432" y="1428"/>
                    <a:pt x="649" y="1428"/>
                  </a:cubicBezTo>
                  <a:cubicBezTo>
                    <a:pt x="1859" y="1428"/>
                    <a:pt x="3090" y="1063"/>
                    <a:pt x="3847" y="46"/>
                  </a:cubicBezTo>
                  <a:cubicBezTo>
                    <a:pt x="3863" y="24"/>
                    <a:pt x="3841" y="1"/>
                    <a:pt x="3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2649289" y="6005434"/>
              <a:ext cx="41564" cy="41564"/>
            </a:xfrm>
            <a:custGeom>
              <a:avLst/>
              <a:gdLst/>
              <a:ahLst/>
              <a:cxnLst/>
              <a:rect l="l" t="t" r="r" b="b"/>
              <a:pathLst>
                <a:path w="872" h="872" extrusionOk="0">
                  <a:moveTo>
                    <a:pt x="436" y="1"/>
                  </a:moveTo>
                  <a:cubicBezTo>
                    <a:pt x="195" y="1"/>
                    <a:pt x="1" y="195"/>
                    <a:pt x="1" y="436"/>
                  </a:cubicBezTo>
                  <a:cubicBezTo>
                    <a:pt x="1" y="677"/>
                    <a:pt x="195" y="872"/>
                    <a:pt x="436" y="872"/>
                  </a:cubicBezTo>
                  <a:cubicBezTo>
                    <a:pt x="677" y="872"/>
                    <a:pt x="872" y="677"/>
                    <a:pt x="872" y="436"/>
                  </a:cubicBezTo>
                  <a:cubicBezTo>
                    <a:pt x="872" y="195"/>
                    <a:pt x="677" y="1"/>
                    <a:pt x="43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2770120" y="6005434"/>
              <a:ext cx="41612" cy="41564"/>
            </a:xfrm>
            <a:custGeom>
              <a:avLst/>
              <a:gdLst/>
              <a:ahLst/>
              <a:cxnLst/>
              <a:rect l="l" t="t" r="r" b="b"/>
              <a:pathLst>
                <a:path w="873" h="872" extrusionOk="0">
                  <a:moveTo>
                    <a:pt x="436" y="1"/>
                  </a:moveTo>
                  <a:cubicBezTo>
                    <a:pt x="195" y="1"/>
                    <a:pt x="0" y="195"/>
                    <a:pt x="0" y="436"/>
                  </a:cubicBezTo>
                  <a:cubicBezTo>
                    <a:pt x="0" y="677"/>
                    <a:pt x="195" y="872"/>
                    <a:pt x="436" y="872"/>
                  </a:cubicBezTo>
                  <a:cubicBezTo>
                    <a:pt x="676" y="872"/>
                    <a:pt x="872" y="677"/>
                    <a:pt x="872" y="436"/>
                  </a:cubicBezTo>
                  <a:cubicBezTo>
                    <a:pt x="872" y="195"/>
                    <a:pt x="676" y="1"/>
                    <a:pt x="43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2712254" y="5994042"/>
              <a:ext cx="36130" cy="22927"/>
            </a:xfrm>
            <a:custGeom>
              <a:avLst/>
              <a:gdLst/>
              <a:ahLst/>
              <a:cxnLst/>
              <a:rect l="l" t="t" r="r" b="b"/>
              <a:pathLst>
                <a:path w="758" h="481" extrusionOk="0">
                  <a:moveTo>
                    <a:pt x="690" y="1"/>
                  </a:moveTo>
                  <a:cubicBezTo>
                    <a:pt x="652" y="1"/>
                    <a:pt x="622" y="31"/>
                    <a:pt x="622" y="68"/>
                  </a:cubicBezTo>
                  <a:cubicBezTo>
                    <a:pt x="622" y="79"/>
                    <a:pt x="617" y="345"/>
                    <a:pt x="412" y="345"/>
                  </a:cubicBezTo>
                  <a:cubicBezTo>
                    <a:pt x="194" y="345"/>
                    <a:pt x="144" y="132"/>
                    <a:pt x="141" y="121"/>
                  </a:cubicBezTo>
                  <a:cubicBezTo>
                    <a:pt x="135" y="89"/>
                    <a:pt x="107" y="68"/>
                    <a:pt x="75" y="68"/>
                  </a:cubicBezTo>
                  <a:cubicBezTo>
                    <a:pt x="71" y="68"/>
                    <a:pt x="66" y="68"/>
                    <a:pt x="61" y="69"/>
                  </a:cubicBezTo>
                  <a:cubicBezTo>
                    <a:pt x="25" y="77"/>
                    <a:pt x="1" y="112"/>
                    <a:pt x="9" y="148"/>
                  </a:cubicBezTo>
                  <a:cubicBezTo>
                    <a:pt x="34" y="264"/>
                    <a:pt x="149" y="480"/>
                    <a:pt x="412" y="480"/>
                  </a:cubicBezTo>
                  <a:cubicBezTo>
                    <a:pt x="685" y="480"/>
                    <a:pt x="758" y="210"/>
                    <a:pt x="757" y="69"/>
                  </a:cubicBezTo>
                  <a:cubicBezTo>
                    <a:pt x="757" y="31"/>
                    <a:pt x="726" y="1"/>
                    <a:pt x="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2667401" y="5975786"/>
              <a:ext cx="36130" cy="22975"/>
            </a:xfrm>
            <a:custGeom>
              <a:avLst/>
              <a:gdLst/>
              <a:ahLst/>
              <a:cxnLst/>
              <a:rect l="l" t="t" r="r" b="b"/>
              <a:pathLst>
                <a:path w="758" h="482" extrusionOk="0">
                  <a:moveTo>
                    <a:pt x="689" y="1"/>
                  </a:moveTo>
                  <a:cubicBezTo>
                    <a:pt x="652" y="1"/>
                    <a:pt x="621" y="31"/>
                    <a:pt x="621" y="69"/>
                  </a:cubicBezTo>
                  <a:cubicBezTo>
                    <a:pt x="621" y="80"/>
                    <a:pt x="619" y="346"/>
                    <a:pt x="412" y="346"/>
                  </a:cubicBezTo>
                  <a:cubicBezTo>
                    <a:pt x="195" y="346"/>
                    <a:pt x="144" y="133"/>
                    <a:pt x="141" y="122"/>
                  </a:cubicBezTo>
                  <a:cubicBezTo>
                    <a:pt x="134" y="90"/>
                    <a:pt x="106" y="68"/>
                    <a:pt x="75" y="68"/>
                  </a:cubicBezTo>
                  <a:cubicBezTo>
                    <a:pt x="70" y="68"/>
                    <a:pt x="66" y="69"/>
                    <a:pt x="61" y="70"/>
                  </a:cubicBezTo>
                  <a:cubicBezTo>
                    <a:pt x="25" y="78"/>
                    <a:pt x="1" y="113"/>
                    <a:pt x="9" y="149"/>
                  </a:cubicBezTo>
                  <a:cubicBezTo>
                    <a:pt x="34" y="265"/>
                    <a:pt x="149" y="481"/>
                    <a:pt x="412" y="481"/>
                  </a:cubicBezTo>
                  <a:cubicBezTo>
                    <a:pt x="685" y="481"/>
                    <a:pt x="757" y="211"/>
                    <a:pt x="757" y="69"/>
                  </a:cubicBezTo>
                  <a:cubicBezTo>
                    <a:pt x="757" y="31"/>
                    <a:pt x="727" y="1"/>
                    <a:pt x="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2753389" y="5975739"/>
              <a:ext cx="36082" cy="23022"/>
            </a:xfrm>
            <a:custGeom>
              <a:avLst/>
              <a:gdLst/>
              <a:ahLst/>
              <a:cxnLst/>
              <a:rect l="l" t="t" r="r" b="b"/>
              <a:pathLst>
                <a:path w="757" h="483" extrusionOk="0">
                  <a:moveTo>
                    <a:pt x="688" y="1"/>
                  </a:moveTo>
                  <a:cubicBezTo>
                    <a:pt x="650" y="1"/>
                    <a:pt x="621" y="30"/>
                    <a:pt x="621" y="69"/>
                  </a:cubicBezTo>
                  <a:cubicBezTo>
                    <a:pt x="621" y="80"/>
                    <a:pt x="618" y="346"/>
                    <a:pt x="412" y="346"/>
                  </a:cubicBezTo>
                  <a:cubicBezTo>
                    <a:pt x="194" y="346"/>
                    <a:pt x="143" y="132"/>
                    <a:pt x="141" y="122"/>
                  </a:cubicBezTo>
                  <a:cubicBezTo>
                    <a:pt x="133" y="91"/>
                    <a:pt x="106" y="69"/>
                    <a:pt x="74" y="69"/>
                  </a:cubicBezTo>
                  <a:cubicBezTo>
                    <a:pt x="69" y="69"/>
                    <a:pt x="65" y="70"/>
                    <a:pt x="60" y="71"/>
                  </a:cubicBezTo>
                  <a:cubicBezTo>
                    <a:pt x="23" y="79"/>
                    <a:pt x="0" y="114"/>
                    <a:pt x="8" y="150"/>
                  </a:cubicBezTo>
                  <a:cubicBezTo>
                    <a:pt x="33" y="266"/>
                    <a:pt x="148" y="482"/>
                    <a:pt x="412" y="482"/>
                  </a:cubicBezTo>
                  <a:cubicBezTo>
                    <a:pt x="684" y="482"/>
                    <a:pt x="755" y="212"/>
                    <a:pt x="756" y="69"/>
                  </a:cubicBezTo>
                  <a:cubicBezTo>
                    <a:pt x="756" y="30"/>
                    <a:pt x="727" y="1"/>
                    <a:pt x="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3"/>
          <p:cNvGrpSpPr/>
          <p:nvPr/>
        </p:nvGrpSpPr>
        <p:grpSpPr>
          <a:xfrm>
            <a:off x="5793943" y="-396865"/>
            <a:ext cx="1030317" cy="1149862"/>
            <a:chOff x="5072836" y="892909"/>
            <a:chExt cx="282224" cy="314970"/>
          </a:xfrm>
        </p:grpSpPr>
        <p:sp>
          <p:nvSpPr>
            <p:cNvPr id="248" name="Google Shape;248;p3"/>
            <p:cNvSpPr/>
            <p:nvPr/>
          </p:nvSpPr>
          <p:spPr>
            <a:xfrm>
              <a:off x="5084705" y="892909"/>
              <a:ext cx="16969" cy="37894"/>
            </a:xfrm>
            <a:custGeom>
              <a:avLst/>
              <a:gdLst/>
              <a:ahLst/>
              <a:cxnLst/>
              <a:rect l="l" t="t" r="r" b="b"/>
              <a:pathLst>
                <a:path w="356" h="795" extrusionOk="0">
                  <a:moveTo>
                    <a:pt x="125" y="1"/>
                  </a:moveTo>
                  <a:cubicBezTo>
                    <a:pt x="111" y="1"/>
                    <a:pt x="96" y="8"/>
                    <a:pt x="91" y="24"/>
                  </a:cubicBezTo>
                  <a:cubicBezTo>
                    <a:pt x="50" y="171"/>
                    <a:pt x="0" y="280"/>
                    <a:pt x="25" y="438"/>
                  </a:cubicBezTo>
                  <a:cubicBezTo>
                    <a:pt x="46" y="565"/>
                    <a:pt x="99" y="727"/>
                    <a:pt x="224" y="785"/>
                  </a:cubicBezTo>
                  <a:cubicBezTo>
                    <a:pt x="237" y="791"/>
                    <a:pt x="251" y="794"/>
                    <a:pt x="266" y="794"/>
                  </a:cubicBezTo>
                  <a:cubicBezTo>
                    <a:pt x="310" y="794"/>
                    <a:pt x="356" y="766"/>
                    <a:pt x="350" y="714"/>
                  </a:cubicBezTo>
                  <a:cubicBezTo>
                    <a:pt x="339" y="601"/>
                    <a:pt x="270" y="508"/>
                    <a:pt x="233" y="402"/>
                  </a:cubicBezTo>
                  <a:cubicBezTo>
                    <a:pt x="195" y="293"/>
                    <a:pt x="143" y="150"/>
                    <a:pt x="157" y="34"/>
                  </a:cubicBezTo>
                  <a:cubicBezTo>
                    <a:pt x="160" y="12"/>
                    <a:pt x="143" y="1"/>
                    <a:pt x="12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5100148" y="956351"/>
              <a:ext cx="26549" cy="40134"/>
            </a:xfrm>
            <a:custGeom>
              <a:avLst/>
              <a:gdLst/>
              <a:ahLst/>
              <a:cxnLst/>
              <a:rect l="l" t="t" r="r" b="b"/>
              <a:pathLst>
                <a:path w="557" h="842" extrusionOk="0">
                  <a:moveTo>
                    <a:pt x="86" y="0"/>
                  </a:moveTo>
                  <a:cubicBezTo>
                    <a:pt x="42" y="0"/>
                    <a:pt x="0" y="48"/>
                    <a:pt x="25" y="102"/>
                  </a:cubicBezTo>
                  <a:cubicBezTo>
                    <a:pt x="86" y="237"/>
                    <a:pt x="139" y="376"/>
                    <a:pt x="203" y="510"/>
                  </a:cubicBezTo>
                  <a:cubicBezTo>
                    <a:pt x="259" y="625"/>
                    <a:pt x="301" y="761"/>
                    <a:pt x="415" y="829"/>
                  </a:cubicBezTo>
                  <a:cubicBezTo>
                    <a:pt x="430" y="838"/>
                    <a:pt x="446" y="842"/>
                    <a:pt x="461" y="842"/>
                  </a:cubicBezTo>
                  <a:cubicBezTo>
                    <a:pt x="509" y="842"/>
                    <a:pt x="554" y="802"/>
                    <a:pt x="555" y="749"/>
                  </a:cubicBezTo>
                  <a:cubicBezTo>
                    <a:pt x="557" y="618"/>
                    <a:pt x="460" y="505"/>
                    <a:pt x="392" y="399"/>
                  </a:cubicBezTo>
                  <a:cubicBezTo>
                    <a:pt x="314" y="272"/>
                    <a:pt x="225" y="156"/>
                    <a:pt x="143" y="33"/>
                  </a:cubicBezTo>
                  <a:cubicBezTo>
                    <a:pt x="128" y="10"/>
                    <a:pt x="107" y="0"/>
                    <a:pt x="8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5136231" y="1013549"/>
              <a:ext cx="28933" cy="31459"/>
            </a:xfrm>
            <a:custGeom>
              <a:avLst/>
              <a:gdLst/>
              <a:ahLst/>
              <a:cxnLst/>
              <a:rect l="l" t="t" r="r" b="b"/>
              <a:pathLst>
                <a:path w="607" h="660" extrusionOk="0">
                  <a:moveTo>
                    <a:pt x="97" y="0"/>
                  </a:moveTo>
                  <a:cubicBezTo>
                    <a:pt x="45" y="0"/>
                    <a:pt x="0" y="78"/>
                    <a:pt x="47" y="121"/>
                  </a:cubicBezTo>
                  <a:cubicBezTo>
                    <a:pt x="141" y="207"/>
                    <a:pt x="224" y="301"/>
                    <a:pt x="297" y="405"/>
                  </a:cubicBezTo>
                  <a:cubicBezTo>
                    <a:pt x="365" y="499"/>
                    <a:pt x="421" y="584"/>
                    <a:pt x="516" y="652"/>
                  </a:cubicBezTo>
                  <a:cubicBezTo>
                    <a:pt x="524" y="657"/>
                    <a:pt x="534" y="660"/>
                    <a:pt x="544" y="660"/>
                  </a:cubicBezTo>
                  <a:cubicBezTo>
                    <a:pt x="574" y="660"/>
                    <a:pt x="607" y="634"/>
                    <a:pt x="603" y="602"/>
                  </a:cubicBezTo>
                  <a:cubicBezTo>
                    <a:pt x="577" y="345"/>
                    <a:pt x="325" y="155"/>
                    <a:pt x="131" y="12"/>
                  </a:cubicBezTo>
                  <a:cubicBezTo>
                    <a:pt x="119" y="4"/>
                    <a:pt x="108" y="0"/>
                    <a:pt x="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5179749" y="1060928"/>
              <a:ext cx="48189" cy="34748"/>
            </a:xfrm>
            <a:custGeom>
              <a:avLst/>
              <a:gdLst/>
              <a:ahLst/>
              <a:cxnLst/>
              <a:rect l="l" t="t" r="r" b="b"/>
              <a:pathLst>
                <a:path w="1011" h="729" extrusionOk="0">
                  <a:moveTo>
                    <a:pt x="91" y="0"/>
                  </a:moveTo>
                  <a:cubicBezTo>
                    <a:pt x="42" y="0"/>
                    <a:pt x="1" y="66"/>
                    <a:pt x="46" y="105"/>
                  </a:cubicBezTo>
                  <a:cubicBezTo>
                    <a:pt x="307" y="327"/>
                    <a:pt x="569" y="619"/>
                    <a:pt x="905" y="725"/>
                  </a:cubicBezTo>
                  <a:cubicBezTo>
                    <a:pt x="911" y="727"/>
                    <a:pt x="917" y="728"/>
                    <a:pt x="923" y="728"/>
                  </a:cubicBezTo>
                  <a:cubicBezTo>
                    <a:pt x="969" y="728"/>
                    <a:pt x="1010" y="671"/>
                    <a:pt x="980" y="629"/>
                  </a:cubicBezTo>
                  <a:cubicBezTo>
                    <a:pt x="771" y="342"/>
                    <a:pt x="414" y="188"/>
                    <a:pt x="119" y="8"/>
                  </a:cubicBezTo>
                  <a:cubicBezTo>
                    <a:pt x="110" y="3"/>
                    <a:pt x="100" y="0"/>
                    <a:pt x="9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5241761" y="1097630"/>
              <a:ext cx="46855" cy="30458"/>
            </a:xfrm>
            <a:custGeom>
              <a:avLst/>
              <a:gdLst/>
              <a:ahLst/>
              <a:cxnLst/>
              <a:rect l="l" t="t" r="r" b="b"/>
              <a:pathLst>
                <a:path w="983" h="639" extrusionOk="0">
                  <a:moveTo>
                    <a:pt x="65" y="1"/>
                  </a:moveTo>
                  <a:cubicBezTo>
                    <a:pt x="26" y="1"/>
                    <a:pt x="1" y="59"/>
                    <a:pt x="28" y="93"/>
                  </a:cubicBezTo>
                  <a:cubicBezTo>
                    <a:pt x="217" y="325"/>
                    <a:pt x="527" y="639"/>
                    <a:pt x="855" y="639"/>
                  </a:cubicBezTo>
                  <a:cubicBezTo>
                    <a:pt x="878" y="639"/>
                    <a:pt x="902" y="637"/>
                    <a:pt x="925" y="634"/>
                  </a:cubicBezTo>
                  <a:cubicBezTo>
                    <a:pt x="975" y="625"/>
                    <a:pt x="983" y="556"/>
                    <a:pt x="953" y="525"/>
                  </a:cubicBezTo>
                  <a:cubicBezTo>
                    <a:pt x="844" y="407"/>
                    <a:pt x="676" y="354"/>
                    <a:pt x="536" y="281"/>
                  </a:cubicBezTo>
                  <a:cubicBezTo>
                    <a:pt x="384" y="202"/>
                    <a:pt x="231" y="111"/>
                    <a:pt x="93" y="11"/>
                  </a:cubicBezTo>
                  <a:cubicBezTo>
                    <a:pt x="83" y="4"/>
                    <a:pt x="74" y="1"/>
                    <a:pt x="6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5307682" y="1141292"/>
              <a:ext cx="47379" cy="66588"/>
            </a:xfrm>
            <a:custGeom>
              <a:avLst/>
              <a:gdLst/>
              <a:ahLst/>
              <a:cxnLst/>
              <a:rect l="l" t="t" r="r" b="b"/>
              <a:pathLst>
                <a:path w="994" h="1397" extrusionOk="0">
                  <a:moveTo>
                    <a:pt x="48" y="1"/>
                  </a:moveTo>
                  <a:cubicBezTo>
                    <a:pt x="21" y="1"/>
                    <a:pt x="0" y="42"/>
                    <a:pt x="22" y="66"/>
                  </a:cubicBezTo>
                  <a:cubicBezTo>
                    <a:pt x="203" y="265"/>
                    <a:pt x="351" y="510"/>
                    <a:pt x="480" y="746"/>
                  </a:cubicBezTo>
                  <a:cubicBezTo>
                    <a:pt x="585" y="939"/>
                    <a:pt x="629" y="1223"/>
                    <a:pt x="790" y="1372"/>
                  </a:cubicBezTo>
                  <a:cubicBezTo>
                    <a:pt x="807" y="1388"/>
                    <a:pt x="830" y="1396"/>
                    <a:pt x="853" y="1396"/>
                  </a:cubicBezTo>
                  <a:cubicBezTo>
                    <a:pt x="890" y="1396"/>
                    <a:pt x="927" y="1374"/>
                    <a:pt x="937" y="1332"/>
                  </a:cubicBezTo>
                  <a:cubicBezTo>
                    <a:pt x="993" y="1091"/>
                    <a:pt x="789" y="788"/>
                    <a:pt x="659" y="594"/>
                  </a:cubicBezTo>
                  <a:cubicBezTo>
                    <a:pt x="498" y="353"/>
                    <a:pt x="296" y="180"/>
                    <a:pt x="68" y="8"/>
                  </a:cubicBezTo>
                  <a:cubicBezTo>
                    <a:pt x="61" y="3"/>
                    <a:pt x="55" y="1"/>
                    <a:pt x="4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5116497" y="921556"/>
              <a:ext cx="19924" cy="32698"/>
            </a:xfrm>
            <a:custGeom>
              <a:avLst/>
              <a:gdLst/>
              <a:ahLst/>
              <a:cxnLst/>
              <a:rect l="l" t="t" r="r" b="b"/>
              <a:pathLst>
                <a:path w="418" h="686" extrusionOk="0">
                  <a:moveTo>
                    <a:pt x="51" y="0"/>
                  </a:moveTo>
                  <a:cubicBezTo>
                    <a:pt x="25" y="0"/>
                    <a:pt x="0" y="29"/>
                    <a:pt x="14" y="60"/>
                  </a:cubicBezTo>
                  <a:cubicBezTo>
                    <a:pt x="64" y="170"/>
                    <a:pt x="112" y="280"/>
                    <a:pt x="167" y="388"/>
                  </a:cubicBezTo>
                  <a:cubicBezTo>
                    <a:pt x="215" y="486"/>
                    <a:pt x="257" y="593"/>
                    <a:pt x="331" y="671"/>
                  </a:cubicBezTo>
                  <a:cubicBezTo>
                    <a:pt x="341" y="681"/>
                    <a:pt x="352" y="686"/>
                    <a:pt x="363" y="686"/>
                  </a:cubicBezTo>
                  <a:cubicBezTo>
                    <a:pt x="391" y="686"/>
                    <a:pt x="417" y="656"/>
                    <a:pt x="411" y="624"/>
                  </a:cubicBezTo>
                  <a:cubicBezTo>
                    <a:pt x="389" y="518"/>
                    <a:pt x="322" y="422"/>
                    <a:pt x="268" y="329"/>
                  </a:cubicBezTo>
                  <a:cubicBezTo>
                    <a:pt x="210" y="224"/>
                    <a:pt x="146" y="123"/>
                    <a:pt x="83" y="20"/>
                  </a:cubicBezTo>
                  <a:cubicBezTo>
                    <a:pt x="74" y="6"/>
                    <a:pt x="62" y="0"/>
                    <a:pt x="5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5148290" y="978849"/>
              <a:ext cx="27312" cy="30506"/>
            </a:xfrm>
            <a:custGeom>
              <a:avLst/>
              <a:gdLst/>
              <a:ahLst/>
              <a:cxnLst/>
              <a:rect l="l" t="t" r="r" b="b"/>
              <a:pathLst>
                <a:path w="573" h="640" extrusionOk="0">
                  <a:moveTo>
                    <a:pt x="67" y="0"/>
                  </a:moveTo>
                  <a:cubicBezTo>
                    <a:pt x="34" y="0"/>
                    <a:pt x="0" y="38"/>
                    <a:pt x="24" y="70"/>
                  </a:cubicBezTo>
                  <a:cubicBezTo>
                    <a:pt x="102" y="174"/>
                    <a:pt x="177" y="277"/>
                    <a:pt x="253" y="382"/>
                  </a:cubicBezTo>
                  <a:cubicBezTo>
                    <a:pt x="315" y="468"/>
                    <a:pt x="380" y="588"/>
                    <a:pt x="480" y="633"/>
                  </a:cubicBezTo>
                  <a:cubicBezTo>
                    <a:pt x="489" y="638"/>
                    <a:pt x="498" y="640"/>
                    <a:pt x="507" y="640"/>
                  </a:cubicBezTo>
                  <a:cubicBezTo>
                    <a:pt x="542" y="640"/>
                    <a:pt x="572" y="610"/>
                    <a:pt x="563" y="569"/>
                  </a:cubicBezTo>
                  <a:cubicBezTo>
                    <a:pt x="538" y="463"/>
                    <a:pt x="435" y="378"/>
                    <a:pt x="360" y="299"/>
                  </a:cubicBezTo>
                  <a:cubicBezTo>
                    <a:pt x="271" y="205"/>
                    <a:pt x="183" y="110"/>
                    <a:pt x="97" y="13"/>
                  </a:cubicBezTo>
                  <a:cubicBezTo>
                    <a:pt x="89" y="4"/>
                    <a:pt x="78" y="0"/>
                    <a:pt x="6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5198958" y="1032901"/>
              <a:ext cx="27360" cy="19638"/>
            </a:xfrm>
            <a:custGeom>
              <a:avLst/>
              <a:gdLst/>
              <a:ahLst/>
              <a:cxnLst/>
              <a:rect l="l" t="t" r="r" b="b"/>
              <a:pathLst>
                <a:path w="574" h="412" extrusionOk="0">
                  <a:moveTo>
                    <a:pt x="60" y="0"/>
                  </a:moveTo>
                  <a:cubicBezTo>
                    <a:pt x="22" y="0"/>
                    <a:pt x="0" y="58"/>
                    <a:pt x="38" y="88"/>
                  </a:cubicBezTo>
                  <a:cubicBezTo>
                    <a:pt x="186" y="202"/>
                    <a:pt x="316" y="350"/>
                    <a:pt x="496" y="408"/>
                  </a:cubicBezTo>
                  <a:cubicBezTo>
                    <a:pt x="502" y="410"/>
                    <a:pt x="508" y="411"/>
                    <a:pt x="514" y="411"/>
                  </a:cubicBezTo>
                  <a:cubicBezTo>
                    <a:pt x="557" y="411"/>
                    <a:pt x="574" y="354"/>
                    <a:pt x="547" y="321"/>
                  </a:cubicBezTo>
                  <a:cubicBezTo>
                    <a:pt x="431" y="174"/>
                    <a:pt x="242" y="104"/>
                    <a:pt x="85" y="8"/>
                  </a:cubicBezTo>
                  <a:cubicBezTo>
                    <a:pt x="77" y="3"/>
                    <a:pt x="68"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255965" y="1068221"/>
              <a:ext cx="36750" cy="20258"/>
            </a:xfrm>
            <a:custGeom>
              <a:avLst/>
              <a:gdLst/>
              <a:ahLst/>
              <a:cxnLst/>
              <a:rect l="l" t="t" r="r" b="b"/>
              <a:pathLst>
                <a:path w="771" h="425" extrusionOk="0">
                  <a:moveTo>
                    <a:pt x="77" y="0"/>
                  </a:moveTo>
                  <a:cubicBezTo>
                    <a:pt x="33" y="0"/>
                    <a:pt x="1" y="60"/>
                    <a:pt x="38" y="98"/>
                  </a:cubicBezTo>
                  <a:cubicBezTo>
                    <a:pt x="200" y="264"/>
                    <a:pt x="417" y="424"/>
                    <a:pt x="659" y="424"/>
                  </a:cubicBezTo>
                  <a:cubicBezTo>
                    <a:pt x="667" y="424"/>
                    <a:pt x="674" y="424"/>
                    <a:pt x="682" y="424"/>
                  </a:cubicBezTo>
                  <a:cubicBezTo>
                    <a:pt x="744" y="421"/>
                    <a:pt x="771" y="339"/>
                    <a:pt x="714" y="305"/>
                  </a:cubicBezTo>
                  <a:cubicBezTo>
                    <a:pt x="518" y="193"/>
                    <a:pt x="299" y="134"/>
                    <a:pt x="106" y="9"/>
                  </a:cubicBezTo>
                  <a:cubicBezTo>
                    <a:pt x="96" y="3"/>
                    <a:pt x="86" y="0"/>
                    <a:pt x="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5317787" y="1100395"/>
              <a:ext cx="25119" cy="23690"/>
            </a:xfrm>
            <a:custGeom>
              <a:avLst/>
              <a:gdLst/>
              <a:ahLst/>
              <a:cxnLst/>
              <a:rect l="l" t="t" r="r" b="b"/>
              <a:pathLst>
                <a:path w="527" h="497" extrusionOk="0">
                  <a:moveTo>
                    <a:pt x="75" y="1"/>
                  </a:moveTo>
                  <a:cubicBezTo>
                    <a:pt x="34" y="1"/>
                    <a:pt x="1" y="51"/>
                    <a:pt x="35" y="94"/>
                  </a:cubicBezTo>
                  <a:cubicBezTo>
                    <a:pt x="151" y="237"/>
                    <a:pt x="259" y="390"/>
                    <a:pt x="418" y="488"/>
                  </a:cubicBezTo>
                  <a:cubicBezTo>
                    <a:pt x="428" y="494"/>
                    <a:pt x="439" y="497"/>
                    <a:pt x="449" y="497"/>
                  </a:cubicBezTo>
                  <a:cubicBezTo>
                    <a:pt x="491" y="497"/>
                    <a:pt x="526" y="448"/>
                    <a:pt x="503" y="405"/>
                  </a:cubicBezTo>
                  <a:cubicBezTo>
                    <a:pt x="407" y="244"/>
                    <a:pt x="255" y="135"/>
                    <a:pt x="113" y="16"/>
                  </a:cubicBezTo>
                  <a:cubicBezTo>
                    <a:pt x="101" y="5"/>
                    <a:pt x="88"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072836" y="956685"/>
              <a:ext cx="20258" cy="40754"/>
            </a:xfrm>
            <a:custGeom>
              <a:avLst/>
              <a:gdLst/>
              <a:ahLst/>
              <a:cxnLst/>
              <a:rect l="l" t="t" r="r" b="b"/>
              <a:pathLst>
                <a:path w="425" h="855" extrusionOk="0">
                  <a:moveTo>
                    <a:pt x="68" y="0"/>
                  </a:moveTo>
                  <a:cubicBezTo>
                    <a:pt x="35" y="0"/>
                    <a:pt x="0" y="28"/>
                    <a:pt x="7" y="70"/>
                  </a:cubicBezTo>
                  <a:cubicBezTo>
                    <a:pt x="44" y="337"/>
                    <a:pt x="126" y="659"/>
                    <a:pt x="335" y="844"/>
                  </a:cubicBezTo>
                  <a:cubicBezTo>
                    <a:pt x="344" y="851"/>
                    <a:pt x="355" y="855"/>
                    <a:pt x="366" y="855"/>
                  </a:cubicBezTo>
                  <a:cubicBezTo>
                    <a:pt x="395" y="855"/>
                    <a:pt x="425" y="832"/>
                    <a:pt x="413" y="798"/>
                  </a:cubicBezTo>
                  <a:cubicBezTo>
                    <a:pt x="322" y="539"/>
                    <a:pt x="177" y="313"/>
                    <a:pt x="115" y="41"/>
                  </a:cubicBezTo>
                  <a:cubicBezTo>
                    <a:pt x="109" y="12"/>
                    <a:pt x="89" y="0"/>
                    <a:pt x="6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5101816" y="1021605"/>
              <a:ext cx="32126" cy="34509"/>
            </a:xfrm>
            <a:custGeom>
              <a:avLst/>
              <a:gdLst/>
              <a:ahLst/>
              <a:cxnLst/>
              <a:rect l="l" t="t" r="r" b="b"/>
              <a:pathLst>
                <a:path w="674" h="724" extrusionOk="0">
                  <a:moveTo>
                    <a:pt x="67" y="1"/>
                  </a:moveTo>
                  <a:cubicBezTo>
                    <a:pt x="35" y="1"/>
                    <a:pt x="1" y="29"/>
                    <a:pt x="13" y="66"/>
                  </a:cubicBezTo>
                  <a:cubicBezTo>
                    <a:pt x="96" y="299"/>
                    <a:pt x="304" y="707"/>
                    <a:pt x="591" y="723"/>
                  </a:cubicBezTo>
                  <a:cubicBezTo>
                    <a:pt x="593" y="724"/>
                    <a:pt x="594" y="724"/>
                    <a:pt x="596" y="724"/>
                  </a:cubicBezTo>
                  <a:cubicBezTo>
                    <a:pt x="644" y="724"/>
                    <a:pt x="674" y="663"/>
                    <a:pt x="648" y="624"/>
                  </a:cubicBezTo>
                  <a:cubicBezTo>
                    <a:pt x="580" y="517"/>
                    <a:pt x="451" y="454"/>
                    <a:pt x="357" y="371"/>
                  </a:cubicBezTo>
                  <a:cubicBezTo>
                    <a:pt x="251" y="273"/>
                    <a:pt x="171" y="156"/>
                    <a:pt x="108" y="26"/>
                  </a:cubicBezTo>
                  <a:cubicBezTo>
                    <a:pt x="99" y="8"/>
                    <a:pt x="83" y="1"/>
                    <a:pt x="6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5147813" y="1069222"/>
              <a:ext cx="28647" cy="15872"/>
            </a:xfrm>
            <a:custGeom>
              <a:avLst/>
              <a:gdLst/>
              <a:ahLst/>
              <a:cxnLst/>
              <a:rect l="l" t="t" r="r" b="b"/>
              <a:pathLst>
                <a:path w="601" h="333" extrusionOk="0">
                  <a:moveTo>
                    <a:pt x="75" y="1"/>
                  </a:moveTo>
                  <a:cubicBezTo>
                    <a:pt x="30" y="1"/>
                    <a:pt x="0" y="64"/>
                    <a:pt x="49" y="91"/>
                  </a:cubicBezTo>
                  <a:cubicBezTo>
                    <a:pt x="127" y="136"/>
                    <a:pt x="206" y="180"/>
                    <a:pt x="281" y="227"/>
                  </a:cubicBezTo>
                  <a:cubicBezTo>
                    <a:pt x="357" y="273"/>
                    <a:pt x="421" y="317"/>
                    <a:pt x="510" y="332"/>
                  </a:cubicBezTo>
                  <a:cubicBezTo>
                    <a:pt x="514" y="332"/>
                    <a:pt x="518" y="333"/>
                    <a:pt x="522" y="333"/>
                  </a:cubicBezTo>
                  <a:cubicBezTo>
                    <a:pt x="566" y="333"/>
                    <a:pt x="600" y="281"/>
                    <a:pt x="563" y="243"/>
                  </a:cubicBezTo>
                  <a:cubicBezTo>
                    <a:pt x="504" y="183"/>
                    <a:pt x="438" y="157"/>
                    <a:pt x="361" y="124"/>
                  </a:cubicBezTo>
                  <a:cubicBezTo>
                    <a:pt x="272" y="87"/>
                    <a:pt x="185" y="47"/>
                    <a:pt x="98" y="6"/>
                  </a:cubicBezTo>
                  <a:cubicBezTo>
                    <a:pt x="90" y="2"/>
                    <a:pt x="83"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5201961" y="1104923"/>
              <a:ext cx="27932" cy="20353"/>
            </a:xfrm>
            <a:custGeom>
              <a:avLst/>
              <a:gdLst/>
              <a:ahLst/>
              <a:cxnLst/>
              <a:rect l="l" t="t" r="r" b="b"/>
              <a:pathLst>
                <a:path w="586" h="427" extrusionOk="0">
                  <a:moveTo>
                    <a:pt x="75" y="0"/>
                  </a:moveTo>
                  <a:cubicBezTo>
                    <a:pt x="35" y="0"/>
                    <a:pt x="0" y="54"/>
                    <a:pt x="38" y="84"/>
                  </a:cubicBezTo>
                  <a:cubicBezTo>
                    <a:pt x="125" y="154"/>
                    <a:pt x="212" y="226"/>
                    <a:pt x="297" y="300"/>
                  </a:cubicBezTo>
                  <a:cubicBezTo>
                    <a:pt x="361" y="355"/>
                    <a:pt x="418" y="427"/>
                    <a:pt x="503" y="427"/>
                  </a:cubicBezTo>
                  <a:cubicBezTo>
                    <a:pt x="514" y="427"/>
                    <a:pt x="525" y="426"/>
                    <a:pt x="536" y="423"/>
                  </a:cubicBezTo>
                  <a:cubicBezTo>
                    <a:pt x="573" y="417"/>
                    <a:pt x="586" y="378"/>
                    <a:pt x="580" y="346"/>
                  </a:cubicBezTo>
                  <a:cubicBezTo>
                    <a:pt x="567" y="249"/>
                    <a:pt x="453" y="213"/>
                    <a:pt x="376" y="169"/>
                  </a:cubicBezTo>
                  <a:cubicBezTo>
                    <a:pt x="282" y="116"/>
                    <a:pt x="191" y="62"/>
                    <a:pt x="98" y="7"/>
                  </a:cubicBezTo>
                  <a:cubicBezTo>
                    <a:pt x="90" y="2"/>
                    <a:pt x="83"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256156" y="1140624"/>
              <a:ext cx="32412" cy="36654"/>
            </a:xfrm>
            <a:custGeom>
              <a:avLst/>
              <a:gdLst/>
              <a:ahLst/>
              <a:cxnLst/>
              <a:rect l="l" t="t" r="r" b="b"/>
              <a:pathLst>
                <a:path w="680" h="769" extrusionOk="0">
                  <a:moveTo>
                    <a:pt x="75" y="1"/>
                  </a:moveTo>
                  <a:cubicBezTo>
                    <a:pt x="35" y="1"/>
                    <a:pt x="1" y="58"/>
                    <a:pt x="38" y="89"/>
                  </a:cubicBezTo>
                  <a:cubicBezTo>
                    <a:pt x="223" y="245"/>
                    <a:pt x="359" y="450"/>
                    <a:pt x="417" y="687"/>
                  </a:cubicBezTo>
                  <a:cubicBezTo>
                    <a:pt x="431" y="744"/>
                    <a:pt x="474" y="768"/>
                    <a:pt x="518" y="768"/>
                  </a:cubicBezTo>
                  <a:cubicBezTo>
                    <a:pt x="596" y="768"/>
                    <a:pt x="680" y="694"/>
                    <a:pt x="626" y="598"/>
                  </a:cubicBezTo>
                  <a:cubicBezTo>
                    <a:pt x="494" y="361"/>
                    <a:pt x="323" y="163"/>
                    <a:pt x="100" y="9"/>
                  </a:cubicBezTo>
                  <a:cubicBezTo>
                    <a:pt x="92" y="3"/>
                    <a:pt x="83"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
          <p:cNvGrpSpPr/>
          <p:nvPr/>
        </p:nvGrpSpPr>
        <p:grpSpPr>
          <a:xfrm rot="-739742">
            <a:off x="707776" y="2726497"/>
            <a:ext cx="1647158" cy="1831137"/>
            <a:chOff x="4728600" y="-742191"/>
            <a:chExt cx="432608" cy="480940"/>
          </a:xfrm>
        </p:grpSpPr>
        <p:grpSp>
          <p:nvGrpSpPr>
            <p:cNvPr id="265" name="Google Shape;265;p3"/>
            <p:cNvGrpSpPr/>
            <p:nvPr/>
          </p:nvGrpSpPr>
          <p:grpSpPr>
            <a:xfrm>
              <a:off x="4728600" y="-715975"/>
              <a:ext cx="432608" cy="454724"/>
              <a:chOff x="4728600" y="-715975"/>
              <a:chExt cx="432608" cy="454724"/>
            </a:xfrm>
          </p:grpSpPr>
          <p:sp>
            <p:nvSpPr>
              <p:cNvPr id="266" name="Google Shape;266;p3"/>
              <p:cNvSpPr/>
              <p:nvPr/>
            </p:nvSpPr>
            <p:spPr>
              <a:xfrm>
                <a:off x="4728600" y="-715975"/>
                <a:ext cx="224693" cy="428937"/>
              </a:xfrm>
              <a:custGeom>
                <a:avLst/>
                <a:gdLst/>
                <a:ahLst/>
                <a:cxnLst/>
                <a:rect l="l" t="t" r="r" b="b"/>
                <a:pathLst>
                  <a:path w="4714" h="8999" extrusionOk="0">
                    <a:moveTo>
                      <a:pt x="22" y="1"/>
                    </a:moveTo>
                    <a:cubicBezTo>
                      <a:pt x="8" y="1"/>
                      <a:pt x="1" y="24"/>
                      <a:pt x="16" y="30"/>
                    </a:cubicBezTo>
                    <a:cubicBezTo>
                      <a:pt x="2073" y="932"/>
                      <a:pt x="1123" y="3819"/>
                      <a:pt x="1540" y="5520"/>
                    </a:cubicBezTo>
                    <a:cubicBezTo>
                      <a:pt x="1901" y="6988"/>
                      <a:pt x="3045" y="8550"/>
                      <a:pt x="4548" y="8994"/>
                    </a:cubicBezTo>
                    <a:cubicBezTo>
                      <a:pt x="4558" y="8997"/>
                      <a:pt x="4568" y="8998"/>
                      <a:pt x="4577" y="8998"/>
                    </a:cubicBezTo>
                    <a:cubicBezTo>
                      <a:pt x="4670" y="8998"/>
                      <a:pt x="4714" y="8863"/>
                      <a:pt x="4626" y="8810"/>
                    </a:cubicBezTo>
                    <a:cubicBezTo>
                      <a:pt x="3831" y="8319"/>
                      <a:pt x="3115" y="7824"/>
                      <a:pt x="2576" y="7041"/>
                    </a:cubicBezTo>
                    <a:cubicBezTo>
                      <a:pt x="2019" y="6231"/>
                      <a:pt x="1745" y="5314"/>
                      <a:pt x="1701" y="4337"/>
                    </a:cubicBezTo>
                    <a:cubicBezTo>
                      <a:pt x="1632" y="2830"/>
                      <a:pt x="1802" y="637"/>
                      <a:pt x="27" y="1"/>
                    </a:cubicBezTo>
                    <a:cubicBezTo>
                      <a:pt x="26" y="1"/>
                      <a:pt x="24" y="1"/>
                      <a:pt x="2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4842185" y="-554820"/>
                <a:ext cx="266257" cy="277029"/>
              </a:xfrm>
              <a:custGeom>
                <a:avLst/>
                <a:gdLst/>
                <a:ahLst/>
                <a:cxnLst/>
                <a:rect l="l" t="t" r="r" b="b"/>
                <a:pathLst>
                  <a:path w="5586" h="5812" extrusionOk="0">
                    <a:moveTo>
                      <a:pt x="12" y="0"/>
                    </a:moveTo>
                    <a:cubicBezTo>
                      <a:pt x="6" y="0"/>
                      <a:pt x="1" y="4"/>
                      <a:pt x="2" y="12"/>
                    </a:cubicBezTo>
                    <a:cubicBezTo>
                      <a:pt x="35" y="1500"/>
                      <a:pt x="584" y="2904"/>
                      <a:pt x="1607" y="3996"/>
                    </a:cubicBezTo>
                    <a:cubicBezTo>
                      <a:pt x="2567" y="5020"/>
                      <a:pt x="4037" y="5811"/>
                      <a:pt x="5467" y="5811"/>
                    </a:cubicBezTo>
                    <a:cubicBezTo>
                      <a:pt x="5483" y="5811"/>
                      <a:pt x="5499" y="5811"/>
                      <a:pt x="5514" y="5811"/>
                    </a:cubicBezTo>
                    <a:cubicBezTo>
                      <a:pt x="5569" y="5811"/>
                      <a:pt x="5586" y="5723"/>
                      <a:pt x="5527" y="5711"/>
                    </a:cubicBezTo>
                    <a:cubicBezTo>
                      <a:pt x="4098" y="5442"/>
                      <a:pt x="2817" y="4985"/>
                      <a:pt x="1765" y="3934"/>
                    </a:cubicBezTo>
                    <a:cubicBezTo>
                      <a:pt x="736" y="2904"/>
                      <a:pt x="118" y="1463"/>
                      <a:pt x="26" y="12"/>
                    </a:cubicBezTo>
                    <a:cubicBezTo>
                      <a:pt x="25" y="4"/>
                      <a:pt x="19" y="0"/>
                      <a:pt x="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4951147" y="-457250"/>
                <a:ext cx="112966" cy="58676"/>
              </a:xfrm>
              <a:custGeom>
                <a:avLst/>
                <a:gdLst/>
                <a:ahLst/>
                <a:cxnLst/>
                <a:rect l="l" t="t" r="r" b="b"/>
                <a:pathLst>
                  <a:path w="2370" h="1231" extrusionOk="0">
                    <a:moveTo>
                      <a:pt x="35" y="0"/>
                    </a:moveTo>
                    <a:cubicBezTo>
                      <a:pt x="17" y="0"/>
                      <a:pt x="1" y="24"/>
                      <a:pt x="19" y="39"/>
                    </a:cubicBezTo>
                    <a:cubicBezTo>
                      <a:pt x="647" y="613"/>
                      <a:pt x="1455" y="1107"/>
                      <a:pt x="2311" y="1230"/>
                    </a:cubicBezTo>
                    <a:cubicBezTo>
                      <a:pt x="2313" y="1231"/>
                      <a:pt x="2315" y="1231"/>
                      <a:pt x="2317" y="1231"/>
                    </a:cubicBezTo>
                    <a:cubicBezTo>
                      <a:pt x="2355" y="1231"/>
                      <a:pt x="2369" y="1177"/>
                      <a:pt x="2329" y="1164"/>
                    </a:cubicBezTo>
                    <a:cubicBezTo>
                      <a:pt x="1485" y="895"/>
                      <a:pt x="733" y="590"/>
                      <a:pt x="51" y="7"/>
                    </a:cubicBezTo>
                    <a:cubicBezTo>
                      <a:pt x="46" y="2"/>
                      <a:pt x="41" y="0"/>
                      <a:pt x="3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5090043" y="-401386"/>
                <a:ext cx="15014" cy="11630"/>
              </a:xfrm>
              <a:custGeom>
                <a:avLst/>
                <a:gdLst/>
                <a:ahLst/>
                <a:cxnLst/>
                <a:rect l="l" t="t" r="r" b="b"/>
                <a:pathLst>
                  <a:path w="315" h="244" extrusionOk="0">
                    <a:moveTo>
                      <a:pt x="157" y="1"/>
                    </a:moveTo>
                    <a:cubicBezTo>
                      <a:pt x="1" y="1"/>
                      <a:pt x="0" y="244"/>
                      <a:pt x="157" y="244"/>
                    </a:cubicBezTo>
                    <a:cubicBezTo>
                      <a:pt x="314" y="243"/>
                      <a:pt x="314" y="1"/>
                      <a:pt x="1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4995285" y="-348955"/>
                <a:ext cx="9914" cy="7674"/>
              </a:xfrm>
              <a:custGeom>
                <a:avLst/>
                <a:gdLst/>
                <a:ahLst/>
                <a:cxnLst/>
                <a:rect l="l" t="t" r="r" b="b"/>
                <a:pathLst>
                  <a:path w="208" h="161" extrusionOk="0">
                    <a:moveTo>
                      <a:pt x="104" y="0"/>
                    </a:moveTo>
                    <a:cubicBezTo>
                      <a:pt x="0" y="0"/>
                      <a:pt x="0" y="160"/>
                      <a:pt x="104" y="160"/>
                    </a:cubicBezTo>
                    <a:cubicBezTo>
                      <a:pt x="208" y="159"/>
                      <a:pt x="208" y="0"/>
                      <a:pt x="10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5031463" y="-335465"/>
                <a:ext cx="12774" cy="9533"/>
              </a:xfrm>
              <a:custGeom>
                <a:avLst/>
                <a:gdLst/>
                <a:ahLst/>
                <a:cxnLst/>
                <a:rect l="l" t="t" r="r" b="b"/>
                <a:pathLst>
                  <a:path w="268" h="200" extrusionOk="0">
                    <a:moveTo>
                      <a:pt x="95" y="1"/>
                    </a:moveTo>
                    <a:cubicBezTo>
                      <a:pt x="45" y="1"/>
                      <a:pt x="0" y="51"/>
                      <a:pt x="1" y="100"/>
                    </a:cubicBezTo>
                    <a:cubicBezTo>
                      <a:pt x="4" y="150"/>
                      <a:pt x="41" y="200"/>
                      <a:pt x="95" y="200"/>
                    </a:cubicBezTo>
                    <a:cubicBezTo>
                      <a:pt x="97" y="200"/>
                      <a:pt x="99" y="200"/>
                      <a:pt x="101" y="200"/>
                    </a:cubicBezTo>
                    <a:cubicBezTo>
                      <a:pt x="138" y="197"/>
                      <a:pt x="178" y="199"/>
                      <a:pt x="210" y="178"/>
                    </a:cubicBezTo>
                    <a:cubicBezTo>
                      <a:pt x="267" y="138"/>
                      <a:pt x="267" y="60"/>
                      <a:pt x="210" y="23"/>
                    </a:cubicBezTo>
                    <a:cubicBezTo>
                      <a:pt x="178" y="2"/>
                      <a:pt x="138" y="3"/>
                      <a:pt x="101" y="1"/>
                    </a:cubicBezTo>
                    <a:cubicBezTo>
                      <a:pt x="99" y="1"/>
                      <a:pt x="97" y="1"/>
                      <a:pt x="9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5070596" y="-322882"/>
                <a:ext cx="90611" cy="16873"/>
              </a:xfrm>
              <a:custGeom>
                <a:avLst/>
                <a:gdLst/>
                <a:ahLst/>
                <a:cxnLst/>
                <a:rect l="l" t="t" r="r" b="b"/>
                <a:pathLst>
                  <a:path w="1901" h="354" extrusionOk="0">
                    <a:moveTo>
                      <a:pt x="44" y="1"/>
                    </a:moveTo>
                    <a:cubicBezTo>
                      <a:pt x="10" y="1"/>
                      <a:pt x="1" y="53"/>
                      <a:pt x="38" y="67"/>
                    </a:cubicBezTo>
                    <a:cubicBezTo>
                      <a:pt x="490" y="229"/>
                      <a:pt x="995" y="353"/>
                      <a:pt x="1486" y="353"/>
                    </a:cubicBezTo>
                    <a:cubicBezTo>
                      <a:pt x="1612" y="353"/>
                      <a:pt x="1737" y="345"/>
                      <a:pt x="1860" y="327"/>
                    </a:cubicBezTo>
                    <a:cubicBezTo>
                      <a:pt x="1900" y="320"/>
                      <a:pt x="1885" y="262"/>
                      <a:pt x="1852" y="260"/>
                    </a:cubicBezTo>
                    <a:cubicBezTo>
                      <a:pt x="1237" y="205"/>
                      <a:pt x="653" y="175"/>
                      <a:pt x="55" y="3"/>
                    </a:cubicBezTo>
                    <a:cubicBezTo>
                      <a:pt x="51" y="1"/>
                      <a:pt x="47" y="1"/>
                      <a:pt x="4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4977268" y="-284559"/>
                <a:ext cx="12393" cy="10868"/>
              </a:xfrm>
              <a:custGeom>
                <a:avLst/>
                <a:gdLst/>
                <a:ahLst/>
                <a:cxnLst/>
                <a:rect l="l" t="t" r="r" b="b"/>
                <a:pathLst>
                  <a:path w="260" h="228" extrusionOk="0">
                    <a:moveTo>
                      <a:pt x="105" y="1"/>
                    </a:moveTo>
                    <a:cubicBezTo>
                      <a:pt x="82" y="1"/>
                      <a:pt x="58" y="9"/>
                      <a:pt x="41" y="27"/>
                    </a:cubicBezTo>
                    <a:cubicBezTo>
                      <a:pt x="1" y="66"/>
                      <a:pt x="8" y="140"/>
                      <a:pt x="59" y="168"/>
                    </a:cubicBezTo>
                    <a:cubicBezTo>
                      <a:pt x="89" y="185"/>
                      <a:pt x="120" y="202"/>
                      <a:pt x="148" y="219"/>
                    </a:cubicBezTo>
                    <a:cubicBezTo>
                      <a:pt x="158" y="225"/>
                      <a:pt x="168" y="228"/>
                      <a:pt x="178" y="228"/>
                    </a:cubicBezTo>
                    <a:cubicBezTo>
                      <a:pt x="221" y="228"/>
                      <a:pt x="259" y="176"/>
                      <a:pt x="233" y="133"/>
                    </a:cubicBezTo>
                    <a:cubicBezTo>
                      <a:pt x="215" y="105"/>
                      <a:pt x="197" y="75"/>
                      <a:pt x="183" y="45"/>
                    </a:cubicBezTo>
                    <a:cubicBezTo>
                      <a:pt x="167" y="16"/>
                      <a:pt x="136" y="1"/>
                      <a:pt x="10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5015924" y="-270498"/>
                <a:ext cx="11869" cy="9247"/>
              </a:xfrm>
              <a:custGeom>
                <a:avLst/>
                <a:gdLst/>
                <a:ahLst/>
                <a:cxnLst/>
                <a:rect l="l" t="t" r="r" b="b"/>
                <a:pathLst>
                  <a:path w="249" h="194" extrusionOk="0">
                    <a:moveTo>
                      <a:pt x="125" y="1"/>
                    </a:moveTo>
                    <a:cubicBezTo>
                      <a:pt x="2" y="1"/>
                      <a:pt x="1" y="193"/>
                      <a:pt x="125" y="193"/>
                    </a:cubicBezTo>
                    <a:cubicBezTo>
                      <a:pt x="248" y="192"/>
                      <a:pt x="249" y="1"/>
                      <a:pt x="12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
            <p:cNvSpPr/>
            <p:nvPr/>
          </p:nvSpPr>
          <p:spPr>
            <a:xfrm>
              <a:off x="4729076" y="-726414"/>
              <a:ext cx="415400" cy="386325"/>
            </a:xfrm>
            <a:custGeom>
              <a:avLst/>
              <a:gdLst/>
              <a:ahLst/>
              <a:cxnLst/>
              <a:rect l="l" t="t" r="r" b="b"/>
              <a:pathLst>
                <a:path w="8715" h="8105" extrusionOk="0">
                  <a:moveTo>
                    <a:pt x="8" y="0"/>
                  </a:moveTo>
                  <a:cubicBezTo>
                    <a:pt x="1" y="0"/>
                    <a:pt x="0" y="11"/>
                    <a:pt x="7" y="13"/>
                  </a:cubicBezTo>
                  <a:cubicBezTo>
                    <a:pt x="2199" y="829"/>
                    <a:pt x="2511" y="3459"/>
                    <a:pt x="3440" y="5298"/>
                  </a:cubicBezTo>
                  <a:cubicBezTo>
                    <a:pt x="3899" y="6203"/>
                    <a:pt x="4552" y="6933"/>
                    <a:pt x="5477" y="7375"/>
                  </a:cubicBezTo>
                  <a:cubicBezTo>
                    <a:pt x="6402" y="7815"/>
                    <a:pt x="7510" y="8052"/>
                    <a:pt x="8531" y="8104"/>
                  </a:cubicBezTo>
                  <a:cubicBezTo>
                    <a:pt x="8534" y="8105"/>
                    <a:pt x="8537" y="8105"/>
                    <a:pt x="8540" y="8105"/>
                  </a:cubicBezTo>
                  <a:cubicBezTo>
                    <a:pt x="8685" y="8105"/>
                    <a:pt x="8715" y="7868"/>
                    <a:pt x="8568" y="7836"/>
                  </a:cubicBezTo>
                  <a:cubicBezTo>
                    <a:pt x="7486" y="7595"/>
                    <a:pt x="6394" y="7534"/>
                    <a:pt x="5398" y="6993"/>
                  </a:cubicBezTo>
                  <a:cubicBezTo>
                    <a:pt x="4323" y="6408"/>
                    <a:pt x="3714" y="5383"/>
                    <a:pt x="3267" y="4282"/>
                  </a:cubicBezTo>
                  <a:cubicBezTo>
                    <a:pt x="2607" y="2660"/>
                    <a:pt x="1962" y="462"/>
                    <a:pt x="11" y="1"/>
                  </a:cubicBezTo>
                  <a:cubicBezTo>
                    <a:pt x="10" y="0"/>
                    <a:pt x="9" y="0"/>
                    <a:pt x="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4746998" y="-742191"/>
              <a:ext cx="309346" cy="291376"/>
            </a:xfrm>
            <a:custGeom>
              <a:avLst/>
              <a:gdLst/>
              <a:ahLst/>
              <a:cxnLst/>
              <a:rect l="l" t="t" r="r" b="b"/>
              <a:pathLst>
                <a:path w="6490" h="6113" extrusionOk="0">
                  <a:moveTo>
                    <a:pt x="19" y="0"/>
                  </a:moveTo>
                  <a:cubicBezTo>
                    <a:pt x="8" y="0"/>
                    <a:pt x="0" y="18"/>
                    <a:pt x="12" y="24"/>
                  </a:cubicBezTo>
                  <a:cubicBezTo>
                    <a:pt x="822" y="394"/>
                    <a:pt x="1551" y="802"/>
                    <a:pt x="2053" y="1567"/>
                  </a:cubicBezTo>
                  <a:cubicBezTo>
                    <a:pt x="2499" y="2247"/>
                    <a:pt x="2723" y="3044"/>
                    <a:pt x="3073" y="3773"/>
                  </a:cubicBezTo>
                  <a:cubicBezTo>
                    <a:pt x="3637" y="4950"/>
                    <a:pt x="4864" y="6113"/>
                    <a:pt x="6257" y="6113"/>
                  </a:cubicBezTo>
                  <a:cubicBezTo>
                    <a:pt x="6269" y="6113"/>
                    <a:pt x="6282" y="6113"/>
                    <a:pt x="6294" y="6112"/>
                  </a:cubicBezTo>
                  <a:cubicBezTo>
                    <a:pt x="6453" y="6110"/>
                    <a:pt x="6490" y="5876"/>
                    <a:pt x="6333" y="5834"/>
                  </a:cubicBezTo>
                  <a:cubicBezTo>
                    <a:pt x="5550" y="5626"/>
                    <a:pt x="4867" y="5436"/>
                    <a:pt x="4235" y="4892"/>
                  </a:cubicBezTo>
                  <a:cubicBezTo>
                    <a:pt x="3612" y="4354"/>
                    <a:pt x="3266" y="3626"/>
                    <a:pt x="2938" y="2888"/>
                  </a:cubicBezTo>
                  <a:cubicBezTo>
                    <a:pt x="2645" y="2232"/>
                    <a:pt x="2337" y="1566"/>
                    <a:pt x="1812" y="1058"/>
                  </a:cubicBezTo>
                  <a:cubicBezTo>
                    <a:pt x="1314" y="575"/>
                    <a:pt x="686" y="200"/>
                    <a:pt x="22" y="1"/>
                  </a:cubicBezTo>
                  <a:cubicBezTo>
                    <a:pt x="21" y="0"/>
                    <a:pt x="20" y="0"/>
                    <a:pt x="1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3"/>
          <p:cNvGrpSpPr/>
          <p:nvPr/>
        </p:nvGrpSpPr>
        <p:grpSpPr>
          <a:xfrm>
            <a:off x="544117" y="4155984"/>
            <a:ext cx="351768" cy="349718"/>
            <a:chOff x="4789992" y="5348109"/>
            <a:chExt cx="351768" cy="349718"/>
          </a:xfrm>
        </p:grpSpPr>
        <p:sp>
          <p:nvSpPr>
            <p:cNvPr id="278" name="Google Shape;278;p3"/>
            <p:cNvSpPr/>
            <p:nvPr/>
          </p:nvSpPr>
          <p:spPr>
            <a:xfrm>
              <a:off x="4789992" y="5348109"/>
              <a:ext cx="351768" cy="349718"/>
            </a:xfrm>
            <a:custGeom>
              <a:avLst/>
              <a:gdLst/>
              <a:ahLst/>
              <a:cxnLst/>
              <a:rect l="l" t="t" r="r" b="b"/>
              <a:pathLst>
                <a:path w="7380" h="7337" extrusionOk="0">
                  <a:moveTo>
                    <a:pt x="2586" y="1"/>
                  </a:moveTo>
                  <a:cubicBezTo>
                    <a:pt x="2564" y="1"/>
                    <a:pt x="2544" y="5"/>
                    <a:pt x="2526" y="12"/>
                  </a:cubicBezTo>
                  <a:cubicBezTo>
                    <a:pt x="2087" y="193"/>
                    <a:pt x="2353" y="2766"/>
                    <a:pt x="2353" y="2766"/>
                  </a:cubicBezTo>
                  <a:cubicBezTo>
                    <a:pt x="2353" y="2766"/>
                    <a:pt x="1" y="3286"/>
                    <a:pt x="235" y="3987"/>
                  </a:cubicBezTo>
                  <a:cubicBezTo>
                    <a:pt x="398" y="4474"/>
                    <a:pt x="1488" y="4548"/>
                    <a:pt x="2140" y="4548"/>
                  </a:cubicBezTo>
                  <a:cubicBezTo>
                    <a:pt x="2428" y="4548"/>
                    <a:pt x="2631" y="4534"/>
                    <a:pt x="2631" y="4534"/>
                  </a:cubicBezTo>
                  <a:lnTo>
                    <a:pt x="2631" y="4534"/>
                  </a:lnTo>
                  <a:cubicBezTo>
                    <a:pt x="2631" y="4534"/>
                    <a:pt x="2469" y="7170"/>
                    <a:pt x="3049" y="7329"/>
                  </a:cubicBezTo>
                  <a:cubicBezTo>
                    <a:pt x="3067" y="7334"/>
                    <a:pt x="3086" y="7336"/>
                    <a:pt x="3104" y="7336"/>
                  </a:cubicBezTo>
                  <a:cubicBezTo>
                    <a:pt x="3684" y="7336"/>
                    <a:pt x="4537" y="4999"/>
                    <a:pt x="4537" y="4999"/>
                  </a:cubicBezTo>
                  <a:cubicBezTo>
                    <a:pt x="4537" y="4999"/>
                    <a:pt x="5925" y="6096"/>
                    <a:pt x="6636" y="6096"/>
                  </a:cubicBezTo>
                  <a:cubicBezTo>
                    <a:pt x="6786" y="6096"/>
                    <a:pt x="6907" y="6047"/>
                    <a:pt x="6977" y="5928"/>
                  </a:cubicBezTo>
                  <a:cubicBezTo>
                    <a:pt x="7380" y="5248"/>
                    <a:pt x="5764" y="3691"/>
                    <a:pt x="5764" y="3691"/>
                  </a:cubicBezTo>
                  <a:cubicBezTo>
                    <a:pt x="5764" y="3691"/>
                    <a:pt x="7165" y="2254"/>
                    <a:pt x="6972" y="1648"/>
                  </a:cubicBezTo>
                  <a:cubicBezTo>
                    <a:pt x="6922" y="1493"/>
                    <a:pt x="6727" y="1435"/>
                    <a:pt x="6465" y="1435"/>
                  </a:cubicBezTo>
                  <a:cubicBezTo>
                    <a:pt x="5711" y="1435"/>
                    <a:pt x="4401" y="1915"/>
                    <a:pt x="4401" y="1915"/>
                  </a:cubicBezTo>
                  <a:cubicBezTo>
                    <a:pt x="4401" y="1915"/>
                    <a:pt x="3081" y="1"/>
                    <a:pt x="2586"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4901195" y="5384525"/>
              <a:ext cx="13632" cy="74119"/>
            </a:xfrm>
            <a:custGeom>
              <a:avLst/>
              <a:gdLst/>
              <a:ahLst/>
              <a:cxnLst/>
              <a:rect l="l" t="t" r="r" b="b"/>
              <a:pathLst>
                <a:path w="286" h="1555" extrusionOk="0">
                  <a:moveTo>
                    <a:pt x="107" y="1"/>
                  </a:moveTo>
                  <a:cubicBezTo>
                    <a:pt x="99" y="1"/>
                    <a:pt x="90" y="6"/>
                    <a:pt x="89" y="14"/>
                  </a:cubicBezTo>
                  <a:cubicBezTo>
                    <a:pt x="0" y="512"/>
                    <a:pt x="94" y="1070"/>
                    <a:pt x="248" y="1544"/>
                  </a:cubicBezTo>
                  <a:cubicBezTo>
                    <a:pt x="251" y="1552"/>
                    <a:pt x="258" y="1555"/>
                    <a:pt x="264" y="1555"/>
                  </a:cubicBezTo>
                  <a:cubicBezTo>
                    <a:pt x="275" y="1555"/>
                    <a:pt x="286" y="1547"/>
                    <a:pt x="283" y="1535"/>
                  </a:cubicBezTo>
                  <a:cubicBezTo>
                    <a:pt x="151" y="1018"/>
                    <a:pt x="137" y="544"/>
                    <a:pt x="121" y="14"/>
                  </a:cubicBezTo>
                  <a:cubicBezTo>
                    <a:pt x="121" y="5"/>
                    <a:pt x="115"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4916161" y="5386861"/>
              <a:ext cx="7388" cy="43041"/>
            </a:xfrm>
            <a:custGeom>
              <a:avLst/>
              <a:gdLst/>
              <a:ahLst/>
              <a:cxnLst/>
              <a:rect l="l" t="t" r="r" b="b"/>
              <a:pathLst>
                <a:path w="155" h="903" extrusionOk="0">
                  <a:moveTo>
                    <a:pt x="73" y="0"/>
                  </a:moveTo>
                  <a:cubicBezTo>
                    <a:pt x="65" y="0"/>
                    <a:pt x="56" y="6"/>
                    <a:pt x="55" y="17"/>
                  </a:cubicBezTo>
                  <a:cubicBezTo>
                    <a:pt x="0" y="305"/>
                    <a:pt x="48" y="615"/>
                    <a:pt x="123" y="893"/>
                  </a:cubicBezTo>
                  <a:cubicBezTo>
                    <a:pt x="124" y="900"/>
                    <a:pt x="130" y="902"/>
                    <a:pt x="136" y="902"/>
                  </a:cubicBezTo>
                  <a:cubicBezTo>
                    <a:pt x="145" y="902"/>
                    <a:pt x="154" y="896"/>
                    <a:pt x="152" y="886"/>
                  </a:cubicBezTo>
                  <a:cubicBezTo>
                    <a:pt x="83" y="594"/>
                    <a:pt x="86" y="319"/>
                    <a:pt x="93" y="22"/>
                  </a:cubicBezTo>
                  <a:cubicBezTo>
                    <a:pt x="94" y="8"/>
                    <a:pt x="83"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5062779" y="5547635"/>
              <a:ext cx="38847" cy="43089"/>
            </a:xfrm>
            <a:custGeom>
              <a:avLst/>
              <a:gdLst/>
              <a:ahLst/>
              <a:cxnLst/>
              <a:rect l="l" t="t" r="r" b="b"/>
              <a:pathLst>
                <a:path w="815" h="904" extrusionOk="0">
                  <a:moveTo>
                    <a:pt x="27" y="0"/>
                  </a:moveTo>
                  <a:cubicBezTo>
                    <a:pt x="12" y="0"/>
                    <a:pt x="0" y="21"/>
                    <a:pt x="14" y="32"/>
                  </a:cubicBezTo>
                  <a:cubicBezTo>
                    <a:pt x="333" y="286"/>
                    <a:pt x="532" y="581"/>
                    <a:pt x="774" y="896"/>
                  </a:cubicBezTo>
                  <a:cubicBezTo>
                    <a:pt x="779" y="902"/>
                    <a:pt x="784" y="904"/>
                    <a:pt x="790" y="904"/>
                  </a:cubicBezTo>
                  <a:cubicBezTo>
                    <a:pt x="802" y="904"/>
                    <a:pt x="814" y="892"/>
                    <a:pt x="808" y="877"/>
                  </a:cubicBezTo>
                  <a:cubicBezTo>
                    <a:pt x="660" y="523"/>
                    <a:pt x="341" y="228"/>
                    <a:pt x="37" y="4"/>
                  </a:cubicBezTo>
                  <a:cubicBezTo>
                    <a:pt x="34" y="1"/>
                    <a:pt x="30" y="0"/>
                    <a:pt x="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5065639" y="5570800"/>
              <a:ext cx="29934" cy="30601"/>
            </a:xfrm>
            <a:custGeom>
              <a:avLst/>
              <a:gdLst/>
              <a:ahLst/>
              <a:cxnLst/>
              <a:rect l="l" t="t" r="r" b="b"/>
              <a:pathLst>
                <a:path w="628" h="642" extrusionOk="0">
                  <a:moveTo>
                    <a:pt x="31" y="0"/>
                  </a:moveTo>
                  <a:cubicBezTo>
                    <a:pt x="14" y="0"/>
                    <a:pt x="0" y="24"/>
                    <a:pt x="19" y="37"/>
                  </a:cubicBezTo>
                  <a:cubicBezTo>
                    <a:pt x="244" y="200"/>
                    <a:pt x="413" y="396"/>
                    <a:pt x="559" y="629"/>
                  </a:cubicBezTo>
                  <a:cubicBezTo>
                    <a:pt x="565" y="638"/>
                    <a:pt x="574" y="641"/>
                    <a:pt x="582" y="641"/>
                  </a:cubicBezTo>
                  <a:cubicBezTo>
                    <a:pt x="604" y="641"/>
                    <a:pt x="627" y="619"/>
                    <a:pt x="614" y="596"/>
                  </a:cubicBezTo>
                  <a:cubicBezTo>
                    <a:pt x="475" y="356"/>
                    <a:pt x="274" y="158"/>
                    <a:pt x="43" y="4"/>
                  </a:cubicBezTo>
                  <a:cubicBezTo>
                    <a:pt x="39" y="1"/>
                    <a:pt x="35"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4969641" y="5495156"/>
              <a:ext cx="37846" cy="28456"/>
            </a:xfrm>
            <a:custGeom>
              <a:avLst/>
              <a:gdLst/>
              <a:ahLst/>
              <a:cxnLst/>
              <a:rect l="l" t="t" r="r" b="b"/>
              <a:pathLst>
                <a:path w="794" h="597" extrusionOk="0">
                  <a:moveTo>
                    <a:pt x="670" y="0"/>
                  </a:moveTo>
                  <a:cubicBezTo>
                    <a:pt x="661" y="0"/>
                    <a:pt x="652" y="2"/>
                    <a:pt x="644" y="6"/>
                  </a:cubicBezTo>
                  <a:cubicBezTo>
                    <a:pt x="616" y="21"/>
                    <a:pt x="605" y="54"/>
                    <a:pt x="618" y="81"/>
                  </a:cubicBezTo>
                  <a:cubicBezTo>
                    <a:pt x="631" y="106"/>
                    <a:pt x="728" y="326"/>
                    <a:pt x="487" y="445"/>
                  </a:cubicBezTo>
                  <a:cubicBezTo>
                    <a:pt x="434" y="471"/>
                    <a:pt x="385" y="484"/>
                    <a:pt x="340" y="484"/>
                  </a:cubicBezTo>
                  <a:cubicBezTo>
                    <a:pt x="313" y="484"/>
                    <a:pt x="288" y="479"/>
                    <a:pt x="264" y="471"/>
                  </a:cubicBezTo>
                  <a:cubicBezTo>
                    <a:pt x="163" y="434"/>
                    <a:pt x="118" y="327"/>
                    <a:pt x="115" y="325"/>
                  </a:cubicBezTo>
                  <a:cubicBezTo>
                    <a:pt x="107" y="303"/>
                    <a:pt x="86" y="291"/>
                    <a:pt x="64" y="291"/>
                  </a:cubicBezTo>
                  <a:cubicBezTo>
                    <a:pt x="57" y="291"/>
                    <a:pt x="49" y="292"/>
                    <a:pt x="42" y="295"/>
                  </a:cubicBezTo>
                  <a:cubicBezTo>
                    <a:pt x="14" y="306"/>
                    <a:pt x="0" y="340"/>
                    <a:pt x="13" y="368"/>
                  </a:cubicBezTo>
                  <a:cubicBezTo>
                    <a:pt x="15" y="373"/>
                    <a:pt x="77" y="520"/>
                    <a:pt x="223" y="575"/>
                  </a:cubicBezTo>
                  <a:cubicBezTo>
                    <a:pt x="260" y="589"/>
                    <a:pt x="299" y="596"/>
                    <a:pt x="340" y="596"/>
                  </a:cubicBezTo>
                  <a:cubicBezTo>
                    <a:pt x="402" y="596"/>
                    <a:pt x="469" y="579"/>
                    <a:pt x="538" y="546"/>
                  </a:cubicBezTo>
                  <a:cubicBezTo>
                    <a:pt x="643" y="495"/>
                    <a:pt x="711" y="424"/>
                    <a:pt x="743" y="332"/>
                  </a:cubicBezTo>
                  <a:cubicBezTo>
                    <a:pt x="794" y="183"/>
                    <a:pt x="723" y="38"/>
                    <a:pt x="721" y="32"/>
                  </a:cubicBezTo>
                  <a:cubicBezTo>
                    <a:pt x="710" y="11"/>
                    <a:pt x="690" y="0"/>
                    <a:pt x="670"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4928840" y="5526281"/>
              <a:ext cx="39514" cy="34795"/>
            </a:xfrm>
            <a:custGeom>
              <a:avLst/>
              <a:gdLst/>
              <a:ahLst/>
              <a:cxnLst/>
              <a:rect l="l" t="t" r="r" b="b"/>
              <a:pathLst>
                <a:path w="829" h="730" extrusionOk="0">
                  <a:moveTo>
                    <a:pt x="414" y="0"/>
                  </a:moveTo>
                  <a:cubicBezTo>
                    <a:pt x="367" y="0"/>
                    <a:pt x="320" y="9"/>
                    <a:pt x="274" y="28"/>
                  </a:cubicBezTo>
                  <a:cubicBezTo>
                    <a:pt x="89" y="105"/>
                    <a:pt x="0" y="318"/>
                    <a:pt x="76" y="505"/>
                  </a:cubicBezTo>
                  <a:cubicBezTo>
                    <a:pt x="135" y="645"/>
                    <a:pt x="272" y="730"/>
                    <a:pt x="415" y="730"/>
                  </a:cubicBezTo>
                  <a:cubicBezTo>
                    <a:pt x="461" y="730"/>
                    <a:pt x="508" y="721"/>
                    <a:pt x="553" y="702"/>
                  </a:cubicBezTo>
                  <a:cubicBezTo>
                    <a:pt x="739" y="625"/>
                    <a:pt x="828" y="411"/>
                    <a:pt x="751" y="226"/>
                  </a:cubicBezTo>
                  <a:cubicBezTo>
                    <a:pt x="692" y="85"/>
                    <a:pt x="557" y="0"/>
                    <a:pt x="414"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5022216" y="5487529"/>
              <a:ext cx="39514" cy="34795"/>
            </a:xfrm>
            <a:custGeom>
              <a:avLst/>
              <a:gdLst/>
              <a:ahLst/>
              <a:cxnLst/>
              <a:rect l="l" t="t" r="r" b="b"/>
              <a:pathLst>
                <a:path w="829" h="730" extrusionOk="0">
                  <a:moveTo>
                    <a:pt x="416" y="1"/>
                  </a:moveTo>
                  <a:cubicBezTo>
                    <a:pt x="369" y="1"/>
                    <a:pt x="322" y="10"/>
                    <a:pt x="276" y="29"/>
                  </a:cubicBezTo>
                  <a:cubicBezTo>
                    <a:pt x="89" y="105"/>
                    <a:pt x="1" y="319"/>
                    <a:pt x="78" y="505"/>
                  </a:cubicBezTo>
                  <a:cubicBezTo>
                    <a:pt x="137" y="645"/>
                    <a:pt x="272" y="730"/>
                    <a:pt x="415" y="730"/>
                  </a:cubicBezTo>
                  <a:cubicBezTo>
                    <a:pt x="462" y="730"/>
                    <a:pt x="509" y="721"/>
                    <a:pt x="555" y="702"/>
                  </a:cubicBezTo>
                  <a:cubicBezTo>
                    <a:pt x="742" y="626"/>
                    <a:pt x="829" y="412"/>
                    <a:pt x="752" y="226"/>
                  </a:cubicBezTo>
                  <a:cubicBezTo>
                    <a:pt x="694" y="85"/>
                    <a:pt x="558" y="1"/>
                    <a:pt x="41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4932081" y="5494822"/>
              <a:ext cx="28694" cy="23451"/>
            </a:xfrm>
            <a:custGeom>
              <a:avLst/>
              <a:gdLst/>
              <a:ahLst/>
              <a:cxnLst/>
              <a:rect l="l" t="t" r="r" b="b"/>
              <a:pathLst>
                <a:path w="602" h="492" extrusionOk="0">
                  <a:moveTo>
                    <a:pt x="516" y="1"/>
                  </a:moveTo>
                  <a:cubicBezTo>
                    <a:pt x="509" y="1"/>
                    <a:pt x="501" y="2"/>
                    <a:pt x="494" y="5"/>
                  </a:cubicBezTo>
                  <a:cubicBezTo>
                    <a:pt x="466" y="17"/>
                    <a:pt x="452" y="50"/>
                    <a:pt x="464" y="78"/>
                  </a:cubicBezTo>
                  <a:cubicBezTo>
                    <a:pt x="466" y="78"/>
                    <a:pt x="488" y="135"/>
                    <a:pt x="489" y="201"/>
                  </a:cubicBezTo>
                  <a:cubicBezTo>
                    <a:pt x="490" y="280"/>
                    <a:pt x="459" y="332"/>
                    <a:pt x="393" y="359"/>
                  </a:cubicBezTo>
                  <a:cubicBezTo>
                    <a:pt x="361" y="372"/>
                    <a:pt x="331" y="378"/>
                    <a:pt x="304" y="378"/>
                  </a:cubicBezTo>
                  <a:cubicBezTo>
                    <a:pt x="187" y="378"/>
                    <a:pt x="115" y="279"/>
                    <a:pt x="111" y="274"/>
                  </a:cubicBezTo>
                  <a:cubicBezTo>
                    <a:pt x="99" y="257"/>
                    <a:pt x="82" y="248"/>
                    <a:pt x="64" y="248"/>
                  </a:cubicBezTo>
                  <a:cubicBezTo>
                    <a:pt x="53" y="248"/>
                    <a:pt x="42" y="252"/>
                    <a:pt x="33" y="259"/>
                  </a:cubicBezTo>
                  <a:cubicBezTo>
                    <a:pt x="6" y="276"/>
                    <a:pt x="0" y="311"/>
                    <a:pt x="18" y="338"/>
                  </a:cubicBezTo>
                  <a:cubicBezTo>
                    <a:pt x="61" y="400"/>
                    <a:pt x="165" y="491"/>
                    <a:pt x="305" y="491"/>
                  </a:cubicBezTo>
                  <a:cubicBezTo>
                    <a:pt x="346" y="491"/>
                    <a:pt x="389" y="484"/>
                    <a:pt x="432" y="464"/>
                  </a:cubicBezTo>
                  <a:cubicBezTo>
                    <a:pt x="542" y="418"/>
                    <a:pt x="602" y="326"/>
                    <a:pt x="600" y="200"/>
                  </a:cubicBezTo>
                  <a:cubicBezTo>
                    <a:pt x="599" y="112"/>
                    <a:pt x="568" y="38"/>
                    <a:pt x="567" y="35"/>
                  </a:cubicBezTo>
                  <a:cubicBezTo>
                    <a:pt x="559" y="14"/>
                    <a:pt x="538" y="1"/>
                    <a:pt x="516"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4998479" y="5467272"/>
              <a:ext cx="30935" cy="23451"/>
            </a:xfrm>
            <a:custGeom>
              <a:avLst/>
              <a:gdLst/>
              <a:ahLst/>
              <a:cxnLst/>
              <a:rect l="l" t="t" r="r" b="b"/>
              <a:pathLst>
                <a:path w="649" h="492" extrusionOk="0">
                  <a:moveTo>
                    <a:pt x="519" y="1"/>
                  </a:moveTo>
                  <a:cubicBezTo>
                    <a:pt x="512" y="1"/>
                    <a:pt x="505" y="2"/>
                    <a:pt x="498" y="5"/>
                  </a:cubicBezTo>
                  <a:cubicBezTo>
                    <a:pt x="468" y="16"/>
                    <a:pt x="455" y="49"/>
                    <a:pt x="466" y="78"/>
                  </a:cubicBezTo>
                  <a:cubicBezTo>
                    <a:pt x="470" y="85"/>
                    <a:pt x="552" y="294"/>
                    <a:pt x="393" y="360"/>
                  </a:cubicBezTo>
                  <a:cubicBezTo>
                    <a:pt x="361" y="373"/>
                    <a:pt x="332" y="378"/>
                    <a:pt x="305" y="378"/>
                  </a:cubicBezTo>
                  <a:cubicBezTo>
                    <a:pt x="187" y="378"/>
                    <a:pt x="115" y="278"/>
                    <a:pt x="111" y="273"/>
                  </a:cubicBezTo>
                  <a:cubicBezTo>
                    <a:pt x="100" y="257"/>
                    <a:pt x="83" y="248"/>
                    <a:pt x="65" y="248"/>
                  </a:cubicBezTo>
                  <a:cubicBezTo>
                    <a:pt x="54" y="248"/>
                    <a:pt x="43" y="251"/>
                    <a:pt x="33" y="258"/>
                  </a:cubicBezTo>
                  <a:cubicBezTo>
                    <a:pt x="7" y="276"/>
                    <a:pt x="0" y="310"/>
                    <a:pt x="18" y="337"/>
                  </a:cubicBezTo>
                  <a:cubicBezTo>
                    <a:pt x="61" y="399"/>
                    <a:pt x="166" y="492"/>
                    <a:pt x="305" y="492"/>
                  </a:cubicBezTo>
                  <a:cubicBezTo>
                    <a:pt x="346" y="492"/>
                    <a:pt x="390" y="483"/>
                    <a:pt x="436" y="464"/>
                  </a:cubicBezTo>
                  <a:cubicBezTo>
                    <a:pt x="648" y="376"/>
                    <a:pt x="617" y="145"/>
                    <a:pt x="571" y="35"/>
                  </a:cubicBezTo>
                  <a:cubicBezTo>
                    <a:pt x="562" y="13"/>
                    <a:pt x="541" y="1"/>
                    <a:pt x="519"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3"/>
          <p:cNvSpPr/>
          <p:nvPr/>
        </p:nvSpPr>
        <p:spPr>
          <a:xfrm>
            <a:off x="7137003" y="264043"/>
            <a:ext cx="59653" cy="59767"/>
          </a:xfrm>
          <a:custGeom>
            <a:avLst/>
            <a:gdLst/>
            <a:ahLst/>
            <a:cxnLst/>
            <a:rect l="l" t="t" r="r" b="b"/>
            <a:pathLst>
              <a:path w="524" h="525" extrusionOk="0">
                <a:moveTo>
                  <a:pt x="255" y="1"/>
                </a:moveTo>
                <a:cubicBezTo>
                  <a:pt x="255" y="1"/>
                  <a:pt x="236" y="120"/>
                  <a:pt x="232" y="233"/>
                </a:cubicBezTo>
                <a:cubicBezTo>
                  <a:pt x="144" y="239"/>
                  <a:pt x="1" y="269"/>
                  <a:pt x="1" y="269"/>
                </a:cubicBezTo>
                <a:cubicBezTo>
                  <a:pt x="1" y="269"/>
                  <a:pt x="121" y="286"/>
                  <a:pt x="232" y="291"/>
                </a:cubicBezTo>
                <a:cubicBezTo>
                  <a:pt x="235" y="405"/>
                  <a:pt x="256" y="524"/>
                  <a:pt x="256" y="524"/>
                </a:cubicBezTo>
                <a:cubicBezTo>
                  <a:pt x="256" y="524"/>
                  <a:pt x="283" y="381"/>
                  <a:pt x="291" y="292"/>
                </a:cubicBezTo>
                <a:cubicBezTo>
                  <a:pt x="404" y="290"/>
                  <a:pt x="523" y="269"/>
                  <a:pt x="523" y="269"/>
                </a:cubicBezTo>
                <a:cubicBezTo>
                  <a:pt x="523" y="269"/>
                  <a:pt x="380" y="238"/>
                  <a:pt x="291"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3155153" y="467225"/>
            <a:ext cx="59540" cy="59653"/>
          </a:xfrm>
          <a:custGeom>
            <a:avLst/>
            <a:gdLst/>
            <a:ahLst/>
            <a:cxnLst/>
            <a:rect l="l" t="t" r="r" b="b"/>
            <a:pathLst>
              <a:path w="523" h="524" extrusionOk="0">
                <a:moveTo>
                  <a:pt x="255" y="0"/>
                </a:moveTo>
                <a:cubicBezTo>
                  <a:pt x="255" y="0"/>
                  <a:pt x="236" y="120"/>
                  <a:pt x="231" y="234"/>
                </a:cubicBezTo>
                <a:cubicBezTo>
                  <a:pt x="143" y="240"/>
                  <a:pt x="0" y="268"/>
                  <a:pt x="0" y="268"/>
                </a:cubicBezTo>
                <a:cubicBezTo>
                  <a:pt x="0" y="268"/>
                  <a:pt x="121" y="287"/>
                  <a:pt x="231" y="290"/>
                </a:cubicBezTo>
                <a:cubicBezTo>
                  <a:pt x="235" y="404"/>
                  <a:pt x="256" y="524"/>
                  <a:pt x="256" y="524"/>
                </a:cubicBezTo>
                <a:cubicBezTo>
                  <a:pt x="256" y="524"/>
                  <a:pt x="283" y="381"/>
                  <a:pt x="290" y="292"/>
                </a:cubicBezTo>
                <a:cubicBezTo>
                  <a:pt x="403" y="289"/>
                  <a:pt x="523" y="268"/>
                  <a:pt x="523" y="268"/>
                </a:cubicBezTo>
                <a:cubicBezTo>
                  <a:pt x="523" y="268"/>
                  <a:pt x="378" y="238"/>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7768555" y="4834199"/>
            <a:ext cx="59653" cy="59653"/>
          </a:xfrm>
          <a:custGeom>
            <a:avLst/>
            <a:gdLst/>
            <a:ahLst/>
            <a:cxnLst/>
            <a:rect l="l" t="t" r="r" b="b"/>
            <a:pathLst>
              <a:path w="524" h="524" extrusionOk="0">
                <a:moveTo>
                  <a:pt x="254" y="0"/>
                </a:moveTo>
                <a:cubicBezTo>
                  <a:pt x="254" y="0"/>
                  <a:pt x="236" y="121"/>
                  <a:pt x="232" y="233"/>
                </a:cubicBezTo>
                <a:cubicBezTo>
                  <a:pt x="143" y="240"/>
                  <a:pt x="1" y="268"/>
                  <a:pt x="1" y="268"/>
                </a:cubicBezTo>
                <a:cubicBezTo>
                  <a:pt x="1" y="268"/>
                  <a:pt x="121" y="287"/>
                  <a:pt x="232" y="290"/>
                </a:cubicBezTo>
                <a:cubicBezTo>
                  <a:pt x="234" y="404"/>
                  <a:pt x="255" y="524"/>
                  <a:pt x="255" y="524"/>
                </a:cubicBezTo>
                <a:cubicBezTo>
                  <a:pt x="255" y="524"/>
                  <a:pt x="283" y="381"/>
                  <a:pt x="290" y="292"/>
                </a:cubicBezTo>
                <a:cubicBezTo>
                  <a:pt x="404" y="289"/>
                  <a:pt x="523" y="268"/>
                  <a:pt x="523" y="268"/>
                </a:cubicBezTo>
                <a:cubicBezTo>
                  <a:pt x="523" y="268"/>
                  <a:pt x="379" y="238"/>
                  <a:pt x="290"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8394278" y="4573673"/>
            <a:ext cx="59426" cy="59653"/>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8479894" y="1796731"/>
            <a:ext cx="59653" cy="59653"/>
          </a:xfrm>
          <a:custGeom>
            <a:avLst/>
            <a:gdLst/>
            <a:ahLst/>
            <a:cxnLst/>
            <a:rect l="l" t="t" r="r" b="b"/>
            <a:pathLst>
              <a:path w="524" h="524" extrusionOk="0">
                <a:moveTo>
                  <a:pt x="255" y="0"/>
                </a:moveTo>
                <a:cubicBezTo>
                  <a:pt x="255" y="0"/>
                  <a:pt x="236" y="121"/>
                  <a:pt x="233" y="234"/>
                </a:cubicBezTo>
                <a:cubicBezTo>
                  <a:pt x="144" y="240"/>
                  <a:pt x="1" y="269"/>
                  <a:pt x="1" y="269"/>
                </a:cubicBezTo>
                <a:cubicBezTo>
                  <a:pt x="1" y="269"/>
                  <a:pt x="121" y="287"/>
                  <a:pt x="233" y="291"/>
                </a:cubicBezTo>
                <a:cubicBezTo>
                  <a:pt x="235" y="406"/>
                  <a:pt x="256" y="524"/>
                  <a:pt x="256" y="524"/>
                </a:cubicBezTo>
                <a:cubicBezTo>
                  <a:pt x="256" y="524"/>
                  <a:pt x="283" y="381"/>
                  <a:pt x="291" y="292"/>
                </a:cubicBezTo>
                <a:cubicBezTo>
                  <a:pt x="404" y="290"/>
                  <a:pt x="523" y="269"/>
                  <a:pt x="523" y="269"/>
                </a:cubicBezTo>
                <a:cubicBezTo>
                  <a:pt x="523" y="269"/>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374231" y="3837969"/>
            <a:ext cx="59540" cy="59767"/>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6421520" y="4796623"/>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1104589" y="4830320"/>
            <a:ext cx="67395" cy="67395"/>
          </a:xfrm>
          <a:custGeom>
            <a:avLst/>
            <a:gdLst/>
            <a:ahLst/>
            <a:cxnLst/>
            <a:rect l="l" t="t" r="r" b="b"/>
            <a:pathLst>
              <a:path w="592" h="592" extrusionOk="0">
                <a:moveTo>
                  <a:pt x="287" y="1"/>
                </a:moveTo>
                <a:cubicBezTo>
                  <a:pt x="287" y="1"/>
                  <a:pt x="266" y="137"/>
                  <a:pt x="262" y="264"/>
                </a:cubicBezTo>
                <a:cubicBezTo>
                  <a:pt x="162" y="270"/>
                  <a:pt x="0" y="305"/>
                  <a:pt x="0" y="305"/>
                </a:cubicBezTo>
                <a:cubicBezTo>
                  <a:pt x="0" y="305"/>
                  <a:pt x="136" y="325"/>
                  <a:pt x="262" y="330"/>
                </a:cubicBezTo>
                <a:cubicBezTo>
                  <a:pt x="264" y="457"/>
                  <a:pt x="288" y="591"/>
                  <a:pt x="288" y="591"/>
                </a:cubicBezTo>
                <a:cubicBezTo>
                  <a:pt x="288" y="591"/>
                  <a:pt x="321" y="429"/>
                  <a:pt x="329" y="330"/>
                </a:cubicBezTo>
                <a:cubicBezTo>
                  <a:pt x="458" y="327"/>
                  <a:pt x="592" y="304"/>
                  <a:pt x="592" y="304"/>
                </a:cubicBezTo>
                <a:cubicBezTo>
                  <a:pt x="592" y="304"/>
                  <a:pt x="428" y="269"/>
                  <a:pt x="329" y="263"/>
                </a:cubicBezTo>
                <a:cubicBezTo>
                  <a:pt x="320"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8651402" y="3574669"/>
            <a:ext cx="134903" cy="134790"/>
          </a:xfrm>
          <a:custGeom>
            <a:avLst/>
            <a:gdLst/>
            <a:ahLst/>
            <a:cxnLst/>
            <a:rect l="l" t="t" r="r" b="b"/>
            <a:pathLst>
              <a:path w="1185" h="1184" extrusionOk="0">
                <a:moveTo>
                  <a:pt x="576" y="1"/>
                </a:moveTo>
                <a:cubicBezTo>
                  <a:pt x="576" y="1"/>
                  <a:pt x="533" y="273"/>
                  <a:pt x="526" y="526"/>
                </a:cubicBezTo>
                <a:cubicBezTo>
                  <a:pt x="326" y="541"/>
                  <a:pt x="0" y="608"/>
                  <a:pt x="0" y="608"/>
                </a:cubicBezTo>
                <a:cubicBezTo>
                  <a:pt x="0" y="608"/>
                  <a:pt x="271" y="650"/>
                  <a:pt x="524" y="658"/>
                </a:cubicBezTo>
                <a:cubicBezTo>
                  <a:pt x="529" y="917"/>
                  <a:pt x="576" y="1184"/>
                  <a:pt x="576" y="1184"/>
                </a:cubicBezTo>
                <a:cubicBezTo>
                  <a:pt x="576" y="1184"/>
                  <a:pt x="643" y="860"/>
                  <a:pt x="658" y="660"/>
                </a:cubicBezTo>
                <a:cubicBezTo>
                  <a:pt x="915"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8579997" y="264055"/>
            <a:ext cx="269351" cy="26923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2396660" y="4712365"/>
            <a:ext cx="134790" cy="13479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1" y="650"/>
                  <a:pt x="524" y="659"/>
                </a:cubicBezTo>
                <a:cubicBezTo>
                  <a:pt x="529" y="917"/>
                  <a:pt x="576" y="1184"/>
                  <a:pt x="576" y="1184"/>
                </a:cubicBezTo>
                <a:cubicBezTo>
                  <a:pt x="576" y="1184"/>
                  <a:pt x="643" y="860"/>
                  <a:pt x="658" y="660"/>
                </a:cubicBezTo>
                <a:cubicBezTo>
                  <a:pt x="915" y="655"/>
                  <a:pt x="1183" y="608"/>
                  <a:pt x="1183" y="608"/>
                </a:cubicBezTo>
                <a:cubicBezTo>
                  <a:pt x="1183" y="608"/>
                  <a:pt x="858" y="541"/>
                  <a:pt x="658" y="526"/>
                </a:cubicBezTo>
                <a:cubicBezTo>
                  <a:pt x="643" y="327"/>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215164" y="13798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390306" y="2800957"/>
            <a:ext cx="269238" cy="269124"/>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1375448" y="264100"/>
            <a:ext cx="59540" cy="59653"/>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2"/>
        <p:cNvGrpSpPr/>
        <p:nvPr/>
      </p:nvGrpSpPr>
      <p:grpSpPr>
        <a:xfrm>
          <a:off x="0" y="0"/>
          <a:ext cx="0" cy="0"/>
          <a:chOff x="0" y="0"/>
          <a:chExt cx="0" cy="0"/>
        </a:xfrm>
      </p:grpSpPr>
      <p:grpSp>
        <p:nvGrpSpPr>
          <p:cNvPr id="303" name="Google Shape;303;p4"/>
          <p:cNvGrpSpPr/>
          <p:nvPr/>
        </p:nvGrpSpPr>
        <p:grpSpPr>
          <a:xfrm rot="9284465">
            <a:off x="1088158" y="-2380639"/>
            <a:ext cx="9393665" cy="8567764"/>
            <a:chOff x="-2537947" y="-2336543"/>
            <a:chExt cx="4759398" cy="4340947"/>
          </a:xfrm>
        </p:grpSpPr>
        <p:sp>
          <p:nvSpPr>
            <p:cNvPr id="304" name="Google Shape;304;p4"/>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4"/>
          <p:cNvGrpSpPr/>
          <p:nvPr/>
        </p:nvGrpSpPr>
        <p:grpSpPr>
          <a:xfrm>
            <a:off x="7292209" y="715123"/>
            <a:ext cx="568152" cy="575260"/>
            <a:chOff x="3063709" y="-107293"/>
            <a:chExt cx="201909" cy="204435"/>
          </a:xfrm>
        </p:grpSpPr>
        <p:sp>
          <p:nvSpPr>
            <p:cNvPr id="310" name="Google Shape;310;p4"/>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323" name="Google Shape;323;p4"/>
          <p:cNvSpPr txBox="1">
            <a:spLocks noGrp="1"/>
          </p:cNvSpPr>
          <p:nvPr>
            <p:ph type="body" idx="1"/>
          </p:nvPr>
        </p:nvSpPr>
        <p:spPr>
          <a:xfrm>
            <a:off x="720000" y="1237075"/>
            <a:ext cx="7299000" cy="3366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324" name="Google Shape;324;p4"/>
          <p:cNvSpPr/>
          <p:nvPr/>
        </p:nvSpPr>
        <p:spPr>
          <a:xfrm flipH="1">
            <a:off x="305333" y="1035659"/>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flipH="1">
            <a:off x="247965" y="2223418"/>
            <a:ext cx="57348"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flipH="1">
            <a:off x="8741997" y="511265"/>
            <a:ext cx="57348"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flipH="1">
            <a:off x="362664" y="4375704"/>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flipH="1">
            <a:off x="8395320" y="1504412"/>
            <a:ext cx="57348"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flipH="1">
            <a:off x="3629754" y="4668199"/>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flipH="1">
            <a:off x="590344" y="4603509"/>
            <a:ext cx="259328" cy="259219"/>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flipH="1">
            <a:off x="8559088" y="4467535"/>
            <a:ext cx="129829" cy="129829"/>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flipH="1">
            <a:off x="7040967" y="47695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flipH="1">
            <a:off x="8612170" y="3524245"/>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flipH="1">
            <a:off x="8019005" y="410390"/>
            <a:ext cx="259328" cy="259219"/>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flipH="1">
            <a:off x="3511524" y="482518"/>
            <a:ext cx="64914" cy="64914"/>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1"/>
        <p:cNvGrpSpPr/>
        <p:nvPr/>
      </p:nvGrpSpPr>
      <p:grpSpPr>
        <a:xfrm>
          <a:off x="0" y="0"/>
          <a:ext cx="0" cy="0"/>
          <a:chOff x="0" y="0"/>
          <a:chExt cx="0" cy="0"/>
        </a:xfrm>
      </p:grpSpPr>
      <p:grpSp>
        <p:nvGrpSpPr>
          <p:cNvPr id="652" name="Google Shape;652;p9"/>
          <p:cNvGrpSpPr/>
          <p:nvPr/>
        </p:nvGrpSpPr>
        <p:grpSpPr>
          <a:xfrm>
            <a:off x="983232" y="-962100"/>
            <a:ext cx="7177416" cy="7177416"/>
            <a:chOff x="530505" y="2179769"/>
            <a:chExt cx="2442212" cy="2442212"/>
          </a:xfrm>
        </p:grpSpPr>
        <p:sp>
          <p:nvSpPr>
            <p:cNvPr id="653" name="Google Shape;653;p9"/>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9"/>
          <p:cNvGrpSpPr/>
          <p:nvPr/>
        </p:nvGrpSpPr>
        <p:grpSpPr>
          <a:xfrm flipH="1">
            <a:off x="-449773" y="729411"/>
            <a:ext cx="2118662" cy="939062"/>
            <a:chOff x="4059002" y="793671"/>
            <a:chExt cx="401482" cy="177933"/>
          </a:xfrm>
        </p:grpSpPr>
        <p:sp>
          <p:nvSpPr>
            <p:cNvPr id="658" name="Google Shape;658;p9"/>
            <p:cNvSpPr/>
            <p:nvPr/>
          </p:nvSpPr>
          <p:spPr>
            <a:xfrm>
              <a:off x="4419301" y="862833"/>
              <a:ext cx="20925" cy="15014"/>
            </a:xfrm>
            <a:custGeom>
              <a:avLst/>
              <a:gdLst/>
              <a:ahLst/>
              <a:cxnLst/>
              <a:rect l="l" t="t" r="r" b="b"/>
              <a:pathLst>
                <a:path w="439" h="315" extrusionOk="0">
                  <a:moveTo>
                    <a:pt x="216" y="0"/>
                  </a:moveTo>
                  <a:cubicBezTo>
                    <a:pt x="50" y="0"/>
                    <a:pt x="1" y="267"/>
                    <a:pt x="183" y="310"/>
                  </a:cubicBezTo>
                  <a:cubicBezTo>
                    <a:pt x="196" y="313"/>
                    <a:pt x="210" y="315"/>
                    <a:pt x="222" y="315"/>
                  </a:cubicBezTo>
                  <a:cubicBezTo>
                    <a:pt x="388" y="315"/>
                    <a:pt x="438" y="47"/>
                    <a:pt x="255" y="5"/>
                  </a:cubicBezTo>
                  <a:cubicBezTo>
                    <a:pt x="241" y="2"/>
                    <a:pt x="228" y="0"/>
                    <a:pt x="216"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4359148" y="868123"/>
              <a:ext cx="21449" cy="19161"/>
            </a:xfrm>
            <a:custGeom>
              <a:avLst/>
              <a:gdLst/>
              <a:ahLst/>
              <a:cxnLst/>
              <a:rect l="l" t="t" r="r" b="b"/>
              <a:pathLst>
                <a:path w="450" h="402" extrusionOk="0">
                  <a:moveTo>
                    <a:pt x="189" y="1"/>
                  </a:moveTo>
                  <a:cubicBezTo>
                    <a:pt x="164" y="1"/>
                    <a:pt x="140" y="7"/>
                    <a:pt x="118" y="19"/>
                  </a:cubicBezTo>
                  <a:cubicBezTo>
                    <a:pt x="94" y="27"/>
                    <a:pt x="74" y="42"/>
                    <a:pt x="58" y="60"/>
                  </a:cubicBezTo>
                  <a:cubicBezTo>
                    <a:pt x="36" y="86"/>
                    <a:pt x="20" y="116"/>
                    <a:pt x="9" y="147"/>
                  </a:cubicBezTo>
                  <a:cubicBezTo>
                    <a:pt x="0" y="174"/>
                    <a:pt x="0" y="199"/>
                    <a:pt x="6" y="223"/>
                  </a:cubicBezTo>
                  <a:cubicBezTo>
                    <a:pt x="9" y="241"/>
                    <a:pt x="12" y="256"/>
                    <a:pt x="21" y="271"/>
                  </a:cubicBezTo>
                  <a:cubicBezTo>
                    <a:pt x="29" y="294"/>
                    <a:pt x="43" y="314"/>
                    <a:pt x="62" y="331"/>
                  </a:cubicBezTo>
                  <a:lnTo>
                    <a:pt x="103" y="360"/>
                  </a:lnTo>
                  <a:cubicBezTo>
                    <a:pt x="134" y="372"/>
                    <a:pt x="166" y="383"/>
                    <a:pt x="198" y="395"/>
                  </a:cubicBezTo>
                  <a:cubicBezTo>
                    <a:pt x="212" y="400"/>
                    <a:pt x="226" y="402"/>
                    <a:pt x="241" y="402"/>
                  </a:cubicBezTo>
                  <a:cubicBezTo>
                    <a:pt x="278" y="402"/>
                    <a:pt x="316" y="388"/>
                    <a:pt x="347" y="372"/>
                  </a:cubicBezTo>
                  <a:cubicBezTo>
                    <a:pt x="393" y="346"/>
                    <a:pt x="420" y="298"/>
                    <a:pt x="435" y="249"/>
                  </a:cubicBezTo>
                  <a:cubicBezTo>
                    <a:pt x="449" y="201"/>
                    <a:pt x="436" y="141"/>
                    <a:pt x="412" y="100"/>
                  </a:cubicBezTo>
                  <a:cubicBezTo>
                    <a:pt x="398" y="78"/>
                    <a:pt x="381" y="60"/>
                    <a:pt x="359" y="47"/>
                  </a:cubicBezTo>
                  <a:cubicBezTo>
                    <a:pt x="339" y="29"/>
                    <a:pt x="316" y="18"/>
                    <a:pt x="290" y="12"/>
                  </a:cubicBezTo>
                  <a:cubicBezTo>
                    <a:pt x="257" y="7"/>
                    <a:pt x="223" y="5"/>
                    <a:pt x="18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4285649" y="845006"/>
              <a:ext cx="34748" cy="37036"/>
            </a:xfrm>
            <a:custGeom>
              <a:avLst/>
              <a:gdLst/>
              <a:ahLst/>
              <a:cxnLst/>
              <a:rect l="l" t="t" r="r" b="b"/>
              <a:pathLst>
                <a:path w="729" h="777" extrusionOk="0">
                  <a:moveTo>
                    <a:pt x="378" y="0"/>
                  </a:moveTo>
                  <a:cubicBezTo>
                    <a:pt x="355" y="0"/>
                    <a:pt x="333" y="3"/>
                    <a:pt x="310" y="9"/>
                  </a:cubicBezTo>
                  <a:cubicBezTo>
                    <a:pt x="264" y="13"/>
                    <a:pt x="222" y="26"/>
                    <a:pt x="183" y="53"/>
                  </a:cubicBezTo>
                  <a:cubicBezTo>
                    <a:pt x="142" y="77"/>
                    <a:pt x="110" y="108"/>
                    <a:pt x="86" y="147"/>
                  </a:cubicBezTo>
                  <a:cubicBezTo>
                    <a:pt x="56" y="182"/>
                    <a:pt x="35" y="224"/>
                    <a:pt x="27" y="272"/>
                  </a:cubicBezTo>
                  <a:lnTo>
                    <a:pt x="14" y="345"/>
                  </a:lnTo>
                  <a:cubicBezTo>
                    <a:pt x="0" y="406"/>
                    <a:pt x="1" y="468"/>
                    <a:pt x="19" y="528"/>
                  </a:cubicBezTo>
                  <a:cubicBezTo>
                    <a:pt x="32" y="554"/>
                    <a:pt x="44" y="581"/>
                    <a:pt x="56" y="609"/>
                  </a:cubicBezTo>
                  <a:cubicBezTo>
                    <a:pt x="89" y="662"/>
                    <a:pt x="132" y="702"/>
                    <a:pt x="185" y="732"/>
                  </a:cubicBezTo>
                  <a:cubicBezTo>
                    <a:pt x="215" y="743"/>
                    <a:pt x="244" y="754"/>
                    <a:pt x="273" y="766"/>
                  </a:cubicBezTo>
                  <a:cubicBezTo>
                    <a:pt x="297" y="773"/>
                    <a:pt x="321" y="776"/>
                    <a:pt x="345" y="776"/>
                  </a:cubicBezTo>
                  <a:cubicBezTo>
                    <a:pt x="367" y="776"/>
                    <a:pt x="390" y="773"/>
                    <a:pt x="412" y="768"/>
                  </a:cubicBezTo>
                  <a:cubicBezTo>
                    <a:pt x="457" y="763"/>
                    <a:pt x="498" y="749"/>
                    <a:pt x="537" y="723"/>
                  </a:cubicBezTo>
                  <a:cubicBezTo>
                    <a:pt x="578" y="699"/>
                    <a:pt x="610" y="669"/>
                    <a:pt x="635" y="630"/>
                  </a:cubicBezTo>
                  <a:cubicBezTo>
                    <a:pt x="666" y="595"/>
                    <a:pt x="686" y="553"/>
                    <a:pt x="694" y="506"/>
                  </a:cubicBezTo>
                  <a:lnTo>
                    <a:pt x="714" y="435"/>
                  </a:lnTo>
                  <a:cubicBezTo>
                    <a:pt x="729" y="374"/>
                    <a:pt x="726" y="312"/>
                    <a:pt x="708" y="250"/>
                  </a:cubicBezTo>
                  <a:cubicBezTo>
                    <a:pt x="694" y="223"/>
                    <a:pt x="683" y="196"/>
                    <a:pt x="670" y="168"/>
                  </a:cubicBezTo>
                  <a:cubicBezTo>
                    <a:pt x="637" y="115"/>
                    <a:pt x="594" y="73"/>
                    <a:pt x="539" y="44"/>
                  </a:cubicBezTo>
                  <a:cubicBezTo>
                    <a:pt x="509" y="32"/>
                    <a:pt x="480" y="21"/>
                    <a:pt x="450" y="10"/>
                  </a:cubicBezTo>
                  <a:cubicBezTo>
                    <a:pt x="426" y="3"/>
                    <a:pt x="402" y="0"/>
                    <a:pt x="378"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4214104" y="807065"/>
              <a:ext cx="32508" cy="30649"/>
            </a:xfrm>
            <a:custGeom>
              <a:avLst/>
              <a:gdLst/>
              <a:ahLst/>
              <a:cxnLst/>
              <a:rect l="l" t="t" r="r" b="b"/>
              <a:pathLst>
                <a:path w="682" h="643" extrusionOk="0">
                  <a:moveTo>
                    <a:pt x="299" y="0"/>
                  </a:moveTo>
                  <a:cubicBezTo>
                    <a:pt x="273" y="0"/>
                    <a:pt x="245" y="4"/>
                    <a:pt x="217" y="11"/>
                  </a:cubicBezTo>
                  <a:cubicBezTo>
                    <a:pt x="187" y="19"/>
                    <a:pt x="146" y="42"/>
                    <a:pt x="114" y="58"/>
                  </a:cubicBezTo>
                  <a:cubicBezTo>
                    <a:pt x="37" y="95"/>
                    <a:pt x="4" y="191"/>
                    <a:pt x="2" y="266"/>
                  </a:cubicBezTo>
                  <a:cubicBezTo>
                    <a:pt x="1" y="298"/>
                    <a:pt x="2" y="322"/>
                    <a:pt x="7" y="352"/>
                  </a:cubicBezTo>
                  <a:cubicBezTo>
                    <a:pt x="22" y="439"/>
                    <a:pt x="69" y="501"/>
                    <a:pt x="132" y="558"/>
                  </a:cubicBezTo>
                  <a:cubicBezTo>
                    <a:pt x="194" y="614"/>
                    <a:pt x="272" y="642"/>
                    <a:pt x="348" y="642"/>
                  </a:cubicBezTo>
                  <a:cubicBezTo>
                    <a:pt x="444" y="642"/>
                    <a:pt x="538" y="598"/>
                    <a:pt x="600" y="514"/>
                  </a:cubicBezTo>
                  <a:cubicBezTo>
                    <a:pt x="656" y="436"/>
                    <a:pt x="681" y="331"/>
                    <a:pt x="649" y="237"/>
                  </a:cubicBezTo>
                  <a:cubicBezTo>
                    <a:pt x="624" y="166"/>
                    <a:pt x="575" y="87"/>
                    <a:pt x="499" y="54"/>
                  </a:cubicBezTo>
                  <a:cubicBezTo>
                    <a:pt x="484" y="48"/>
                    <a:pt x="470" y="41"/>
                    <a:pt x="454" y="35"/>
                  </a:cubicBezTo>
                  <a:cubicBezTo>
                    <a:pt x="401" y="13"/>
                    <a:pt x="351" y="0"/>
                    <a:pt x="29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4122587" y="793671"/>
              <a:ext cx="39085" cy="31602"/>
            </a:xfrm>
            <a:custGeom>
              <a:avLst/>
              <a:gdLst/>
              <a:ahLst/>
              <a:cxnLst/>
              <a:rect l="l" t="t" r="r" b="b"/>
              <a:pathLst>
                <a:path w="820" h="663" extrusionOk="0">
                  <a:moveTo>
                    <a:pt x="452" y="1"/>
                  </a:moveTo>
                  <a:cubicBezTo>
                    <a:pt x="419" y="1"/>
                    <a:pt x="386" y="6"/>
                    <a:pt x="353" y="18"/>
                  </a:cubicBezTo>
                  <a:cubicBezTo>
                    <a:pt x="287" y="41"/>
                    <a:pt x="237" y="75"/>
                    <a:pt x="183" y="119"/>
                  </a:cubicBezTo>
                  <a:cubicBezTo>
                    <a:pt x="203" y="103"/>
                    <a:pt x="224" y="87"/>
                    <a:pt x="243" y="70"/>
                  </a:cubicBezTo>
                  <a:lnTo>
                    <a:pt x="243" y="70"/>
                  </a:lnTo>
                  <a:cubicBezTo>
                    <a:pt x="213" y="91"/>
                    <a:pt x="182" y="114"/>
                    <a:pt x="153" y="140"/>
                  </a:cubicBezTo>
                  <a:cubicBezTo>
                    <a:pt x="0" y="281"/>
                    <a:pt x="83" y="561"/>
                    <a:pt x="276" y="611"/>
                  </a:cubicBezTo>
                  <a:cubicBezTo>
                    <a:pt x="306" y="631"/>
                    <a:pt x="339" y="645"/>
                    <a:pt x="374" y="653"/>
                  </a:cubicBezTo>
                  <a:cubicBezTo>
                    <a:pt x="400" y="660"/>
                    <a:pt x="426" y="663"/>
                    <a:pt x="452" y="663"/>
                  </a:cubicBezTo>
                  <a:cubicBezTo>
                    <a:pt x="484" y="663"/>
                    <a:pt x="516" y="658"/>
                    <a:pt x="546" y="648"/>
                  </a:cubicBezTo>
                  <a:cubicBezTo>
                    <a:pt x="656" y="614"/>
                    <a:pt x="744" y="521"/>
                    <a:pt x="770" y="409"/>
                  </a:cubicBezTo>
                  <a:cubicBezTo>
                    <a:pt x="819" y="205"/>
                    <a:pt x="652" y="1"/>
                    <a:pt x="45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4059002" y="822651"/>
              <a:ext cx="31745" cy="27598"/>
            </a:xfrm>
            <a:custGeom>
              <a:avLst/>
              <a:gdLst/>
              <a:ahLst/>
              <a:cxnLst/>
              <a:rect l="l" t="t" r="r" b="b"/>
              <a:pathLst>
                <a:path w="666" h="579" extrusionOk="0">
                  <a:moveTo>
                    <a:pt x="310" y="0"/>
                  </a:moveTo>
                  <a:cubicBezTo>
                    <a:pt x="264" y="0"/>
                    <a:pt x="217" y="11"/>
                    <a:pt x="176" y="33"/>
                  </a:cubicBezTo>
                  <a:cubicBezTo>
                    <a:pt x="99" y="59"/>
                    <a:pt x="37" y="139"/>
                    <a:pt x="19" y="216"/>
                  </a:cubicBezTo>
                  <a:cubicBezTo>
                    <a:pt x="0" y="291"/>
                    <a:pt x="19" y="391"/>
                    <a:pt x="78" y="449"/>
                  </a:cubicBezTo>
                  <a:cubicBezTo>
                    <a:pt x="121" y="509"/>
                    <a:pt x="191" y="549"/>
                    <a:pt x="261" y="564"/>
                  </a:cubicBezTo>
                  <a:cubicBezTo>
                    <a:pt x="301" y="574"/>
                    <a:pt x="349" y="574"/>
                    <a:pt x="391" y="578"/>
                  </a:cubicBezTo>
                  <a:cubicBezTo>
                    <a:pt x="394" y="578"/>
                    <a:pt x="397" y="578"/>
                    <a:pt x="400" y="578"/>
                  </a:cubicBezTo>
                  <a:cubicBezTo>
                    <a:pt x="460" y="578"/>
                    <a:pt x="544" y="534"/>
                    <a:pt x="580" y="491"/>
                  </a:cubicBezTo>
                  <a:cubicBezTo>
                    <a:pt x="613" y="455"/>
                    <a:pt x="637" y="412"/>
                    <a:pt x="649" y="365"/>
                  </a:cubicBezTo>
                  <a:cubicBezTo>
                    <a:pt x="665" y="307"/>
                    <a:pt x="655" y="242"/>
                    <a:pt x="631" y="188"/>
                  </a:cubicBezTo>
                  <a:cubicBezTo>
                    <a:pt x="618" y="154"/>
                    <a:pt x="599" y="125"/>
                    <a:pt x="571" y="101"/>
                  </a:cubicBezTo>
                  <a:cubicBezTo>
                    <a:pt x="553" y="87"/>
                    <a:pt x="533" y="73"/>
                    <a:pt x="513" y="59"/>
                  </a:cubicBezTo>
                  <a:cubicBezTo>
                    <a:pt x="475" y="43"/>
                    <a:pt x="434" y="23"/>
                    <a:pt x="392" y="12"/>
                  </a:cubicBezTo>
                  <a:cubicBezTo>
                    <a:pt x="366" y="4"/>
                    <a:pt x="338" y="0"/>
                    <a:pt x="31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4438415" y="889239"/>
              <a:ext cx="22069" cy="17159"/>
            </a:xfrm>
            <a:custGeom>
              <a:avLst/>
              <a:gdLst/>
              <a:ahLst/>
              <a:cxnLst/>
              <a:rect l="l" t="t" r="r" b="b"/>
              <a:pathLst>
                <a:path w="463" h="360" extrusionOk="0">
                  <a:moveTo>
                    <a:pt x="284" y="0"/>
                  </a:moveTo>
                  <a:cubicBezTo>
                    <a:pt x="268" y="0"/>
                    <a:pt x="252" y="2"/>
                    <a:pt x="236" y="7"/>
                  </a:cubicBezTo>
                  <a:cubicBezTo>
                    <a:pt x="171" y="27"/>
                    <a:pt x="100" y="44"/>
                    <a:pt x="52" y="96"/>
                  </a:cubicBezTo>
                  <a:cubicBezTo>
                    <a:pt x="15" y="135"/>
                    <a:pt x="1" y="191"/>
                    <a:pt x="17" y="247"/>
                  </a:cubicBezTo>
                  <a:cubicBezTo>
                    <a:pt x="34" y="302"/>
                    <a:pt x="75" y="329"/>
                    <a:pt x="127" y="349"/>
                  </a:cubicBezTo>
                  <a:cubicBezTo>
                    <a:pt x="147" y="357"/>
                    <a:pt x="168" y="359"/>
                    <a:pt x="189" y="359"/>
                  </a:cubicBezTo>
                  <a:cubicBezTo>
                    <a:pt x="239" y="359"/>
                    <a:pt x="291" y="345"/>
                    <a:pt x="337" y="337"/>
                  </a:cubicBezTo>
                  <a:cubicBezTo>
                    <a:pt x="381" y="328"/>
                    <a:pt x="417" y="290"/>
                    <a:pt x="438" y="254"/>
                  </a:cubicBezTo>
                  <a:cubicBezTo>
                    <a:pt x="461" y="213"/>
                    <a:pt x="462" y="164"/>
                    <a:pt x="451" y="120"/>
                  </a:cubicBezTo>
                  <a:cubicBezTo>
                    <a:pt x="433" y="47"/>
                    <a:pt x="358" y="0"/>
                    <a:pt x="28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4383743" y="914883"/>
              <a:ext cx="31793" cy="27884"/>
            </a:xfrm>
            <a:custGeom>
              <a:avLst/>
              <a:gdLst/>
              <a:ahLst/>
              <a:cxnLst/>
              <a:rect l="l" t="t" r="r" b="b"/>
              <a:pathLst>
                <a:path w="667" h="585" extrusionOk="0">
                  <a:moveTo>
                    <a:pt x="382" y="0"/>
                  </a:moveTo>
                  <a:cubicBezTo>
                    <a:pt x="329" y="0"/>
                    <a:pt x="272" y="12"/>
                    <a:pt x="234" y="41"/>
                  </a:cubicBezTo>
                  <a:cubicBezTo>
                    <a:pt x="203" y="63"/>
                    <a:pt x="173" y="87"/>
                    <a:pt x="143" y="110"/>
                  </a:cubicBezTo>
                  <a:cubicBezTo>
                    <a:pt x="88" y="155"/>
                    <a:pt x="48" y="223"/>
                    <a:pt x="39" y="295"/>
                  </a:cubicBezTo>
                  <a:cubicBezTo>
                    <a:pt x="34" y="311"/>
                    <a:pt x="28" y="324"/>
                    <a:pt x="23" y="340"/>
                  </a:cubicBezTo>
                  <a:cubicBezTo>
                    <a:pt x="0" y="435"/>
                    <a:pt x="64" y="542"/>
                    <a:pt x="160" y="563"/>
                  </a:cubicBezTo>
                  <a:cubicBezTo>
                    <a:pt x="177" y="565"/>
                    <a:pt x="192" y="568"/>
                    <a:pt x="207" y="569"/>
                  </a:cubicBezTo>
                  <a:cubicBezTo>
                    <a:pt x="238" y="579"/>
                    <a:pt x="270" y="584"/>
                    <a:pt x="301" y="584"/>
                  </a:cubicBezTo>
                  <a:cubicBezTo>
                    <a:pt x="342" y="584"/>
                    <a:pt x="383" y="576"/>
                    <a:pt x="420" y="559"/>
                  </a:cubicBezTo>
                  <a:cubicBezTo>
                    <a:pt x="456" y="543"/>
                    <a:pt x="489" y="524"/>
                    <a:pt x="524" y="508"/>
                  </a:cubicBezTo>
                  <a:cubicBezTo>
                    <a:pt x="588" y="476"/>
                    <a:pt x="628" y="404"/>
                    <a:pt x="646" y="338"/>
                  </a:cubicBezTo>
                  <a:cubicBezTo>
                    <a:pt x="666" y="267"/>
                    <a:pt x="648" y="191"/>
                    <a:pt x="613" y="130"/>
                  </a:cubicBezTo>
                  <a:cubicBezTo>
                    <a:pt x="579" y="69"/>
                    <a:pt x="508" y="22"/>
                    <a:pt x="442" y="6"/>
                  </a:cubicBezTo>
                  <a:cubicBezTo>
                    <a:pt x="424" y="2"/>
                    <a:pt x="403" y="0"/>
                    <a:pt x="382"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4325878" y="935283"/>
              <a:ext cx="26645" cy="22450"/>
            </a:xfrm>
            <a:custGeom>
              <a:avLst/>
              <a:gdLst/>
              <a:ahLst/>
              <a:cxnLst/>
              <a:rect l="l" t="t" r="r" b="b"/>
              <a:pathLst>
                <a:path w="559" h="471" extrusionOk="0">
                  <a:moveTo>
                    <a:pt x="197" y="0"/>
                  </a:moveTo>
                  <a:cubicBezTo>
                    <a:pt x="174" y="0"/>
                    <a:pt x="149" y="4"/>
                    <a:pt x="124" y="14"/>
                  </a:cubicBezTo>
                  <a:cubicBezTo>
                    <a:pt x="56" y="38"/>
                    <a:pt x="1" y="103"/>
                    <a:pt x="5" y="179"/>
                  </a:cubicBezTo>
                  <a:cubicBezTo>
                    <a:pt x="11" y="270"/>
                    <a:pt x="54" y="328"/>
                    <a:pt x="120" y="381"/>
                  </a:cubicBezTo>
                  <a:cubicBezTo>
                    <a:pt x="182" y="430"/>
                    <a:pt x="253" y="444"/>
                    <a:pt x="326" y="465"/>
                  </a:cubicBezTo>
                  <a:cubicBezTo>
                    <a:pt x="339" y="468"/>
                    <a:pt x="353" y="470"/>
                    <a:pt x="366" y="470"/>
                  </a:cubicBezTo>
                  <a:cubicBezTo>
                    <a:pt x="426" y="470"/>
                    <a:pt x="484" y="433"/>
                    <a:pt x="515" y="381"/>
                  </a:cubicBezTo>
                  <a:cubicBezTo>
                    <a:pt x="559" y="312"/>
                    <a:pt x="531" y="231"/>
                    <a:pt x="484" y="176"/>
                  </a:cubicBezTo>
                  <a:cubicBezTo>
                    <a:pt x="471" y="160"/>
                    <a:pt x="455" y="134"/>
                    <a:pt x="440" y="119"/>
                  </a:cubicBezTo>
                  <a:cubicBezTo>
                    <a:pt x="430" y="109"/>
                    <a:pt x="421" y="97"/>
                    <a:pt x="412" y="87"/>
                  </a:cubicBezTo>
                  <a:cubicBezTo>
                    <a:pt x="397" y="71"/>
                    <a:pt x="374" y="58"/>
                    <a:pt x="355" y="47"/>
                  </a:cubicBezTo>
                  <a:cubicBezTo>
                    <a:pt x="302" y="21"/>
                    <a:pt x="251" y="0"/>
                    <a:pt x="19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4274543" y="925512"/>
              <a:ext cx="15253" cy="13013"/>
            </a:xfrm>
            <a:custGeom>
              <a:avLst/>
              <a:gdLst/>
              <a:ahLst/>
              <a:cxnLst/>
              <a:rect l="l" t="t" r="r" b="b"/>
              <a:pathLst>
                <a:path w="320" h="273" extrusionOk="0">
                  <a:moveTo>
                    <a:pt x="147" y="0"/>
                  </a:moveTo>
                  <a:cubicBezTo>
                    <a:pt x="119" y="0"/>
                    <a:pt x="84" y="7"/>
                    <a:pt x="62" y="23"/>
                  </a:cubicBezTo>
                  <a:cubicBezTo>
                    <a:pt x="44" y="35"/>
                    <a:pt x="31" y="49"/>
                    <a:pt x="21" y="68"/>
                  </a:cubicBezTo>
                  <a:cubicBezTo>
                    <a:pt x="16" y="77"/>
                    <a:pt x="12" y="88"/>
                    <a:pt x="10" y="99"/>
                  </a:cubicBezTo>
                  <a:cubicBezTo>
                    <a:pt x="1" y="132"/>
                    <a:pt x="11" y="161"/>
                    <a:pt x="25" y="189"/>
                  </a:cubicBezTo>
                  <a:cubicBezTo>
                    <a:pt x="37" y="216"/>
                    <a:pt x="75" y="242"/>
                    <a:pt x="101" y="252"/>
                  </a:cubicBezTo>
                  <a:cubicBezTo>
                    <a:pt x="117" y="257"/>
                    <a:pt x="135" y="264"/>
                    <a:pt x="150" y="269"/>
                  </a:cubicBezTo>
                  <a:cubicBezTo>
                    <a:pt x="159" y="272"/>
                    <a:pt x="168" y="273"/>
                    <a:pt x="177" y="273"/>
                  </a:cubicBezTo>
                  <a:cubicBezTo>
                    <a:pt x="203" y="273"/>
                    <a:pt x="229" y="264"/>
                    <a:pt x="251" y="252"/>
                  </a:cubicBezTo>
                  <a:cubicBezTo>
                    <a:pt x="282" y="234"/>
                    <a:pt x="302" y="201"/>
                    <a:pt x="311" y="168"/>
                  </a:cubicBezTo>
                  <a:cubicBezTo>
                    <a:pt x="320" y="137"/>
                    <a:pt x="311" y="95"/>
                    <a:pt x="294" y="68"/>
                  </a:cubicBezTo>
                  <a:cubicBezTo>
                    <a:pt x="277" y="42"/>
                    <a:pt x="241" y="11"/>
                    <a:pt x="210" y="7"/>
                  </a:cubicBezTo>
                  <a:cubicBezTo>
                    <a:pt x="193" y="5"/>
                    <a:pt x="177" y="2"/>
                    <a:pt x="160" y="1"/>
                  </a:cubicBezTo>
                  <a:cubicBezTo>
                    <a:pt x="156" y="1"/>
                    <a:pt x="152" y="0"/>
                    <a:pt x="14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4204857" y="894625"/>
              <a:ext cx="31173" cy="30982"/>
            </a:xfrm>
            <a:custGeom>
              <a:avLst/>
              <a:gdLst/>
              <a:ahLst/>
              <a:cxnLst/>
              <a:rect l="l" t="t" r="r" b="b"/>
              <a:pathLst>
                <a:path w="654" h="650" extrusionOk="0">
                  <a:moveTo>
                    <a:pt x="315" y="1"/>
                  </a:moveTo>
                  <a:cubicBezTo>
                    <a:pt x="272" y="1"/>
                    <a:pt x="232" y="11"/>
                    <a:pt x="195" y="32"/>
                  </a:cubicBezTo>
                  <a:cubicBezTo>
                    <a:pt x="169" y="41"/>
                    <a:pt x="145" y="54"/>
                    <a:pt x="126" y="75"/>
                  </a:cubicBezTo>
                  <a:cubicBezTo>
                    <a:pt x="101" y="92"/>
                    <a:pt x="83" y="111"/>
                    <a:pt x="68" y="136"/>
                  </a:cubicBezTo>
                  <a:cubicBezTo>
                    <a:pt x="60" y="146"/>
                    <a:pt x="52" y="158"/>
                    <a:pt x="43" y="170"/>
                  </a:cubicBezTo>
                  <a:cubicBezTo>
                    <a:pt x="42" y="171"/>
                    <a:pt x="41" y="174"/>
                    <a:pt x="39" y="176"/>
                  </a:cubicBezTo>
                  <a:cubicBezTo>
                    <a:pt x="12" y="219"/>
                    <a:pt x="12" y="246"/>
                    <a:pt x="5" y="292"/>
                  </a:cubicBezTo>
                  <a:cubicBezTo>
                    <a:pt x="1" y="331"/>
                    <a:pt x="0" y="318"/>
                    <a:pt x="1" y="333"/>
                  </a:cubicBezTo>
                  <a:cubicBezTo>
                    <a:pt x="1" y="335"/>
                    <a:pt x="2" y="336"/>
                    <a:pt x="2" y="339"/>
                  </a:cubicBezTo>
                  <a:cubicBezTo>
                    <a:pt x="2" y="382"/>
                    <a:pt x="13" y="423"/>
                    <a:pt x="34" y="459"/>
                  </a:cubicBezTo>
                  <a:cubicBezTo>
                    <a:pt x="42" y="486"/>
                    <a:pt x="57" y="509"/>
                    <a:pt x="78" y="528"/>
                  </a:cubicBezTo>
                  <a:cubicBezTo>
                    <a:pt x="102" y="562"/>
                    <a:pt x="132" y="590"/>
                    <a:pt x="172" y="609"/>
                  </a:cubicBezTo>
                  <a:cubicBezTo>
                    <a:pt x="199" y="620"/>
                    <a:pt x="225" y="630"/>
                    <a:pt x="253" y="640"/>
                  </a:cubicBezTo>
                  <a:cubicBezTo>
                    <a:pt x="282" y="645"/>
                    <a:pt x="310" y="648"/>
                    <a:pt x="339" y="650"/>
                  </a:cubicBezTo>
                  <a:lnTo>
                    <a:pt x="421" y="635"/>
                  </a:lnTo>
                  <a:cubicBezTo>
                    <a:pt x="447" y="624"/>
                    <a:pt x="472" y="613"/>
                    <a:pt x="498" y="602"/>
                  </a:cubicBezTo>
                  <a:cubicBezTo>
                    <a:pt x="535" y="580"/>
                    <a:pt x="565" y="551"/>
                    <a:pt x="587" y="515"/>
                  </a:cubicBezTo>
                  <a:cubicBezTo>
                    <a:pt x="607" y="494"/>
                    <a:pt x="620" y="470"/>
                    <a:pt x="627" y="440"/>
                  </a:cubicBezTo>
                  <a:cubicBezTo>
                    <a:pt x="641" y="414"/>
                    <a:pt x="648" y="387"/>
                    <a:pt x="646" y="357"/>
                  </a:cubicBezTo>
                  <a:cubicBezTo>
                    <a:pt x="653" y="328"/>
                    <a:pt x="651" y="299"/>
                    <a:pt x="644" y="272"/>
                  </a:cubicBezTo>
                  <a:cubicBezTo>
                    <a:pt x="641" y="230"/>
                    <a:pt x="627" y="190"/>
                    <a:pt x="603" y="156"/>
                  </a:cubicBezTo>
                  <a:cubicBezTo>
                    <a:pt x="587" y="135"/>
                    <a:pt x="568" y="112"/>
                    <a:pt x="551" y="91"/>
                  </a:cubicBezTo>
                  <a:lnTo>
                    <a:pt x="483" y="42"/>
                  </a:lnTo>
                  <a:cubicBezTo>
                    <a:pt x="456" y="31"/>
                    <a:pt x="429" y="21"/>
                    <a:pt x="401" y="10"/>
                  </a:cubicBezTo>
                  <a:cubicBezTo>
                    <a:pt x="373" y="6"/>
                    <a:pt x="345" y="4"/>
                    <a:pt x="315"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4139746" y="912214"/>
              <a:ext cx="27264" cy="24261"/>
            </a:xfrm>
            <a:custGeom>
              <a:avLst/>
              <a:gdLst/>
              <a:ahLst/>
              <a:cxnLst/>
              <a:rect l="l" t="t" r="r" b="b"/>
              <a:pathLst>
                <a:path w="572" h="509" extrusionOk="0">
                  <a:moveTo>
                    <a:pt x="352" y="1"/>
                  </a:moveTo>
                  <a:cubicBezTo>
                    <a:pt x="347" y="1"/>
                    <a:pt x="342" y="1"/>
                    <a:pt x="337" y="1"/>
                  </a:cubicBezTo>
                  <a:cubicBezTo>
                    <a:pt x="317" y="3"/>
                    <a:pt x="300" y="8"/>
                    <a:pt x="280" y="11"/>
                  </a:cubicBezTo>
                  <a:cubicBezTo>
                    <a:pt x="237" y="29"/>
                    <a:pt x="191" y="45"/>
                    <a:pt x="152" y="74"/>
                  </a:cubicBezTo>
                  <a:cubicBezTo>
                    <a:pt x="112" y="102"/>
                    <a:pt x="73" y="132"/>
                    <a:pt x="49" y="175"/>
                  </a:cubicBezTo>
                  <a:cubicBezTo>
                    <a:pt x="38" y="196"/>
                    <a:pt x="32" y="218"/>
                    <a:pt x="27" y="241"/>
                  </a:cubicBezTo>
                  <a:cubicBezTo>
                    <a:pt x="24" y="246"/>
                    <a:pt x="22" y="252"/>
                    <a:pt x="21" y="257"/>
                  </a:cubicBezTo>
                  <a:cubicBezTo>
                    <a:pt x="0" y="310"/>
                    <a:pt x="5" y="367"/>
                    <a:pt x="33" y="416"/>
                  </a:cubicBezTo>
                  <a:cubicBezTo>
                    <a:pt x="66" y="477"/>
                    <a:pt x="132" y="498"/>
                    <a:pt x="195" y="503"/>
                  </a:cubicBezTo>
                  <a:cubicBezTo>
                    <a:pt x="212" y="506"/>
                    <a:pt x="229" y="508"/>
                    <a:pt x="245" y="508"/>
                  </a:cubicBezTo>
                  <a:cubicBezTo>
                    <a:pt x="258" y="508"/>
                    <a:pt x="271" y="507"/>
                    <a:pt x="285" y="505"/>
                  </a:cubicBezTo>
                  <a:cubicBezTo>
                    <a:pt x="325" y="499"/>
                    <a:pt x="357" y="483"/>
                    <a:pt x="393" y="464"/>
                  </a:cubicBezTo>
                  <a:cubicBezTo>
                    <a:pt x="435" y="442"/>
                    <a:pt x="469" y="410"/>
                    <a:pt x="506" y="378"/>
                  </a:cubicBezTo>
                  <a:cubicBezTo>
                    <a:pt x="546" y="344"/>
                    <a:pt x="572" y="267"/>
                    <a:pt x="568" y="216"/>
                  </a:cubicBezTo>
                  <a:cubicBezTo>
                    <a:pt x="565" y="178"/>
                    <a:pt x="553" y="142"/>
                    <a:pt x="535" y="107"/>
                  </a:cubicBezTo>
                  <a:cubicBezTo>
                    <a:pt x="511" y="65"/>
                    <a:pt x="469" y="35"/>
                    <a:pt x="425" y="18"/>
                  </a:cubicBezTo>
                  <a:cubicBezTo>
                    <a:pt x="402" y="8"/>
                    <a:pt x="378" y="1"/>
                    <a:pt x="352"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4104712" y="950727"/>
              <a:ext cx="28933" cy="20877"/>
            </a:xfrm>
            <a:custGeom>
              <a:avLst/>
              <a:gdLst/>
              <a:ahLst/>
              <a:cxnLst/>
              <a:rect l="l" t="t" r="r" b="b"/>
              <a:pathLst>
                <a:path w="607" h="438" extrusionOk="0">
                  <a:moveTo>
                    <a:pt x="299" y="0"/>
                  </a:moveTo>
                  <a:cubicBezTo>
                    <a:pt x="70" y="0"/>
                    <a:pt x="1" y="370"/>
                    <a:pt x="255" y="431"/>
                  </a:cubicBezTo>
                  <a:cubicBezTo>
                    <a:pt x="274" y="435"/>
                    <a:pt x="292" y="437"/>
                    <a:pt x="310" y="437"/>
                  </a:cubicBezTo>
                  <a:cubicBezTo>
                    <a:pt x="539" y="437"/>
                    <a:pt x="607" y="67"/>
                    <a:pt x="354" y="7"/>
                  </a:cubicBezTo>
                  <a:cubicBezTo>
                    <a:pt x="335" y="2"/>
                    <a:pt x="316" y="0"/>
                    <a:pt x="29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4393658" y="889620"/>
              <a:ext cx="14776" cy="12298"/>
            </a:xfrm>
            <a:custGeom>
              <a:avLst/>
              <a:gdLst/>
              <a:ahLst/>
              <a:cxnLst/>
              <a:rect l="l" t="t" r="r" b="b"/>
              <a:pathLst>
                <a:path w="310" h="258" extrusionOk="0">
                  <a:moveTo>
                    <a:pt x="130" y="1"/>
                  </a:moveTo>
                  <a:cubicBezTo>
                    <a:pt x="117" y="1"/>
                    <a:pt x="105" y="2"/>
                    <a:pt x="91" y="5"/>
                  </a:cubicBezTo>
                  <a:cubicBezTo>
                    <a:pt x="51" y="15"/>
                    <a:pt x="18" y="52"/>
                    <a:pt x="9" y="90"/>
                  </a:cubicBezTo>
                  <a:cubicBezTo>
                    <a:pt x="1" y="128"/>
                    <a:pt x="11" y="179"/>
                    <a:pt x="43" y="204"/>
                  </a:cubicBezTo>
                  <a:cubicBezTo>
                    <a:pt x="53" y="212"/>
                    <a:pt x="61" y="220"/>
                    <a:pt x="72" y="226"/>
                  </a:cubicBezTo>
                  <a:cubicBezTo>
                    <a:pt x="81" y="230"/>
                    <a:pt x="92" y="235"/>
                    <a:pt x="102" y="238"/>
                  </a:cubicBezTo>
                  <a:cubicBezTo>
                    <a:pt x="107" y="241"/>
                    <a:pt x="113" y="242"/>
                    <a:pt x="118" y="243"/>
                  </a:cubicBezTo>
                  <a:cubicBezTo>
                    <a:pt x="129" y="247"/>
                    <a:pt x="140" y="250"/>
                    <a:pt x="150" y="253"/>
                  </a:cubicBezTo>
                  <a:cubicBezTo>
                    <a:pt x="159" y="256"/>
                    <a:pt x="168" y="257"/>
                    <a:pt x="177" y="257"/>
                  </a:cubicBezTo>
                  <a:cubicBezTo>
                    <a:pt x="201" y="257"/>
                    <a:pt x="225" y="249"/>
                    <a:pt x="244" y="238"/>
                  </a:cubicBezTo>
                  <a:cubicBezTo>
                    <a:pt x="274" y="222"/>
                    <a:pt x="292" y="193"/>
                    <a:pt x="301" y="161"/>
                  </a:cubicBezTo>
                  <a:cubicBezTo>
                    <a:pt x="309" y="131"/>
                    <a:pt x="301" y="93"/>
                    <a:pt x="285" y="67"/>
                  </a:cubicBezTo>
                  <a:cubicBezTo>
                    <a:pt x="270" y="41"/>
                    <a:pt x="238" y="16"/>
                    <a:pt x="208" y="11"/>
                  </a:cubicBezTo>
                  <a:cubicBezTo>
                    <a:pt x="197" y="10"/>
                    <a:pt x="186" y="6"/>
                    <a:pt x="175" y="5"/>
                  </a:cubicBezTo>
                  <a:cubicBezTo>
                    <a:pt x="169" y="4"/>
                    <a:pt x="164" y="4"/>
                    <a:pt x="159" y="3"/>
                  </a:cubicBezTo>
                  <a:cubicBezTo>
                    <a:pt x="148" y="1"/>
                    <a:pt x="139" y="1"/>
                    <a:pt x="130"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4330930" y="896818"/>
              <a:ext cx="30124" cy="21640"/>
            </a:xfrm>
            <a:custGeom>
              <a:avLst/>
              <a:gdLst/>
              <a:ahLst/>
              <a:cxnLst/>
              <a:rect l="l" t="t" r="r" b="b"/>
              <a:pathLst>
                <a:path w="632" h="454" extrusionOk="0">
                  <a:moveTo>
                    <a:pt x="309" y="0"/>
                  </a:moveTo>
                  <a:cubicBezTo>
                    <a:pt x="71" y="0"/>
                    <a:pt x="0" y="385"/>
                    <a:pt x="264" y="447"/>
                  </a:cubicBezTo>
                  <a:cubicBezTo>
                    <a:pt x="285" y="452"/>
                    <a:pt x="304" y="454"/>
                    <a:pt x="322" y="454"/>
                  </a:cubicBezTo>
                  <a:cubicBezTo>
                    <a:pt x="560" y="454"/>
                    <a:pt x="631" y="69"/>
                    <a:pt x="367" y="7"/>
                  </a:cubicBezTo>
                  <a:cubicBezTo>
                    <a:pt x="347" y="2"/>
                    <a:pt x="328" y="0"/>
                    <a:pt x="30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4256192" y="879706"/>
              <a:ext cx="29123" cy="27407"/>
            </a:xfrm>
            <a:custGeom>
              <a:avLst/>
              <a:gdLst/>
              <a:ahLst/>
              <a:cxnLst/>
              <a:rect l="l" t="t" r="r" b="b"/>
              <a:pathLst>
                <a:path w="611" h="575" extrusionOk="0">
                  <a:moveTo>
                    <a:pt x="307" y="0"/>
                  </a:moveTo>
                  <a:cubicBezTo>
                    <a:pt x="279" y="0"/>
                    <a:pt x="250" y="5"/>
                    <a:pt x="223" y="13"/>
                  </a:cubicBezTo>
                  <a:cubicBezTo>
                    <a:pt x="215" y="15"/>
                    <a:pt x="206" y="20"/>
                    <a:pt x="196" y="23"/>
                  </a:cubicBezTo>
                  <a:cubicBezTo>
                    <a:pt x="175" y="31"/>
                    <a:pt x="154" y="42"/>
                    <a:pt x="133" y="51"/>
                  </a:cubicBezTo>
                  <a:cubicBezTo>
                    <a:pt x="111" y="63"/>
                    <a:pt x="93" y="77"/>
                    <a:pt x="79" y="96"/>
                  </a:cubicBezTo>
                  <a:cubicBezTo>
                    <a:pt x="63" y="113"/>
                    <a:pt x="50" y="133"/>
                    <a:pt x="37" y="152"/>
                  </a:cubicBezTo>
                  <a:cubicBezTo>
                    <a:pt x="28" y="175"/>
                    <a:pt x="19" y="197"/>
                    <a:pt x="11" y="218"/>
                  </a:cubicBezTo>
                  <a:cubicBezTo>
                    <a:pt x="2" y="253"/>
                    <a:pt x="0" y="288"/>
                    <a:pt x="9" y="322"/>
                  </a:cubicBezTo>
                  <a:cubicBezTo>
                    <a:pt x="11" y="334"/>
                    <a:pt x="13" y="347"/>
                    <a:pt x="16" y="359"/>
                  </a:cubicBezTo>
                  <a:cubicBezTo>
                    <a:pt x="25" y="380"/>
                    <a:pt x="35" y="401"/>
                    <a:pt x="44" y="422"/>
                  </a:cubicBezTo>
                  <a:cubicBezTo>
                    <a:pt x="58" y="442"/>
                    <a:pt x="74" y="459"/>
                    <a:pt x="91" y="476"/>
                  </a:cubicBezTo>
                  <a:cubicBezTo>
                    <a:pt x="97" y="483"/>
                    <a:pt x="103" y="489"/>
                    <a:pt x="110" y="495"/>
                  </a:cubicBezTo>
                  <a:cubicBezTo>
                    <a:pt x="163" y="547"/>
                    <a:pt x="236" y="574"/>
                    <a:pt x="310" y="574"/>
                  </a:cubicBezTo>
                  <a:cubicBezTo>
                    <a:pt x="338" y="574"/>
                    <a:pt x="366" y="570"/>
                    <a:pt x="393" y="562"/>
                  </a:cubicBezTo>
                  <a:cubicBezTo>
                    <a:pt x="489" y="533"/>
                    <a:pt x="564" y="452"/>
                    <a:pt x="588" y="354"/>
                  </a:cubicBezTo>
                  <a:cubicBezTo>
                    <a:pt x="611" y="255"/>
                    <a:pt x="579" y="149"/>
                    <a:pt x="506" y="80"/>
                  </a:cubicBezTo>
                  <a:cubicBezTo>
                    <a:pt x="452" y="29"/>
                    <a:pt x="380" y="0"/>
                    <a:pt x="307"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4188984" y="856827"/>
              <a:ext cx="21497" cy="21926"/>
            </a:xfrm>
            <a:custGeom>
              <a:avLst/>
              <a:gdLst/>
              <a:ahLst/>
              <a:cxnLst/>
              <a:rect l="l" t="t" r="r" b="b"/>
              <a:pathLst>
                <a:path w="451" h="460" extrusionOk="0">
                  <a:moveTo>
                    <a:pt x="231" y="0"/>
                  </a:moveTo>
                  <a:cubicBezTo>
                    <a:pt x="190" y="0"/>
                    <a:pt x="148" y="14"/>
                    <a:pt x="112" y="34"/>
                  </a:cubicBezTo>
                  <a:cubicBezTo>
                    <a:pt x="87" y="48"/>
                    <a:pt x="66" y="68"/>
                    <a:pt x="52" y="92"/>
                  </a:cubicBezTo>
                  <a:cubicBezTo>
                    <a:pt x="32" y="115"/>
                    <a:pt x="19" y="142"/>
                    <a:pt x="14" y="174"/>
                  </a:cubicBezTo>
                  <a:cubicBezTo>
                    <a:pt x="0" y="229"/>
                    <a:pt x="11" y="291"/>
                    <a:pt x="41" y="341"/>
                  </a:cubicBezTo>
                  <a:cubicBezTo>
                    <a:pt x="56" y="365"/>
                    <a:pt x="76" y="386"/>
                    <a:pt x="100" y="400"/>
                  </a:cubicBezTo>
                  <a:cubicBezTo>
                    <a:pt x="121" y="419"/>
                    <a:pt x="146" y="431"/>
                    <a:pt x="173" y="437"/>
                  </a:cubicBezTo>
                  <a:cubicBezTo>
                    <a:pt x="199" y="451"/>
                    <a:pt x="227" y="459"/>
                    <a:pt x="257" y="459"/>
                  </a:cubicBezTo>
                  <a:cubicBezTo>
                    <a:pt x="261" y="459"/>
                    <a:pt x="264" y="459"/>
                    <a:pt x="267" y="459"/>
                  </a:cubicBezTo>
                  <a:cubicBezTo>
                    <a:pt x="299" y="458"/>
                    <a:pt x="329" y="448"/>
                    <a:pt x="356" y="432"/>
                  </a:cubicBezTo>
                  <a:cubicBezTo>
                    <a:pt x="385" y="415"/>
                    <a:pt x="404" y="391"/>
                    <a:pt x="420" y="364"/>
                  </a:cubicBezTo>
                  <a:cubicBezTo>
                    <a:pt x="437" y="335"/>
                    <a:pt x="444" y="304"/>
                    <a:pt x="443" y="269"/>
                  </a:cubicBezTo>
                  <a:lnTo>
                    <a:pt x="443" y="268"/>
                  </a:lnTo>
                  <a:cubicBezTo>
                    <a:pt x="444" y="260"/>
                    <a:pt x="445" y="252"/>
                    <a:pt x="445" y="243"/>
                  </a:cubicBezTo>
                  <a:cubicBezTo>
                    <a:pt x="451" y="214"/>
                    <a:pt x="449" y="186"/>
                    <a:pt x="439" y="157"/>
                  </a:cubicBezTo>
                  <a:lnTo>
                    <a:pt x="416" y="106"/>
                  </a:lnTo>
                  <a:cubicBezTo>
                    <a:pt x="387" y="54"/>
                    <a:pt x="333" y="22"/>
                    <a:pt x="278" y="7"/>
                  </a:cubicBezTo>
                  <a:cubicBezTo>
                    <a:pt x="263" y="2"/>
                    <a:pt x="247" y="0"/>
                    <a:pt x="231"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4124779" y="855349"/>
              <a:ext cx="24166" cy="22021"/>
            </a:xfrm>
            <a:custGeom>
              <a:avLst/>
              <a:gdLst/>
              <a:ahLst/>
              <a:cxnLst/>
              <a:rect l="l" t="t" r="r" b="b"/>
              <a:pathLst>
                <a:path w="507" h="462" extrusionOk="0">
                  <a:moveTo>
                    <a:pt x="283" y="1"/>
                  </a:moveTo>
                  <a:cubicBezTo>
                    <a:pt x="270" y="1"/>
                    <a:pt x="258" y="2"/>
                    <a:pt x="245" y="6"/>
                  </a:cubicBezTo>
                  <a:cubicBezTo>
                    <a:pt x="217" y="8"/>
                    <a:pt x="191" y="18"/>
                    <a:pt x="168" y="33"/>
                  </a:cubicBezTo>
                  <a:cubicBezTo>
                    <a:pt x="154" y="43"/>
                    <a:pt x="142" y="50"/>
                    <a:pt x="130" y="60"/>
                  </a:cubicBezTo>
                  <a:cubicBezTo>
                    <a:pt x="110" y="73"/>
                    <a:pt x="90" y="87"/>
                    <a:pt x="74" y="105"/>
                  </a:cubicBezTo>
                  <a:cubicBezTo>
                    <a:pt x="58" y="123"/>
                    <a:pt x="47" y="140"/>
                    <a:pt x="36" y="162"/>
                  </a:cubicBezTo>
                  <a:cubicBezTo>
                    <a:pt x="0" y="225"/>
                    <a:pt x="4" y="305"/>
                    <a:pt x="39" y="366"/>
                  </a:cubicBezTo>
                  <a:cubicBezTo>
                    <a:pt x="74" y="423"/>
                    <a:pt x="140" y="462"/>
                    <a:pt x="208" y="462"/>
                  </a:cubicBezTo>
                  <a:cubicBezTo>
                    <a:pt x="212" y="462"/>
                    <a:pt x="215" y="462"/>
                    <a:pt x="219" y="462"/>
                  </a:cubicBezTo>
                  <a:cubicBezTo>
                    <a:pt x="243" y="461"/>
                    <a:pt x="263" y="458"/>
                    <a:pt x="288" y="451"/>
                  </a:cubicBezTo>
                  <a:cubicBezTo>
                    <a:pt x="311" y="445"/>
                    <a:pt x="332" y="434"/>
                    <a:pt x="353" y="422"/>
                  </a:cubicBezTo>
                  <a:cubicBezTo>
                    <a:pt x="366" y="414"/>
                    <a:pt x="380" y="408"/>
                    <a:pt x="394" y="400"/>
                  </a:cubicBezTo>
                  <a:cubicBezTo>
                    <a:pt x="445" y="374"/>
                    <a:pt x="474" y="320"/>
                    <a:pt x="490" y="267"/>
                  </a:cubicBezTo>
                  <a:cubicBezTo>
                    <a:pt x="507" y="210"/>
                    <a:pt x="492" y="152"/>
                    <a:pt x="464" y="102"/>
                  </a:cubicBezTo>
                  <a:cubicBezTo>
                    <a:pt x="450" y="78"/>
                    <a:pt x="430" y="59"/>
                    <a:pt x="406" y="44"/>
                  </a:cubicBezTo>
                  <a:cubicBezTo>
                    <a:pt x="384" y="26"/>
                    <a:pt x="358" y="12"/>
                    <a:pt x="330" y="7"/>
                  </a:cubicBezTo>
                  <a:cubicBezTo>
                    <a:pt x="314" y="3"/>
                    <a:pt x="298" y="1"/>
                    <a:pt x="283"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4074207" y="888476"/>
              <a:ext cx="25024" cy="23642"/>
            </a:xfrm>
            <a:custGeom>
              <a:avLst/>
              <a:gdLst/>
              <a:ahLst/>
              <a:cxnLst/>
              <a:rect l="l" t="t" r="r" b="b"/>
              <a:pathLst>
                <a:path w="525" h="496" extrusionOk="0">
                  <a:moveTo>
                    <a:pt x="274" y="1"/>
                  </a:moveTo>
                  <a:cubicBezTo>
                    <a:pt x="209" y="1"/>
                    <a:pt x="145" y="31"/>
                    <a:pt x="99" y="76"/>
                  </a:cubicBezTo>
                  <a:cubicBezTo>
                    <a:pt x="58" y="116"/>
                    <a:pt x="28" y="160"/>
                    <a:pt x="15" y="219"/>
                  </a:cubicBezTo>
                  <a:cubicBezTo>
                    <a:pt x="14" y="226"/>
                    <a:pt x="13" y="231"/>
                    <a:pt x="11" y="238"/>
                  </a:cubicBezTo>
                  <a:cubicBezTo>
                    <a:pt x="1" y="291"/>
                    <a:pt x="7" y="343"/>
                    <a:pt x="35" y="392"/>
                  </a:cubicBezTo>
                  <a:cubicBezTo>
                    <a:pt x="52" y="421"/>
                    <a:pt x="80" y="444"/>
                    <a:pt x="108" y="462"/>
                  </a:cubicBezTo>
                  <a:cubicBezTo>
                    <a:pt x="125" y="472"/>
                    <a:pt x="145" y="477"/>
                    <a:pt x="163" y="483"/>
                  </a:cubicBezTo>
                  <a:cubicBezTo>
                    <a:pt x="170" y="484"/>
                    <a:pt x="176" y="486"/>
                    <a:pt x="183" y="488"/>
                  </a:cubicBezTo>
                  <a:cubicBezTo>
                    <a:pt x="197" y="491"/>
                    <a:pt x="205" y="491"/>
                    <a:pt x="223" y="493"/>
                  </a:cubicBezTo>
                  <a:cubicBezTo>
                    <a:pt x="235" y="494"/>
                    <a:pt x="247" y="495"/>
                    <a:pt x="259" y="495"/>
                  </a:cubicBezTo>
                  <a:cubicBezTo>
                    <a:pt x="278" y="491"/>
                    <a:pt x="299" y="489"/>
                    <a:pt x="319" y="485"/>
                  </a:cubicBezTo>
                  <a:cubicBezTo>
                    <a:pt x="328" y="483"/>
                    <a:pt x="336" y="478"/>
                    <a:pt x="345" y="475"/>
                  </a:cubicBezTo>
                  <a:cubicBezTo>
                    <a:pt x="427" y="448"/>
                    <a:pt x="491" y="385"/>
                    <a:pt x="510" y="300"/>
                  </a:cubicBezTo>
                  <a:cubicBezTo>
                    <a:pt x="524" y="240"/>
                    <a:pt x="513" y="170"/>
                    <a:pt x="480" y="117"/>
                  </a:cubicBezTo>
                  <a:cubicBezTo>
                    <a:pt x="444" y="61"/>
                    <a:pt x="391" y="25"/>
                    <a:pt x="329" y="8"/>
                  </a:cubicBezTo>
                  <a:cubicBezTo>
                    <a:pt x="311" y="3"/>
                    <a:pt x="293" y="1"/>
                    <a:pt x="27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9"/>
          <p:cNvGrpSpPr/>
          <p:nvPr/>
        </p:nvGrpSpPr>
        <p:grpSpPr>
          <a:xfrm>
            <a:off x="425466" y="4238361"/>
            <a:ext cx="693254" cy="701928"/>
            <a:chOff x="3063709" y="-107293"/>
            <a:chExt cx="201909" cy="204435"/>
          </a:xfrm>
        </p:grpSpPr>
        <p:sp>
          <p:nvSpPr>
            <p:cNvPr id="678" name="Google Shape;678;p9"/>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9"/>
          <p:cNvGrpSpPr/>
          <p:nvPr/>
        </p:nvGrpSpPr>
        <p:grpSpPr>
          <a:xfrm>
            <a:off x="6159050" y="4019775"/>
            <a:ext cx="3310942" cy="1432897"/>
            <a:chOff x="3758998" y="-241279"/>
            <a:chExt cx="873461" cy="377983"/>
          </a:xfrm>
        </p:grpSpPr>
        <p:sp>
          <p:nvSpPr>
            <p:cNvPr id="691" name="Google Shape;691;p9"/>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9"/>
          <p:cNvGrpSpPr/>
          <p:nvPr/>
        </p:nvGrpSpPr>
        <p:grpSpPr>
          <a:xfrm>
            <a:off x="7615336" y="875885"/>
            <a:ext cx="1695084" cy="2042204"/>
            <a:chOff x="5234039" y="-267543"/>
            <a:chExt cx="313064" cy="377173"/>
          </a:xfrm>
        </p:grpSpPr>
        <p:sp>
          <p:nvSpPr>
            <p:cNvPr id="722" name="Google Shape;722;p9"/>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63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9"/>
          <p:cNvSpPr txBox="1">
            <a:spLocks noGrp="1"/>
          </p:cNvSpPr>
          <p:nvPr>
            <p:ph type="title"/>
          </p:nvPr>
        </p:nvSpPr>
        <p:spPr>
          <a:xfrm>
            <a:off x="2180400" y="1597488"/>
            <a:ext cx="4783200" cy="996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42" name="Google Shape;742;p9"/>
          <p:cNvSpPr txBox="1">
            <a:spLocks noGrp="1"/>
          </p:cNvSpPr>
          <p:nvPr>
            <p:ph type="subTitle" idx="1"/>
          </p:nvPr>
        </p:nvSpPr>
        <p:spPr>
          <a:xfrm>
            <a:off x="2180400" y="2622800"/>
            <a:ext cx="4783200" cy="9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3" name="Google Shape;743;p9"/>
          <p:cNvSpPr/>
          <p:nvPr/>
        </p:nvSpPr>
        <p:spPr>
          <a:xfrm>
            <a:off x="3248732" y="4893900"/>
            <a:ext cx="59540" cy="59653"/>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6"/>
                  <a:pt x="232" y="290"/>
                </a:cubicBezTo>
                <a:cubicBezTo>
                  <a:pt x="235" y="405"/>
                  <a:pt x="256" y="524"/>
                  <a:pt x="256" y="524"/>
                </a:cubicBezTo>
                <a:cubicBezTo>
                  <a:pt x="256" y="524"/>
                  <a:pt x="283" y="379"/>
                  <a:pt x="290" y="293"/>
                </a:cubicBezTo>
                <a:cubicBezTo>
                  <a:pt x="403" y="289"/>
                  <a:pt x="523" y="268"/>
                  <a:pt x="523" y="268"/>
                </a:cubicBezTo>
                <a:cubicBezTo>
                  <a:pt x="523" y="268"/>
                  <a:pt x="378"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6080906" y="4763106"/>
            <a:ext cx="59540" cy="59653"/>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784703" y="264043"/>
            <a:ext cx="59653" cy="59767"/>
          </a:xfrm>
          <a:custGeom>
            <a:avLst/>
            <a:gdLst/>
            <a:ahLst/>
            <a:cxnLst/>
            <a:rect l="l" t="t" r="r" b="b"/>
            <a:pathLst>
              <a:path w="524" h="525" extrusionOk="0">
                <a:moveTo>
                  <a:pt x="255" y="1"/>
                </a:moveTo>
                <a:cubicBezTo>
                  <a:pt x="255" y="1"/>
                  <a:pt x="236" y="120"/>
                  <a:pt x="232" y="233"/>
                </a:cubicBezTo>
                <a:cubicBezTo>
                  <a:pt x="144" y="239"/>
                  <a:pt x="1" y="269"/>
                  <a:pt x="1" y="269"/>
                </a:cubicBezTo>
                <a:cubicBezTo>
                  <a:pt x="1" y="269"/>
                  <a:pt x="121" y="286"/>
                  <a:pt x="232" y="291"/>
                </a:cubicBezTo>
                <a:cubicBezTo>
                  <a:pt x="235" y="405"/>
                  <a:pt x="256" y="524"/>
                  <a:pt x="256" y="524"/>
                </a:cubicBezTo>
                <a:cubicBezTo>
                  <a:pt x="256" y="524"/>
                  <a:pt x="283" y="381"/>
                  <a:pt x="291" y="292"/>
                </a:cubicBezTo>
                <a:cubicBezTo>
                  <a:pt x="404" y="290"/>
                  <a:pt x="523" y="269"/>
                  <a:pt x="523" y="269"/>
                </a:cubicBezTo>
                <a:cubicBezTo>
                  <a:pt x="523" y="269"/>
                  <a:pt x="380" y="238"/>
                  <a:pt x="291"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2416041" y="353713"/>
            <a:ext cx="59540" cy="59653"/>
          </a:xfrm>
          <a:custGeom>
            <a:avLst/>
            <a:gdLst/>
            <a:ahLst/>
            <a:cxnLst/>
            <a:rect l="l" t="t" r="r" b="b"/>
            <a:pathLst>
              <a:path w="523" h="524" extrusionOk="0">
                <a:moveTo>
                  <a:pt x="255" y="0"/>
                </a:moveTo>
                <a:cubicBezTo>
                  <a:pt x="255" y="0"/>
                  <a:pt x="236" y="120"/>
                  <a:pt x="231" y="234"/>
                </a:cubicBezTo>
                <a:cubicBezTo>
                  <a:pt x="143" y="240"/>
                  <a:pt x="0" y="268"/>
                  <a:pt x="0" y="268"/>
                </a:cubicBezTo>
                <a:cubicBezTo>
                  <a:pt x="0" y="268"/>
                  <a:pt x="121" y="287"/>
                  <a:pt x="231" y="290"/>
                </a:cubicBezTo>
                <a:cubicBezTo>
                  <a:pt x="235" y="404"/>
                  <a:pt x="256" y="524"/>
                  <a:pt x="256" y="524"/>
                </a:cubicBezTo>
                <a:cubicBezTo>
                  <a:pt x="256" y="524"/>
                  <a:pt x="283" y="381"/>
                  <a:pt x="290" y="292"/>
                </a:cubicBezTo>
                <a:cubicBezTo>
                  <a:pt x="403" y="289"/>
                  <a:pt x="523" y="268"/>
                  <a:pt x="523" y="268"/>
                </a:cubicBezTo>
                <a:cubicBezTo>
                  <a:pt x="523" y="268"/>
                  <a:pt x="378" y="238"/>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8813316" y="3648121"/>
            <a:ext cx="59767" cy="59767"/>
          </a:xfrm>
          <a:custGeom>
            <a:avLst/>
            <a:gdLst/>
            <a:ahLst/>
            <a:cxnLst/>
            <a:rect l="l" t="t" r="r" b="b"/>
            <a:pathLst>
              <a:path w="525" h="525" extrusionOk="0">
                <a:moveTo>
                  <a:pt x="256" y="1"/>
                </a:moveTo>
                <a:cubicBezTo>
                  <a:pt x="256" y="1"/>
                  <a:pt x="238" y="121"/>
                  <a:pt x="234" y="234"/>
                </a:cubicBezTo>
                <a:cubicBezTo>
                  <a:pt x="145" y="241"/>
                  <a:pt x="1" y="269"/>
                  <a:pt x="1" y="269"/>
                </a:cubicBezTo>
                <a:cubicBezTo>
                  <a:pt x="1" y="269"/>
                  <a:pt x="121" y="288"/>
                  <a:pt x="233" y="292"/>
                </a:cubicBezTo>
                <a:cubicBezTo>
                  <a:pt x="235" y="405"/>
                  <a:pt x="256" y="524"/>
                  <a:pt x="256" y="524"/>
                </a:cubicBezTo>
                <a:cubicBezTo>
                  <a:pt x="256" y="524"/>
                  <a:pt x="286" y="381"/>
                  <a:pt x="292" y="293"/>
                </a:cubicBezTo>
                <a:cubicBezTo>
                  <a:pt x="406" y="291"/>
                  <a:pt x="524" y="269"/>
                  <a:pt x="524" y="269"/>
                </a:cubicBezTo>
                <a:cubicBezTo>
                  <a:pt x="524" y="269"/>
                  <a:pt x="381" y="240"/>
                  <a:pt x="292" y="234"/>
                </a:cubicBezTo>
                <a:cubicBezTo>
                  <a:pt x="286" y="145"/>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8684855" y="4834187"/>
            <a:ext cx="59653" cy="59653"/>
          </a:xfrm>
          <a:custGeom>
            <a:avLst/>
            <a:gdLst/>
            <a:ahLst/>
            <a:cxnLst/>
            <a:rect l="l" t="t" r="r" b="b"/>
            <a:pathLst>
              <a:path w="524" h="524" extrusionOk="0">
                <a:moveTo>
                  <a:pt x="254" y="0"/>
                </a:moveTo>
                <a:cubicBezTo>
                  <a:pt x="254" y="0"/>
                  <a:pt x="236" y="121"/>
                  <a:pt x="232" y="233"/>
                </a:cubicBezTo>
                <a:cubicBezTo>
                  <a:pt x="143" y="240"/>
                  <a:pt x="1" y="268"/>
                  <a:pt x="1" y="268"/>
                </a:cubicBezTo>
                <a:cubicBezTo>
                  <a:pt x="1" y="268"/>
                  <a:pt x="121" y="287"/>
                  <a:pt x="232" y="290"/>
                </a:cubicBezTo>
                <a:cubicBezTo>
                  <a:pt x="234" y="404"/>
                  <a:pt x="255" y="524"/>
                  <a:pt x="255" y="524"/>
                </a:cubicBezTo>
                <a:cubicBezTo>
                  <a:pt x="255" y="524"/>
                  <a:pt x="283" y="381"/>
                  <a:pt x="290" y="292"/>
                </a:cubicBezTo>
                <a:cubicBezTo>
                  <a:pt x="404" y="289"/>
                  <a:pt x="523" y="268"/>
                  <a:pt x="523" y="268"/>
                </a:cubicBezTo>
                <a:cubicBezTo>
                  <a:pt x="523" y="268"/>
                  <a:pt x="379" y="238"/>
                  <a:pt x="290"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8877448" y="905269"/>
            <a:ext cx="59653" cy="59767"/>
          </a:xfrm>
          <a:custGeom>
            <a:avLst/>
            <a:gdLst/>
            <a:ahLst/>
            <a:cxnLst/>
            <a:rect l="l" t="t" r="r" b="b"/>
            <a:pathLst>
              <a:path w="524" h="525" extrusionOk="0">
                <a:moveTo>
                  <a:pt x="255" y="1"/>
                </a:moveTo>
                <a:cubicBezTo>
                  <a:pt x="255" y="1"/>
                  <a:pt x="237" y="121"/>
                  <a:pt x="232" y="233"/>
                </a:cubicBezTo>
                <a:cubicBezTo>
                  <a:pt x="143" y="240"/>
                  <a:pt x="0" y="269"/>
                  <a:pt x="0" y="269"/>
                </a:cubicBezTo>
                <a:cubicBezTo>
                  <a:pt x="0" y="269"/>
                  <a:pt x="120" y="288"/>
                  <a:pt x="231" y="291"/>
                </a:cubicBezTo>
                <a:cubicBezTo>
                  <a:pt x="235" y="405"/>
                  <a:pt x="255" y="524"/>
                  <a:pt x="255" y="524"/>
                </a:cubicBezTo>
                <a:cubicBezTo>
                  <a:pt x="255"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74340" y="4834131"/>
            <a:ext cx="59540" cy="59767"/>
          </a:xfrm>
          <a:custGeom>
            <a:avLst/>
            <a:gdLst/>
            <a:ahLst/>
            <a:cxnLst/>
            <a:rect l="l" t="t" r="r" b="b"/>
            <a:pathLst>
              <a:path w="523" h="525" extrusionOk="0">
                <a:moveTo>
                  <a:pt x="255" y="1"/>
                </a:moveTo>
                <a:cubicBezTo>
                  <a:pt x="255" y="1"/>
                  <a:pt x="236" y="121"/>
                  <a:pt x="232" y="233"/>
                </a:cubicBezTo>
                <a:cubicBezTo>
                  <a:pt x="144" y="241"/>
                  <a:pt x="0" y="269"/>
                  <a:pt x="0" y="269"/>
                </a:cubicBezTo>
                <a:cubicBezTo>
                  <a:pt x="0" y="269"/>
                  <a:pt x="121" y="287"/>
                  <a:pt x="232" y="291"/>
                </a:cubicBezTo>
                <a:cubicBezTo>
                  <a:pt x="235" y="405"/>
                  <a:pt x="256" y="524"/>
                  <a:pt x="256" y="524"/>
                </a:cubicBezTo>
                <a:cubicBezTo>
                  <a:pt x="256" y="524"/>
                  <a:pt x="283" y="382"/>
                  <a:pt x="290" y="293"/>
                </a:cubicBezTo>
                <a:cubicBezTo>
                  <a:pt x="403" y="290"/>
                  <a:pt x="523" y="269"/>
                  <a:pt x="523" y="269"/>
                </a:cubicBezTo>
                <a:cubicBezTo>
                  <a:pt x="523" y="269"/>
                  <a:pt x="379" y="239"/>
                  <a:pt x="290"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6600681" y="353718"/>
            <a:ext cx="59653" cy="59653"/>
          </a:xfrm>
          <a:custGeom>
            <a:avLst/>
            <a:gdLst/>
            <a:ahLst/>
            <a:cxnLst/>
            <a:rect l="l" t="t" r="r" b="b"/>
            <a:pathLst>
              <a:path w="524" h="524" extrusionOk="0">
                <a:moveTo>
                  <a:pt x="255" y="0"/>
                </a:moveTo>
                <a:cubicBezTo>
                  <a:pt x="255" y="0"/>
                  <a:pt x="236" y="121"/>
                  <a:pt x="233" y="234"/>
                </a:cubicBezTo>
                <a:cubicBezTo>
                  <a:pt x="144" y="240"/>
                  <a:pt x="1" y="269"/>
                  <a:pt x="1" y="269"/>
                </a:cubicBezTo>
                <a:cubicBezTo>
                  <a:pt x="1" y="269"/>
                  <a:pt x="121" y="287"/>
                  <a:pt x="233" y="291"/>
                </a:cubicBezTo>
                <a:cubicBezTo>
                  <a:pt x="235" y="406"/>
                  <a:pt x="256" y="524"/>
                  <a:pt x="256" y="524"/>
                </a:cubicBezTo>
                <a:cubicBezTo>
                  <a:pt x="256" y="524"/>
                  <a:pt x="283" y="381"/>
                  <a:pt x="291" y="292"/>
                </a:cubicBezTo>
                <a:cubicBezTo>
                  <a:pt x="404" y="290"/>
                  <a:pt x="523" y="269"/>
                  <a:pt x="523" y="269"/>
                </a:cubicBezTo>
                <a:cubicBezTo>
                  <a:pt x="523" y="269"/>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282556" y="2862944"/>
            <a:ext cx="59540" cy="59767"/>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840523" y="199562"/>
            <a:ext cx="59540" cy="59653"/>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8583660" y="1941851"/>
            <a:ext cx="67395" cy="67281"/>
          </a:xfrm>
          <a:custGeom>
            <a:avLst/>
            <a:gdLst/>
            <a:ahLst/>
            <a:cxnLst/>
            <a:rect l="l" t="t" r="r" b="b"/>
            <a:pathLst>
              <a:path w="592" h="591" extrusionOk="0">
                <a:moveTo>
                  <a:pt x="287" y="1"/>
                </a:moveTo>
                <a:cubicBezTo>
                  <a:pt x="287" y="1"/>
                  <a:pt x="266" y="136"/>
                  <a:pt x="262" y="264"/>
                </a:cubicBezTo>
                <a:cubicBezTo>
                  <a:pt x="163" y="270"/>
                  <a:pt x="0" y="305"/>
                  <a:pt x="0" y="305"/>
                </a:cubicBezTo>
                <a:cubicBezTo>
                  <a:pt x="0" y="305"/>
                  <a:pt x="136" y="326"/>
                  <a:pt x="262" y="329"/>
                </a:cubicBezTo>
                <a:cubicBezTo>
                  <a:pt x="264" y="457"/>
                  <a:pt x="288" y="590"/>
                  <a:pt x="288" y="590"/>
                </a:cubicBezTo>
                <a:cubicBezTo>
                  <a:pt x="288" y="590"/>
                  <a:pt x="321" y="428"/>
                  <a:pt x="329" y="329"/>
                </a:cubicBezTo>
                <a:cubicBezTo>
                  <a:pt x="458" y="327"/>
                  <a:pt x="592" y="302"/>
                  <a:pt x="592" y="302"/>
                </a:cubicBezTo>
                <a:cubicBezTo>
                  <a:pt x="592" y="302"/>
                  <a:pt x="428" y="269"/>
                  <a:pt x="329" y="263"/>
                </a:cubicBezTo>
                <a:cubicBezTo>
                  <a:pt x="321"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44929" y="540005"/>
            <a:ext cx="134790" cy="134790"/>
          </a:xfrm>
          <a:custGeom>
            <a:avLst/>
            <a:gdLst/>
            <a:ahLst/>
            <a:cxnLst/>
            <a:rect l="l" t="t" r="r" b="b"/>
            <a:pathLst>
              <a:path w="1184" h="1184" extrusionOk="0">
                <a:moveTo>
                  <a:pt x="577" y="1"/>
                </a:moveTo>
                <a:cubicBezTo>
                  <a:pt x="577" y="1"/>
                  <a:pt x="534" y="273"/>
                  <a:pt x="526" y="527"/>
                </a:cubicBezTo>
                <a:cubicBezTo>
                  <a:pt x="325" y="542"/>
                  <a:pt x="1" y="608"/>
                  <a:pt x="1" y="608"/>
                </a:cubicBezTo>
                <a:cubicBezTo>
                  <a:pt x="1" y="608"/>
                  <a:pt x="272" y="650"/>
                  <a:pt x="524" y="659"/>
                </a:cubicBezTo>
                <a:cubicBezTo>
                  <a:pt x="530" y="917"/>
                  <a:pt x="577" y="1183"/>
                  <a:pt x="577" y="1183"/>
                </a:cubicBezTo>
                <a:cubicBezTo>
                  <a:pt x="577" y="1183"/>
                  <a:pt x="644" y="861"/>
                  <a:pt x="658" y="660"/>
                </a:cubicBezTo>
                <a:cubicBezTo>
                  <a:pt x="916" y="655"/>
                  <a:pt x="1184" y="608"/>
                  <a:pt x="1184" y="608"/>
                </a:cubicBezTo>
                <a:cubicBezTo>
                  <a:pt x="1184" y="608"/>
                  <a:pt x="858" y="541"/>
                  <a:pt x="658" y="527"/>
                </a:cubicBezTo>
                <a:cubicBezTo>
                  <a:pt x="644" y="327"/>
                  <a:pt x="577"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419614" y="4434258"/>
            <a:ext cx="67395" cy="67395"/>
          </a:xfrm>
          <a:custGeom>
            <a:avLst/>
            <a:gdLst/>
            <a:ahLst/>
            <a:cxnLst/>
            <a:rect l="l" t="t" r="r" b="b"/>
            <a:pathLst>
              <a:path w="592" h="592" extrusionOk="0">
                <a:moveTo>
                  <a:pt x="287" y="1"/>
                </a:moveTo>
                <a:cubicBezTo>
                  <a:pt x="287" y="1"/>
                  <a:pt x="266" y="137"/>
                  <a:pt x="262" y="264"/>
                </a:cubicBezTo>
                <a:cubicBezTo>
                  <a:pt x="162" y="270"/>
                  <a:pt x="0" y="305"/>
                  <a:pt x="0" y="305"/>
                </a:cubicBezTo>
                <a:cubicBezTo>
                  <a:pt x="0" y="305"/>
                  <a:pt x="136" y="325"/>
                  <a:pt x="262" y="330"/>
                </a:cubicBezTo>
                <a:cubicBezTo>
                  <a:pt x="264" y="457"/>
                  <a:pt x="288" y="591"/>
                  <a:pt x="288" y="591"/>
                </a:cubicBezTo>
                <a:cubicBezTo>
                  <a:pt x="288" y="591"/>
                  <a:pt x="321" y="429"/>
                  <a:pt x="329" y="330"/>
                </a:cubicBezTo>
                <a:cubicBezTo>
                  <a:pt x="458" y="327"/>
                  <a:pt x="592" y="304"/>
                  <a:pt x="592" y="304"/>
                </a:cubicBezTo>
                <a:cubicBezTo>
                  <a:pt x="592" y="304"/>
                  <a:pt x="428" y="269"/>
                  <a:pt x="329" y="263"/>
                </a:cubicBezTo>
                <a:cubicBezTo>
                  <a:pt x="320"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8647227" y="2666294"/>
            <a:ext cx="134903" cy="134790"/>
          </a:xfrm>
          <a:custGeom>
            <a:avLst/>
            <a:gdLst/>
            <a:ahLst/>
            <a:cxnLst/>
            <a:rect l="l" t="t" r="r" b="b"/>
            <a:pathLst>
              <a:path w="1185" h="1184" extrusionOk="0">
                <a:moveTo>
                  <a:pt x="576" y="1"/>
                </a:moveTo>
                <a:cubicBezTo>
                  <a:pt x="576" y="1"/>
                  <a:pt x="533" y="273"/>
                  <a:pt x="526" y="526"/>
                </a:cubicBezTo>
                <a:cubicBezTo>
                  <a:pt x="326" y="541"/>
                  <a:pt x="0" y="608"/>
                  <a:pt x="0" y="608"/>
                </a:cubicBezTo>
                <a:cubicBezTo>
                  <a:pt x="0" y="608"/>
                  <a:pt x="271" y="650"/>
                  <a:pt x="524" y="658"/>
                </a:cubicBezTo>
                <a:cubicBezTo>
                  <a:pt x="529" y="917"/>
                  <a:pt x="576" y="1184"/>
                  <a:pt x="576" y="1184"/>
                </a:cubicBezTo>
                <a:cubicBezTo>
                  <a:pt x="576" y="1184"/>
                  <a:pt x="643" y="860"/>
                  <a:pt x="658" y="660"/>
                </a:cubicBezTo>
                <a:cubicBezTo>
                  <a:pt x="915"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8579997" y="264055"/>
            <a:ext cx="269351" cy="26923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3934773" y="4536103"/>
            <a:ext cx="134790" cy="13479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1" y="650"/>
                  <a:pt x="524" y="659"/>
                </a:cubicBezTo>
                <a:cubicBezTo>
                  <a:pt x="529" y="917"/>
                  <a:pt x="576" y="1184"/>
                  <a:pt x="576" y="1184"/>
                </a:cubicBezTo>
                <a:cubicBezTo>
                  <a:pt x="576" y="1184"/>
                  <a:pt x="643" y="860"/>
                  <a:pt x="658" y="660"/>
                </a:cubicBezTo>
                <a:cubicBezTo>
                  <a:pt x="915" y="655"/>
                  <a:pt x="1183" y="608"/>
                  <a:pt x="1183" y="608"/>
                </a:cubicBezTo>
                <a:cubicBezTo>
                  <a:pt x="1183" y="608"/>
                  <a:pt x="858" y="541"/>
                  <a:pt x="658" y="526"/>
                </a:cubicBezTo>
                <a:cubicBezTo>
                  <a:pt x="643" y="327"/>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474949" y="1902435"/>
            <a:ext cx="269238" cy="269124"/>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2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27"/>
        <p:cNvGrpSpPr/>
        <p:nvPr/>
      </p:nvGrpSpPr>
      <p:grpSpPr>
        <a:xfrm>
          <a:off x="0" y="0"/>
          <a:ext cx="0" cy="0"/>
          <a:chOff x="0" y="0"/>
          <a:chExt cx="0" cy="0"/>
        </a:xfrm>
      </p:grpSpPr>
      <p:grpSp>
        <p:nvGrpSpPr>
          <p:cNvPr id="828" name="Google Shape;828;p13"/>
          <p:cNvGrpSpPr/>
          <p:nvPr/>
        </p:nvGrpSpPr>
        <p:grpSpPr>
          <a:xfrm>
            <a:off x="173278" y="-200895"/>
            <a:ext cx="1093437" cy="2130973"/>
            <a:chOff x="1099958" y="4292329"/>
            <a:chExt cx="269021" cy="524315"/>
          </a:xfrm>
        </p:grpSpPr>
        <p:sp>
          <p:nvSpPr>
            <p:cNvPr id="829" name="Google Shape;829;p13"/>
            <p:cNvSpPr/>
            <p:nvPr/>
          </p:nvSpPr>
          <p:spPr>
            <a:xfrm>
              <a:off x="1184754" y="4370452"/>
              <a:ext cx="132652" cy="261395"/>
            </a:xfrm>
            <a:custGeom>
              <a:avLst/>
              <a:gdLst/>
              <a:ahLst/>
              <a:cxnLst/>
              <a:rect l="l" t="t" r="r" b="b"/>
              <a:pathLst>
                <a:path w="2783" h="5484" extrusionOk="0">
                  <a:moveTo>
                    <a:pt x="2497" y="1"/>
                  </a:moveTo>
                  <a:cubicBezTo>
                    <a:pt x="2488" y="1"/>
                    <a:pt x="2478" y="13"/>
                    <a:pt x="2484" y="23"/>
                  </a:cubicBezTo>
                  <a:cubicBezTo>
                    <a:pt x="2691" y="432"/>
                    <a:pt x="2638" y="968"/>
                    <a:pt x="2560" y="1403"/>
                  </a:cubicBezTo>
                  <a:cubicBezTo>
                    <a:pt x="2489" y="1802"/>
                    <a:pt x="2365" y="2189"/>
                    <a:pt x="2220" y="2565"/>
                  </a:cubicBezTo>
                  <a:cubicBezTo>
                    <a:pt x="1926" y="3330"/>
                    <a:pt x="1607" y="4162"/>
                    <a:pt x="1102" y="4816"/>
                  </a:cubicBezTo>
                  <a:cubicBezTo>
                    <a:pt x="976" y="4979"/>
                    <a:pt x="829" y="5166"/>
                    <a:pt x="651" y="5277"/>
                  </a:cubicBezTo>
                  <a:cubicBezTo>
                    <a:pt x="569" y="5328"/>
                    <a:pt x="501" y="5350"/>
                    <a:pt x="445" y="5350"/>
                  </a:cubicBezTo>
                  <a:cubicBezTo>
                    <a:pt x="222" y="5350"/>
                    <a:pt x="188" y="5001"/>
                    <a:pt x="204" y="4797"/>
                  </a:cubicBezTo>
                  <a:cubicBezTo>
                    <a:pt x="235" y="4382"/>
                    <a:pt x="321" y="3966"/>
                    <a:pt x="451" y="3570"/>
                  </a:cubicBezTo>
                  <a:cubicBezTo>
                    <a:pt x="518" y="3364"/>
                    <a:pt x="597" y="3164"/>
                    <a:pt x="688" y="2970"/>
                  </a:cubicBezTo>
                  <a:cubicBezTo>
                    <a:pt x="754" y="2829"/>
                    <a:pt x="874" y="2488"/>
                    <a:pt x="1016" y="2404"/>
                  </a:cubicBezTo>
                  <a:cubicBezTo>
                    <a:pt x="1057" y="2380"/>
                    <a:pt x="1092" y="2369"/>
                    <a:pt x="1122" y="2369"/>
                  </a:cubicBezTo>
                  <a:cubicBezTo>
                    <a:pt x="1349" y="2369"/>
                    <a:pt x="1260" y="3008"/>
                    <a:pt x="1243" y="3107"/>
                  </a:cubicBezTo>
                  <a:cubicBezTo>
                    <a:pt x="1206" y="3337"/>
                    <a:pt x="1133" y="3557"/>
                    <a:pt x="1036" y="3768"/>
                  </a:cubicBezTo>
                  <a:cubicBezTo>
                    <a:pt x="1035" y="3770"/>
                    <a:pt x="1036" y="3772"/>
                    <a:pt x="1038" y="3772"/>
                  </a:cubicBezTo>
                  <a:cubicBezTo>
                    <a:pt x="1038" y="3772"/>
                    <a:pt x="1039" y="3771"/>
                    <a:pt x="1039" y="3770"/>
                  </a:cubicBezTo>
                  <a:cubicBezTo>
                    <a:pt x="1224" y="3403"/>
                    <a:pt x="1320" y="3002"/>
                    <a:pt x="1303" y="2591"/>
                  </a:cubicBezTo>
                  <a:cubicBezTo>
                    <a:pt x="1297" y="2440"/>
                    <a:pt x="1245" y="2289"/>
                    <a:pt x="1132" y="2289"/>
                  </a:cubicBezTo>
                  <a:cubicBezTo>
                    <a:pt x="1090" y="2289"/>
                    <a:pt x="1040" y="2310"/>
                    <a:pt x="981" y="2360"/>
                  </a:cubicBezTo>
                  <a:cubicBezTo>
                    <a:pt x="865" y="2456"/>
                    <a:pt x="797" y="2613"/>
                    <a:pt x="727" y="2740"/>
                  </a:cubicBezTo>
                  <a:cubicBezTo>
                    <a:pt x="619" y="2936"/>
                    <a:pt x="525" y="3137"/>
                    <a:pt x="442" y="3344"/>
                  </a:cubicBezTo>
                  <a:cubicBezTo>
                    <a:pt x="280" y="3754"/>
                    <a:pt x="168" y="4182"/>
                    <a:pt x="110" y="4618"/>
                  </a:cubicBezTo>
                  <a:cubicBezTo>
                    <a:pt x="75" y="4867"/>
                    <a:pt x="1" y="5261"/>
                    <a:pt x="254" y="5428"/>
                  </a:cubicBezTo>
                  <a:cubicBezTo>
                    <a:pt x="314" y="5467"/>
                    <a:pt x="376" y="5483"/>
                    <a:pt x="437" y="5483"/>
                  </a:cubicBezTo>
                  <a:cubicBezTo>
                    <a:pt x="668" y="5483"/>
                    <a:pt x="896" y="5248"/>
                    <a:pt x="1036" y="5095"/>
                  </a:cubicBezTo>
                  <a:cubicBezTo>
                    <a:pt x="1622" y="4449"/>
                    <a:pt x="1949" y="3574"/>
                    <a:pt x="2271" y="2776"/>
                  </a:cubicBezTo>
                  <a:cubicBezTo>
                    <a:pt x="2470" y="2283"/>
                    <a:pt x="2646" y="1771"/>
                    <a:pt x="2707" y="1239"/>
                  </a:cubicBezTo>
                  <a:cubicBezTo>
                    <a:pt x="2751" y="834"/>
                    <a:pt x="2782" y="336"/>
                    <a:pt x="2507" y="6"/>
                  </a:cubicBezTo>
                  <a:cubicBezTo>
                    <a:pt x="2504" y="2"/>
                    <a:pt x="2501" y="1"/>
                    <a:pt x="249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1131894" y="4364399"/>
              <a:ext cx="203339" cy="376363"/>
            </a:xfrm>
            <a:custGeom>
              <a:avLst/>
              <a:gdLst/>
              <a:ahLst/>
              <a:cxnLst/>
              <a:rect l="l" t="t" r="r" b="b"/>
              <a:pathLst>
                <a:path w="4266" h="7896" extrusionOk="0">
                  <a:moveTo>
                    <a:pt x="3046" y="0"/>
                  </a:moveTo>
                  <a:cubicBezTo>
                    <a:pt x="3043" y="0"/>
                    <a:pt x="3040" y="1"/>
                    <a:pt x="3037" y="3"/>
                  </a:cubicBezTo>
                  <a:cubicBezTo>
                    <a:pt x="2236" y="566"/>
                    <a:pt x="1744" y="1459"/>
                    <a:pt x="1369" y="2342"/>
                  </a:cubicBezTo>
                  <a:cubicBezTo>
                    <a:pt x="922" y="3396"/>
                    <a:pt x="504" y="4521"/>
                    <a:pt x="327" y="5657"/>
                  </a:cubicBezTo>
                  <a:cubicBezTo>
                    <a:pt x="240" y="6209"/>
                    <a:pt x="1" y="7896"/>
                    <a:pt x="925" y="7896"/>
                  </a:cubicBezTo>
                  <a:cubicBezTo>
                    <a:pt x="953" y="7896"/>
                    <a:pt x="981" y="7894"/>
                    <a:pt x="1010" y="7891"/>
                  </a:cubicBezTo>
                  <a:cubicBezTo>
                    <a:pt x="1497" y="7842"/>
                    <a:pt x="1801" y="7342"/>
                    <a:pt x="2061" y="6983"/>
                  </a:cubicBezTo>
                  <a:cubicBezTo>
                    <a:pt x="2388" y="6530"/>
                    <a:pt x="2686" y="6058"/>
                    <a:pt x="2954" y="5568"/>
                  </a:cubicBezTo>
                  <a:cubicBezTo>
                    <a:pt x="3551" y="4482"/>
                    <a:pt x="4044" y="3286"/>
                    <a:pt x="4262" y="2061"/>
                  </a:cubicBezTo>
                  <a:cubicBezTo>
                    <a:pt x="4266" y="2042"/>
                    <a:pt x="4251" y="2030"/>
                    <a:pt x="4238" y="2030"/>
                  </a:cubicBezTo>
                  <a:cubicBezTo>
                    <a:pt x="4228" y="2030"/>
                    <a:pt x="4219" y="2035"/>
                    <a:pt x="4216" y="2048"/>
                  </a:cubicBezTo>
                  <a:cubicBezTo>
                    <a:pt x="3694" y="3959"/>
                    <a:pt x="2944" y="5796"/>
                    <a:pt x="1648" y="7325"/>
                  </a:cubicBezTo>
                  <a:cubicBezTo>
                    <a:pt x="1475" y="7529"/>
                    <a:pt x="1264" y="7734"/>
                    <a:pt x="982" y="7753"/>
                  </a:cubicBezTo>
                  <a:cubicBezTo>
                    <a:pt x="968" y="7754"/>
                    <a:pt x="955" y="7754"/>
                    <a:pt x="942" y="7754"/>
                  </a:cubicBezTo>
                  <a:cubicBezTo>
                    <a:pt x="605" y="7754"/>
                    <a:pt x="470" y="7457"/>
                    <a:pt x="424" y="7158"/>
                  </a:cubicBezTo>
                  <a:cubicBezTo>
                    <a:pt x="339" y="6614"/>
                    <a:pt x="383" y="6039"/>
                    <a:pt x="478" y="5500"/>
                  </a:cubicBezTo>
                  <a:cubicBezTo>
                    <a:pt x="654" y="4508"/>
                    <a:pt x="1003" y="3536"/>
                    <a:pt x="1377" y="2602"/>
                  </a:cubicBezTo>
                  <a:cubicBezTo>
                    <a:pt x="1765" y="1630"/>
                    <a:pt x="2272" y="737"/>
                    <a:pt x="3058" y="29"/>
                  </a:cubicBezTo>
                  <a:cubicBezTo>
                    <a:pt x="3070" y="19"/>
                    <a:pt x="3059" y="0"/>
                    <a:pt x="304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1163782" y="4292329"/>
              <a:ext cx="186418" cy="213158"/>
            </a:xfrm>
            <a:custGeom>
              <a:avLst/>
              <a:gdLst/>
              <a:ahLst/>
              <a:cxnLst/>
              <a:rect l="l" t="t" r="r" b="b"/>
              <a:pathLst>
                <a:path w="3911" h="4472" extrusionOk="0">
                  <a:moveTo>
                    <a:pt x="2936" y="1"/>
                  </a:moveTo>
                  <a:cubicBezTo>
                    <a:pt x="2682" y="1"/>
                    <a:pt x="2463" y="176"/>
                    <a:pt x="2296" y="354"/>
                  </a:cubicBezTo>
                  <a:cubicBezTo>
                    <a:pt x="1776" y="906"/>
                    <a:pt x="1347" y="1577"/>
                    <a:pt x="971" y="2230"/>
                  </a:cubicBezTo>
                  <a:cubicBezTo>
                    <a:pt x="577" y="2921"/>
                    <a:pt x="225" y="3660"/>
                    <a:pt x="8" y="4428"/>
                  </a:cubicBezTo>
                  <a:cubicBezTo>
                    <a:pt x="1" y="4455"/>
                    <a:pt x="21" y="4472"/>
                    <a:pt x="42" y="4472"/>
                  </a:cubicBezTo>
                  <a:cubicBezTo>
                    <a:pt x="56" y="4472"/>
                    <a:pt x="71" y="4464"/>
                    <a:pt x="78" y="4447"/>
                  </a:cubicBezTo>
                  <a:cubicBezTo>
                    <a:pt x="558" y="3231"/>
                    <a:pt x="1102" y="2076"/>
                    <a:pt x="1885" y="1021"/>
                  </a:cubicBezTo>
                  <a:cubicBezTo>
                    <a:pt x="2079" y="759"/>
                    <a:pt x="2279" y="466"/>
                    <a:pt x="2535" y="260"/>
                  </a:cubicBezTo>
                  <a:cubicBezTo>
                    <a:pt x="2671" y="151"/>
                    <a:pt x="2810" y="101"/>
                    <a:pt x="2942" y="101"/>
                  </a:cubicBezTo>
                  <a:cubicBezTo>
                    <a:pt x="3162" y="101"/>
                    <a:pt x="3363" y="239"/>
                    <a:pt x="3499" y="478"/>
                  </a:cubicBezTo>
                  <a:cubicBezTo>
                    <a:pt x="3850" y="1097"/>
                    <a:pt x="3863" y="1932"/>
                    <a:pt x="3745" y="2615"/>
                  </a:cubicBezTo>
                  <a:cubicBezTo>
                    <a:pt x="3744" y="2620"/>
                    <a:pt x="3748" y="2624"/>
                    <a:pt x="3752" y="2624"/>
                  </a:cubicBezTo>
                  <a:cubicBezTo>
                    <a:pt x="3754" y="2624"/>
                    <a:pt x="3756" y="2623"/>
                    <a:pt x="3756" y="2619"/>
                  </a:cubicBezTo>
                  <a:cubicBezTo>
                    <a:pt x="3911" y="1923"/>
                    <a:pt x="3886" y="1093"/>
                    <a:pt x="3545" y="451"/>
                  </a:cubicBezTo>
                  <a:cubicBezTo>
                    <a:pt x="3432" y="241"/>
                    <a:pt x="3257" y="37"/>
                    <a:pt x="3006" y="6"/>
                  </a:cubicBezTo>
                  <a:cubicBezTo>
                    <a:pt x="2983" y="2"/>
                    <a:pt x="2959" y="1"/>
                    <a:pt x="293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1099958" y="4550674"/>
              <a:ext cx="138705" cy="265971"/>
            </a:xfrm>
            <a:custGeom>
              <a:avLst/>
              <a:gdLst/>
              <a:ahLst/>
              <a:cxnLst/>
              <a:rect l="l" t="t" r="r" b="b"/>
              <a:pathLst>
                <a:path w="2910" h="5580" extrusionOk="0">
                  <a:moveTo>
                    <a:pt x="1095" y="1"/>
                  </a:moveTo>
                  <a:cubicBezTo>
                    <a:pt x="1093" y="1"/>
                    <a:pt x="1091" y="2"/>
                    <a:pt x="1090" y="4"/>
                  </a:cubicBezTo>
                  <a:cubicBezTo>
                    <a:pt x="468" y="1407"/>
                    <a:pt x="0" y="3107"/>
                    <a:pt x="352" y="4642"/>
                  </a:cubicBezTo>
                  <a:cubicBezTo>
                    <a:pt x="450" y="5070"/>
                    <a:pt x="775" y="5580"/>
                    <a:pt x="1237" y="5580"/>
                  </a:cubicBezTo>
                  <a:cubicBezTo>
                    <a:pt x="1321" y="5580"/>
                    <a:pt x="1410" y="5563"/>
                    <a:pt x="1502" y="5525"/>
                  </a:cubicBezTo>
                  <a:cubicBezTo>
                    <a:pt x="1810" y="5401"/>
                    <a:pt x="2068" y="5081"/>
                    <a:pt x="2277" y="4835"/>
                  </a:cubicBezTo>
                  <a:cubicBezTo>
                    <a:pt x="2523" y="4544"/>
                    <a:pt x="2727" y="4232"/>
                    <a:pt x="2899" y="3893"/>
                  </a:cubicBezTo>
                  <a:cubicBezTo>
                    <a:pt x="2910" y="3871"/>
                    <a:pt x="2891" y="3851"/>
                    <a:pt x="2872" y="3851"/>
                  </a:cubicBezTo>
                  <a:cubicBezTo>
                    <a:pt x="2864" y="3851"/>
                    <a:pt x="2855" y="3855"/>
                    <a:pt x="2850" y="3864"/>
                  </a:cubicBezTo>
                  <a:cubicBezTo>
                    <a:pt x="2534" y="4389"/>
                    <a:pt x="2120" y="5012"/>
                    <a:pt x="1598" y="5352"/>
                  </a:cubicBezTo>
                  <a:cubicBezTo>
                    <a:pt x="1482" y="5427"/>
                    <a:pt x="1364" y="5460"/>
                    <a:pt x="1250" y="5460"/>
                  </a:cubicBezTo>
                  <a:cubicBezTo>
                    <a:pt x="975" y="5460"/>
                    <a:pt x="721" y="5269"/>
                    <a:pt x="581" y="5002"/>
                  </a:cubicBezTo>
                  <a:cubicBezTo>
                    <a:pt x="416" y="4686"/>
                    <a:pt x="371" y="4301"/>
                    <a:pt x="339" y="3952"/>
                  </a:cubicBezTo>
                  <a:cubicBezTo>
                    <a:pt x="215" y="2583"/>
                    <a:pt x="622" y="1272"/>
                    <a:pt x="1100" y="8"/>
                  </a:cubicBezTo>
                  <a:cubicBezTo>
                    <a:pt x="1102" y="4"/>
                    <a:pt x="1099" y="1"/>
                    <a:pt x="109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1322268" y="4387755"/>
              <a:ext cx="45568" cy="192948"/>
            </a:xfrm>
            <a:custGeom>
              <a:avLst/>
              <a:gdLst/>
              <a:ahLst/>
              <a:cxnLst/>
              <a:rect l="l" t="t" r="r" b="b"/>
              <a:pathLst>
                <a:path w="956" h="4048" extrusionOk="0">
                  <a:moveTo>
                    <a:pt x="924" y="1"/>
                  </a:moveTo>
                  <a:cubicBezTo>
                    <a:pt x="907" y="1"/>
                    <a:pt x="890" y="12"/>
                    <a:pt x="887" y="33"/>
                  </a:cubicBezTo>
                  <a:cubicBezTo>
                    <a:pt x="776" y="1427"/>
                    <a:pt x="507" y="2735"/>
                    <a:pt x="2" y="4040"/>
                  </a:cubicBezTo>
                  <a:cubicBezTo>
                    <a:pt x="0" y="4044"/>
                    <a:pt x="5" y="4048"/>
                    <a:pt x="9" y="4048"/>
                  </a:cubicBezTo>
                  <a:cubicBezTo>
                    <a:pt x="11" y="4048"/>
                    <a:pt x="13" y="4047"/>
                    <a:pt x="13" y="4045"/>
                  </a:cubicBezTo>
                  <a:cubicBezTo>
                    <a:pt x="573" y="2804"/>
                    <a:pt x="925" y="1397"/>
                    <a:pt x="954" y="33"/>
                  </a:cubicBezTo>
                  <a:cubicBezTo>
                    <a:pt x="955" y="12"/>
                    <a:pt x="940" y="1"/>
                    <a:pt x="92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1249960" y="4323741"/>
              <a:ext cx="78838" cy="53385"/>
            </a:xfrm>
            <a:custGeom>
              <a:avLst/>
              <a:gdLst/>
              <a:ahLst/>
              <a:cxnLst/>
              <a:rect l="l" t="t" r="r" b="b"/>
              <a:pathLst>
                <a:path w="1654" h="1120" extrusionOk="0">
                  <a:moveTo>
                    <a:pt x="1003" y="1"/>
                  </a:moveTo>
                  <a:cubicBezTo>
                    <a:pt x="837" y="1"/>
                    <a:pt x="699" y="129"/>
                    <a:pt x="577" y="229"/>
                  </a:cubicBezTo>
                  <a:cubicBezTo>
                    <a:pt x="354" y="414"/>
                    <a:pt x="165" y="626"/>
                    <a:pt x="3" y="864"/>
                  </a:cubicBezTo>
                  <a:cubicBezTo>
                    <a:pt x="1" y="867"/>
                    <a:pt x="4" y="872"/>
                    <a:pt x="7" y="872"/>
                  </a:cubicBezTo>
                  <a:cubicBezTo>
                    <a:pt x="8" y="872"/>
                    <a:pt x="9" y="872"/>
                    <a:pt x="10" y="871"/>
                  </a:cubicBezTo>
                  <a:cubicBezTo>
                    <a:pt x="209" y="616"/>
                    <a:pt x="479" y="279"/>
                    <a:pt x="771" y="132"/>
                  </a:cubicBezTo>
                  <a:cubicBezTo>
                    <a:pt x="863" y="86"/>
                    <a:pt x="944" y="66"/>
                    <a:pt x="1016" y="66"/>
                  </a:cubicBezTo>
                  <a:cubicBezTo>
                    <a:pt x="1437" y="66"/>
                    <a:pt x="1547" y="762"/>
                    <a:pt x="1590" y="1103"/>
                  </a:cubicBezTo>
                  <a:cubicBezTo>
                    <a:pt x="1591" y="1114"/>
                    <a:pt x="1599" y="1120"/>
                    <a:pt x="1607" y="1120"/>
                  </a:cubicBezTo>
                  <a:cubicBezTo>
                    <a:pt x="1615" y="1120"/>
                    <a:pt x="1622" y="1114"/>
                    <a:pt x="1622" y="1103"/>
                  </a:cubicBezTo>
                  <a:cubicBezTo>
                    <a:pt x="1654" y="755"/>
                    <a:pt x="1472" y="40"/>
                    <a:pt x="1031" y="2"/>
                  </a:cubicBezTo>
                  <a:cubicBezTo>
                    <a:pt x="1022" y="1"/>
                    <a:pt x="1012" y="1"/>
                    <a:pt x="100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1229893" y="4446907"/>
              <a:ext cx="59200" cy="139086"/>
            </a:xfrm>
            <a:custGeom>
              <a:avLst/>
              <a:gdLst/>
              <a:ahLst/>
              <a:cxnLst/>
              <a:rect l="l" t="t" r="r" b="b"/>
              <a:pathLst>
                <a:path w="1242" h="2918" extrusionOk="0">
                  <a:moveTo>
                    <a:pt x="1224" y="0"/>
                  </a:moveTo>
                  <a:cubicBezTo>
                    <a:pt x="1218" y="0"/>
                    <a:pt x="1212" y="3"/>
                    <a:pt x="1209" y="11"/>
                  </a:cubicBezTo>
                  <a:cubicBezTo>
                    <a:pt x="897" y="1023"/>
                    <a:pt x="514" y="1983"/>
                    <a:pt x="2" y="2913"/>
                  </a:cubicBezTo>
                  <a:cubicBezTo>
                    <a:pt x="1" y="2915"/>
                    <a:pt x="3" y="2918"/>
                    <a:pt x="6" y="2918"/>
                  </a:cubicBezTo>
                  <a:cubicBezTo>
                    <a:pt x="7" y="2918"/>
                    <a:pt x="8" y="2917"/>
                    <a:pt x="8" y="2916"/>
                  </a:cubicBezTo>
                  <a:cubicBezTo>
                    <a:pt x="557" y="2029"/>
                    <a:pt x="995" y="1036"/>
                    <a:pt x="1238" y="20"/>
                  </a:cubicBezTo>
                  <a:cubicBezTo>
                    <a:pt x="1242" y="8"/>
                    <a:pt x="1233" y="0"/>
                    <a:pt x="122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1161113" y="4612734"/>
              <a:ext cx="45139" cy="75263"/>
            </a:xfrm>
            <a:custGeom>
              <a:avLst/>
              <a:gdLst/>
              <a:ahLst/>
              <a:cxnLst/>
              <a:rect l="l" t="t" r="r" b="b"/>
              <a:pathLst>
                <a:path w="947" h="1579" extrusionOk="0">
                  <a:moveTo>
                    <a:pt x="262" y="1"/>
                  </a:moveTo>
                  <a:cubicBezTo>
                    <a:pt x="260" y="1"/>
                    <a:pt x="257" y="2"/>
                    <a:pt x="257" y="5"/>
                  </a:cubicBezTo>
                  <a:cubicBezTo>
                    <a:pt x="264" y="436"/>
                    <a:pt x="0" y="963"/>
                    <a:pt x="268" y="1362"/>
                  </a:cubicBezTo>
                  <a:cubicBezTo>
                    <a:pt x="356" y="1492"/>
                    <a:pt x="515" y="1578"/>
                    <a:pt x="667" y="1578"/>
                  </a:cubicBezTo>
                  <a:cubicBezTo>
                    <a:pt x="767" y="1578"/>
                    <a:pt x="864" y="1541"/>
                    <a:pt x="936" y="1456"/>
                  </a:cubicBezTo>
                  <a:cubicBezTo>
                    <a:pt x="946" y="1442"/>
                    <a:pt x="936" y="1427"/>
                    <a:pt x="923" y="1427"/>
                  </a:cubicBezTo>
                  <a:cubicBezTo>
                    <a:pt x="919" y="1427"/>
                    <a:pt x="915" y="1428"/>
                    <a:pt x="911" y="1431"/>
                  </a:cubicBezTo>
                  <a:cubicBezTo>
                    <a:pt x="834" y="1493"/>
                    <a:pt x="748" y="1522"/>
                    <a:pt x="663" y="1522"/>
                  </a:cubicBezTo>
                  <a:cubicBezTo>
                    <a:pt x="539" y="1522"/>
                    <a:pt x="418" y="1462"/>
                    <a:pt x="330" y="1358"/>
                  </a:cubicBezTo>
                  <a:cubicBezTo>
                    <a:pt x="208" y="1211"/>
                    <a:pt x="187" y="1007"/>
                    <a:pt x="194" y="824"/>
                  </a:cubicBezTo>
                  <a:cubicBezTo>
                    <a:pt x="206" y="549"/>
                    <a:pt x="282" y="284"/>
                    <a:pt x="267" y="5"/>
                  </a:cubicBezTo>
                  <a:cubicBezTo>
                    <a:pt x="267" y="2"/>
                    <a:pt x="265" y="1"/>
                    <a:pt x="26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1153820" y="4722077"/>
              <a:ext cx="78361" cy="52050"/>
            </a:xfrm>
            <a:custGeom>
              <a:avLst/>
              <a:gdLst/>
              <a:ahLst/>
              <a:cxnLst/>
              <a:rect l="l" t="t" r="r" b="b"/>
              <a:pathLst>
                <a:path w="1644" h="1092" extrusionOk="0">
                  <a:moveTo>
                    <a:pt x="1627" y="1"/>
                  </a:moveTo>
                  <a:cubicBezTo>
                    <a:pt x="1624" y="1"/>
                    <a:pt x="1621" y="2"/>
                    <a:pt x="1619" y="4"/>
                  </a:cubicBezTo>
                  <a:cubicBezTo>
                    <a:pt x="1149" y="471"/>
                    <a:pt x="683" y="964"/>
                    <a:pt x="2" y="1090"/>
                  </a:cubicBezTo>
                  <a:cubicBezTo>
                    <a:pt x="1" y="1090"/>
                    <a:pt x="1" y="1092"/>
                    <a:pt x="2" y="1092"/>
                  </a:cubicBezTo>
                  <a:cubicBezTo>
                    <a:pt x="678" y="1008"/>
                    <a:pt x="1200" y="508"/>
                    <a:pt x="1636" y="20"/>
                  </a:cubicBezTo>
                  <a:cubicBezTo>
                    <a:pt x="1643" y="12"/>
                    <a:pt x="1635" y="1"/>
                    <a:pt x="162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1285423" y="4422312"/>
              <a:ext cx="4528" cy="5672"/>
            </a:xfrm>
            <a:custGeom>
              <a:avLst/>
              <a:gdLst/>
              <a:ahLst/>
              <a:cxnLst/>
              <a:rect l="l" t="t" r="r" b="b"/>
              <a:pathLst>
                <a:path w="95" h="119" extrusionOk="0">
                  <a:moveTo>
                    <a:pt x="48" y="1"/>
                  </a:moveTo>
                  <a:cubicBezTo>
                    <a:pt x="35" y="1"/>
                    <a:pt x="22" y="8"/>
                    <a:pt x="18" y="23"/>
                  </a:cubicBezTo>
                  <a:cubicBezTo>
                    <a:pt x="14" y="38"/>
                    <a:pt x="11" y="53"/>
                    <a:pt x="6" y="65"/>
                  </a:cubicBezTo>
                  <a:cubicBezTo>
                    <a:pt x="0" y="91"/>
                    <a:pt x="20" y="119"/>
                    <a:pt x="47" y="119"/>
                  </a:cubicBezTo>
                  <a:cubicBezTo>
                    <a:pt x="76" y="119"/>
                    <a:pt x="94" y="91"/>
                    <a:pt x="88" y="65"/>
                  </a:cubicBezTo>
                  <a:cubicBezTo>
                    <a:pt x="84" y="51"/>
                    <a:pt x="81" y="37"/>
                    <a:pt x="78" y="23"/>
                  </a:cubicBezTo>
                  <a:cubicBezTo>
                    <a:pt x="74" y="8"/>
                    <a:pt x="61" y="1"/>
                    <a:pt x="4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1282420" y="4392712"/>
              <a:ext cx="11916" cy="10391"/>
            </a:xfrm>
            <a:custGeom>
              <a:avLst/>
              <a:gdLst/>
              <a:ahLst/>
              <a:cxnLst/>
              <a:rect l="l" t="t" r="r" b="b"/>
              <a:pathLst>
                <a:path w="250" h="218" extrusionOk="0">
                  <a:moveTo>
                    <a:pt x="108" y="0"/>
                  </a:moveTo>
                  <a:cubicBezTo>
                    <a:pt x="82" y="0"/>
                    <a:pt x="51" y="15"/>
                    <a:pt x="33" y="32"/>
                  </a:cubicBezTo>
                  <a:cubicBezTo>
                    <a:pt x="15" y="51"/>
                    <a:pt x="0" y="82"/>
                    <a:pt x="1" y="109"/>
                  </a:cubicBezTo>
                  <a:cubicBezTo>
                    <a:pt x="3" y="138"/>
                    <a:pt x="12" y="167"/>
                    <a:pt x="33" y="187"/>
                  </a:cubicBezTo>
                  <a:cubicBezTo>
                    <a:pt x="52" y="203"/>
                    <a:pt x="77" y="218"/>
                    <a:pt x="103" y="218"/>
                  </a:cubicBezTo>
                  <a:cubicBezTo>
                    <a:pt x="105" y="218"/>
                    <a:pt x="108" y="218"/>
                    <a:pt x="110" y="217"/>
                  </a:cubicBezTo>
                  <a:cubicBezTo>
                    <a:pt x="127" y="216"/>
                    <a:pt x="143" y="216"/>
                    <a:pt x="161" y="213"/>
                  </a:cubicBezTo>
                  <a:cubicBezTo>
                    <a:pt x="184" y="208"/>
                    <a:pt x="202" y="195"/>
                    <a:pt x="219" y="180"/>
                  </a:cubicBezTo>
                  <a:cubicBezTo>
                    <a:pt x="236" y="164"/>
                    <a:pt x="249" y="132"/>
                    <a:pt x="247" y="109"/>
                  </a:cubicBezTo>
                  <a:cubicBezTo>
                    <a:pt x="246" y="83"/>
                    <a:pt x="239" y="57"/>
                    <a:pt x="219" y="38"/>
                  </a:cubicBezTo>
                  <a:cubicBezTo>
                    <a:pt x="202" y="23"/>
                    <a:pt x="182" y="11"/>
                    <a:pt x="161" y="6"/>
                  </a:cubicBezTo>
                  <a:cubicBezTo>
                    <a:pt x="145" y="2"/>
                    <a:pt x="127" y="2"/>
                    <a:pt x="110" y="1"/>
                  </a:cubicBezTo>
                  <a:cubicBezTo>
                    <a:pt x="109" y="1"/>
                    <a:pt x="108" y="0"/>
                    <a:pt x="1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1325319" y="4399719"/>
              <a:ext cx="6530" cy="5005"/>
            </a:xfrm>
            <a:custGeom>
              <a:avLst/>
              <a:gdLst/>
              <a:ahLst/>
              <a:cxnLst/>
              <a:rect l="l" t="t" r="r" b="b"/>
              <a:pathLst>
                <a:path w="137" h="105" extrusionOk="0">
                  <a:moveTo>
                    <a:pt x="69" y="0"/>
                  </a:moveTo>
                  <a:cubicBezTo>
                    <a:pt x="1" y="0"/>
                    <a:pt x="1" y="105"/>
                    <a:pt x="69" y="105"/>
                  </a:cubicBezTo>
                  <a:cubicBezTo>
                    <a:pt x="136" y="105"/>
                    <a:pt x="137" y="0"/>
                    <a:pt x="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1334041" y="4432083"/>
              <a:ext cx="10057" cy="9295"/>
            </a:xfrm>
            <a:custGeom>
              <a:avLst/>
              <a:gdLst/>
              <a:ahLst/>
              <a:cxnLst/>
              <a:rect l="l" t="t" r="r" b="b"/>
              <a:pathLst>
                <a:path w="211" h="195" extrusionOk="0">
                  <a:moveTo>
                    <a:pt x="116" y="0"/>
                  </a:moveTo>
                  <a:cubicBezTo>
                    <a:pt x="115" y="0"/>
                    <a:pt x="114" y="0"/>
                    <a:pt x="113" y="1"/>
                  </a:cubicBezTo>
                  <a:cubicBezTo>
                    <a:pt x="81" y="2"/>
                    <a:pt x="51" y="17"/>
                    <a:pt x="32" y="42"/>
                  </a:cubicBezTo>
                  <a:cubicBezTo>
                    <a:pt x="14" y="54"/>
                    <a:pt x="1" y="76"/>
                    <a:pt x="2" y="97"/>
                  </a:cubicBezTo>
                  <a:cubicBezTo>
                    <a:pt x="4" y="120"/>
                    <a:pt x="15" y="141"/>
                    <a:pt x="33" y="152"/>
                  </a:cubicBezTo>
                  <a:cubicBezTo>
                    <a:pt x="52" y="177"/>
                    <a:pt x="82" y="194"/>
                    <a:pt x="112" y="194"/>
                  </a:cubicBezTo>
                  <a:cubicBezTo>
                    <a:pt x="137" y="194"/>
                    <a:pt x="163" y="184"/>
                    <a:pt x="180" y="165"/>
                  </a:cubicBezTo>
                  <a:cubicBezTo>
                    <a:pt x="198" y="148"/>
                    <a:pt x="210" y="121"/>
                    <a:pt x="209" y="97"/>
                  </a:cubicBezTo>
                  <a:cubicBezTo>
                    <a:pt x="208" y="72"/>
                    <a:pt x="199" y="46"/>
                    <a:pt x="181" y="29"/>
                  </a:cubicBezTo>
                  <a:cubicBezTo>
                    <a:pt x="163" y="13"/>
                    <a:pt x="139" y="0"/>
                    <a:pt x="11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1362450" y="4367735"/>
              <a:ext cx="5672" cy="7007"/>
            </a:xfrm>
            <a:custGeom>
              <a:avLst/>
              <a:gdLst/>
              <a:ahLst/>
              <a:cxnLst/>
              <a:rect l="l" t="t" r="r" b="b"/>
              <a:pathLst>
                <a:path w="119" h="147" extrusionOk="0">
                  <a:moveTo>
                    <a:pt x="59" y="0"/>
                  </a:moveTo>
                  <a:cubicBezTo>
                    <a:pt x="48" y="0"/>
                    <a:pt x="36" y="4"/>
                    <a:pt x="27" y="13"/>
                  </a:cubicBezTo>
                  <a:cubicBezTo>
                    <a:pt x="12" y="27"/>
                    <a:pt x="6" y="42"/>
                    <a:pt x="5" y="63"/>
                  </a:cubicBezTo>
                  <a:cubicBezTo>
                    <a:pt x="4" y="72"/>
                    <a:pt x="4" y="81"/>
                    <a:pt x="4" y="90"/>
                  </a:cubicBezTo>
                  <a:cubicBezTo>
                    <a:pt x="1" y="120"/>
                    <a:pt x="30" y="147"/>
                    <a:pt x="58" y="147"/>
                  </a:cubicBezTo>
                  <a:cubicBezTo>
                    <a:pt x="58" y="147"/>
                    <a:pt x="59" y="147"/>
                    <a:pt x="59" y="147"/>
                  </a:cubicBezTo>
                  <a:cubicBezTo>
                    <a:pt x="88" y="145"/>
                    <a:pt x="119" y="121"/>
                    <a:pt x="116" y="90"/>
                  </a:cubicBezTo>
                  <a:cubicBezTo>
                    <a:pt x="115" y="83"/>
                    <a:pt x="114" y="72"/>
                    <a:pt x="114" y="63"/>
                  </a:cubicBezTo>
                  <a:cubicBezTo>
                    <a:pt x="111" y="42"/>
                    <a:pt x="105" y="27"/>
                    <a:pt x="91" y="13"/>
                  </a:cubicBezTo>
                  <a:cubicBezTo>
                    <a:pt x="82" y="4"/>
                    <a:pt x="70" y="0"/>
                    <a:pt x="5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1361449" y="4330318"/>
              <a:ext cx="7531" cy="5863"/>
            </a:xfrm>
            <a:custGeom>
              <a:avLst/>
              <a:gdLst/>
              <a:ahLst/>
              <a:cxnLst/>
              <a:rect l="l" t="t" r="r" b="b"/>
              <a:pathLst>
                <a:path w="158" h="123" extrusionOk="0">
                  <a:moveTo>
                    <a:pt x="79" y="1"/>
                  </a:moveTo>
                  <a:cubicBezTo>
                    <a:pt x="1" y="1"/>
                    <a:pt x="1" y="122"/>
                    <a:pt x="79" y="122"/>
                  </a:cubicBezTo>
                  <a:cubicBezTo>
                    <a:pt x="158" y="122"/>
                    <a:pt x="158"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1256204" y="4698292"/>
              <a:ext cx="8532" cy="6768"/>
            </a:xfrm>
            <a:custGeom>
              <a:avLst/>
              <a:gdLst/>
              <a:ahLst/>
              <a:cxnLst/>
              <a:rect l="l" t="t" r="r" b="b"/>
              <a:pathLst>
                <a:path w="179" h="142" extrusionOk="0">
                  <a:moveTo>
                    <a:pt x="74" y="1"/>
                  </a:moveTo>
                  <a:cubicBezTo>
                    <a:pt x="36" y="1"/>
                    <a:pt x="1" y="30"/>
                    <a:pt x="1" y="71"/>
                  </a:cubicBezTo>
                  <a:cubicBezTo>
                    <a:pt x="1" y="111"/>
                    <a:pt x="34" y="141"/>
                    <a:pt x="72" y="141"/>
                  </a:cubicBezTo>
                  <a:cubicBezTo>
                    <a:pt x="79" y="141"/>
                    <a:pt x="85" y="140"/>
                    <a:pt x="92" y="139"/>
                  </a:cubicBezTo>
                  <a:cubicBezTo>
                    <a:pt x="105" y="136"/>
                    <a:pt x="120" y="132"/>
                    <a:pt x="134" y="128"/>
                  </a:cubicBezTo>
                  <a:cubicBezTo>
                    <a:pt x="158" y="122"/>
                    <a:pt x="179" y="96"/>
                    <a:pt x="178" y="71"/>
                  </a:cubicBezTo>
                  <a:cubicBezTo>
                    <a:pt x="177" y="47"/>
                    <a:pt x="160" y="20"/>
                    <a:pt x="134" y="13"/>
                  </a:cubicBezTo>
                  <a:cubicBezTo>
                    <a:pt x="119" y="10"/>
                    <a:pt x="104" y="7"/>
                    <a:pt x="92" y="3"/>
                  </a:cubicBezTo>
                  <a:cubicBezTo>
                    <a:pt x="86" y="1"/>
                    <a:pt x="80" y="1"/>
                    <a:pt x="7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1277320" y="4657729"/>
              <a:ext cx="7769" cy="6006"/>
            </a:xfrm>
            <a:custGeom>
              <a:avLst/>
              <a:gdLst/>
              <a:ahLst/>
              <a:cxnLst/>
              <a:rect l="l" t="t" r="r" b="b"/>
              <a:pathLst>
                <a:path w="163" h="126" extrusionOk="0">
                  <a:moveTo>
                    <a:pt x="81" y="0"/>
                  </a:moveTo>
                  <a:cubicBezTo>
                    <a:pt x="1" y="0"/>
                    <a:pt x="1" y="126"/>
                    <a:pt x="81" y="126"/>
                  </a:cubicBezTo>
                  <a:cubicBezTo>
                    <a:pt x="163" y="126"/>
                    <a:pt x="163"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1297149" y="4626938"/>
              <a:ext cx="5005" cy="3051"/>
            </a:xfrm>
            <a:custGeom>
              <a:avLst/>
              <a:gdLst/>
              <a:ahLst/>
              <a:cxnLst/>
              <a:rect l="l" t="t" r="r" b="b"/>
              <a:pathLst>
                <a:path w="105" h="64" extrusionOk="0">
                  <a:moveTo>
                    <a:pt x="74" y="0"/>
                  </a:moveTo>
                  <a:cubicBezTo>
                    <a:pt x="74" y="0"/>
                    <a:pt x="73" y="0"/>
                    <a:pt x="72" y="0"/>
                  </a:cubicBezTo>
                  <a:cubicBezTo>
                    <a:pt x="63" y="0"/>
                    <a:pt x="53" y="0"/>
                    <a:pt x="44" y="2"/>
                  </a:cubicBezTo>
                  <a:cubicBezTo>
                    <a:pt x="36" y="3"/>
                    <a:pt x="29" y="7"/>
                    <a:pt x="21" y="10"/>
                  </a:cubicBezTo>
                  <a:cubicBezTo>
                    <a:pt x="0" y="18"/>
                    <a:pt x="0" y="44"/>
                    <a:pt x="21" y="54"/>
                  </a:cubicBezTo>
                  <a:cubicBezTo>
                    <a:pt x="29" y="57"/>
                    <a:pt x="36" y="60"/>
                    <a:pt x="44" y="62"/>
                  </a:cubicBezTo>
                  <a:cubicBezTo>
                    <a:pt x="48" y="63"/>
                    <a:pt x="53" y="64"/>
                    <a:pt x="58" y="64"/>
                  </a:cubicBezTo>
                  <a:cubicBezTo>
                    <a:pt x="63" y="64"/>
                    <a:pt x="68" y="63"/>
                    <a:pt x="72" y="63"/>
                  </a:cubicBezTo>
                  <a:cubicBezTo>
                    <a:pt x="89" y="63"/>
                    <a:pt x="105" y="48"/>
                    <a:pt x="105" y="31"/>
                  </a:cubicBezTo>
                  <a:cubicBezTo>
                    <a:pt x="104" y="16"/>
                    <a:pt x="92" y="0"/>
                    <a:pt x="7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1218263" y="4662543"/>
              <a:ext cx="6959" cy="5148"/>
            </a:xfrm>
            <a:custGeom>
              <a:avLst/>
              <a:gdLst/>
              <a:ahLst/>
              <a:cxnLst/>
              <a:rect l="l" t="t" r="r" b="b"/>
              <a:pathLst>
                <a:path w="146" h="108" extrusionOk="0">
                  <a:moveTo>
                    <a:pt x="55" y="1"/>
                  </a:moveTo>
                  <a:cubicBezTo>
                    <a:pt x="27" y="1"/>
                    <a:pt x="0" y="25"/>
                    <a:pt x="1" y="54"/>
                  </a:cubicBezTo>
                  <a:cubicBezTo>
                    <a:pt x="2" y="83"/>
                    <a:pt x="25" y="108"/>
                    <a:pt x="55" y="108"/>
                  </a:cubicBezTo>
                  <a:cubicBezTo>
                    <a:pt x="68" y="108"/>
                    <a:pt x="80" y="107"/>
                    <a:pt x="93" y="106"/>
                  </a:cubicBezTo>
                  <a:cubicBezTo>
                    <a:pt x="107" y="102"/>
                    <a:pt x="119" y="95"/>
                    <a:pt x="130" y="85"/>
                  </a:cubicBezTo>
                  <a:cubicBezTo>
                    <a:pt x="146" y="66"/>
                    <a:pt x="146" y="41"/>
                    <a:pt x="130" y="24"/>
                  </a:cubicBezTo>
                  <a:cubicBezTo>
                    <a:pt x="119" y="13"/>
                    <a:pt x="108" y="6"/>
                    <a:pt x="93" y="3"/>
                  </a:cubicBezTo>
                  <a:cubicBezTo>
                    <a:pt x="80" y="1"/>
                    <a:pt x="68" y="1"/>
                    <a:pt x="5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1234755" y="4640951"/>
              <a:ext cx="6673" cy="5195"/>
            </a:xfrm>
            <a:custGeom>
              <a:avLst/>
              <a:gdLst/>
              <a:ahLst/>
              <a:cxnLst/>
              <a:rect l="l" t="t" r="r" b="b"/>
              <a:pathLst>
                <a:path w="140" h="109" extrusionOk="0">
                  <a:moveTo>
                    <a:pt x="71" y="1"/>
                  </a:moveTo>
                  <a:cubicBezTo>
                    <a:pt x="3" y="1"/>
                    <a:pt x="1" y="108"/>
                    <a:pt x="71" y="108"/>
                  </a:cubicBezTo>
                  <a:cubicBezTo>
                    <a:pt x="140" y="108"/>
                    <a:pt x="140" y="1"/>
                    <a:pt x="7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1134659" y="4740809"/>
              <a:ext cx="4433" cy="6196"/>
            </a:xfrm>
            <a:custGeom>
              <a:avLst/>
              <a:gdLst/>
              <a:ahLst/>
              <a:cxnLst/>
              <a:rect l="l" t="t" r="r" b="b"/>
              <a:pathLst>
                <a:path w="93" h="130" extrusionOk="0">
                  <a:moveTo>
                    <a:pt x="46" y="0"/>
                  </a:moveTo>
                  <a:cubicBezTo>
                    <a:pt x="33" y="0"/>
                    <a:pt x="23" y="6"/>
                    <a:pt x="14" y="14"/>
                  </a:cubicBezTo>
                  <a:cubicBezTo>
                    <a:pt x="3" y="23"/>
                    <a:pt x="1" y="37"/>
                    <a:pt x="1" y="51"/>
                  </a:cubicBezTo>
                  <a:lnTo>
                    <a:pt x="1" y="83"/>
                  </a:lnTo>
                  <a:cubicBezTo>
                    <a:pt x="1" y="106"/>
                    <a:pt x="22" y="129"/>
                    <a:pt x="47" y="129"/>
                  </a:cubicBezTo>
                  <a:cubicBezTo>
                    <a:pt x="72" y="127"/>
                    <a:pt x="93" y="109"/>
                    <a:pt x="93" y="83"/>
                  </a:cubicBezTo>
                  <a:cubicBezTo>
                    <a:pt x="91" y="74"/>
                    <a:pt x="91" y="63"/>
                    <a:pt x="91" y="53"/>
                  </a:cubicBezTo>
                  <a:cubicBezTo>
                    <a:pt x="91" y="40"/>
                    <a:pt x="89" y="30"/>
                    <a:pt x="80" y="19"/>
                  </a:cubicBezTo>
                  <a:cubicBezTo>
                    <a:pt x="73" y="9"/>
                    <a:pt x="59" y="0"/>
                    <a:pt x="4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1129225" y="4705633"/>
              <a:ext cx="6625" cy="5148"/>
            </a:xfrm>
            <a:custGeom>
              <a:avLst/>
              <a:gdLst/>
              <a:ahLst/>
              <a:cxnLst/>
              <a:rect l="l" t="t" r="r" b="b"/>
              <a:pathLst>
                <a:path w="139" h="108" extrusionOk="0">
                  <a:moveTo>
                    <a:pt x="69" y="0"/>
                  </a:moveTo>
                  <a:cubicBezTo>
                    <a:pt x="1" y="0"/>
                    <a:pt x="1" y="107"/>
                    <a:pt x="69" y="107"/>
                  </a:cubicBezTo>
                  <a:cubicBezTo>
                    <a:pt x="137" y="107"/>
                    <a:pt x="139" y="0"/>
                    <a:pt x="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3"/>
          <p:cNvGrpSpPr/>
          <p:nvPr/>
        </p:nvGrpSpPr>
        <p:grpSpPr>
          <a:xfrm rot="4255318" flipH="1">
            <a:off x="6043398" y="-334441"/>
            <a:ext cx="1287221" cy="1961280"/>
            <a:chOff x="2251545" y="3095652"/>
            <a:chExt cx="344809" cy="525316"/>
          </a:xfrm>
        </p:grpSpPr>
        <p:sp>
          <p:nvSpPr>
            <p:cNvPr id="852" name="Google Shape;852;p13"/>
            <p:cNvSpPr/>
            <p:nvPr/>
          </p:nvSpPr>
          <p:spPr>
            <a:xfrm>
              <a:off x="2271516" y="3095652"/>
              <a:ext cx="257486" cy="505535"/>
            </a:xfrm>
            <a:custGeom>
              <a:avLst/>
              <a:gdLst/>
              <a:ahLst/>
              <a:cxnLst/>
              <a:rect l="l" t="t" r="r" b="b"/>
              <a:pathLst>
                <a:path w="5402" h="10606" extrusionOk="0">
                  <a:moveTo>
                    <a:pt x="31" y="1"/>
                  </a:moveTo>
                  <a:cubicBezTo>
                    <a:pt x="14" y="1"/>
                    <a:pt x="1" y="23"/>
                    <a:pt x="17" y="37"/>
                  </a:cubicBezTo>
                  <a:cubicBezTo>
                    <a:pt x="824" y="811"/>
                    <a:pt x="1469" y="1684"/>
                    <a:pt x="1892" y="2726"/>
                  </a:cubicBezTo>
                  <a:cubicBezTo>
                    <a:pt x="2324" y="3789"/>
                    <a:pt x="2398" y="4896"/>
                    <a:pt x="2467" y="6028"/>
                  </a:cubicBezTo>
                  <a:cubicBezTo>
                    <a:pt x="2575" y="7789"/>
                    <a:pt x="3053" y="10270"/>
                    <a:pt x="5172" y="10603"/>
                  </a:cubicBezTo>
                  <a:cubicBezTo>
                    <a:pt x="5182" y="10605"/>
                    <a:pt x="5190" y="10605"/>
                    <a:pt x="5199" y="10605"/>
                  </a:cubicBezTo>
                  <a:cubicBezTo>
                    <a:pt x="5362" y="10605"/>
                    <a:pt x="5401" y="10354"/>
                    <a:pt x="5226" y="10315"/>
                  </a:cubicBezTo>
                  <a:cubicBezTo>
                    <a:pt x="2769" y="9786"/>
                    <a:pt x="2808" y="6792"/>
                    <a:pt x="2573" y="4839"/>
                  </a:cubicBezTo>
                  <a:cubicBezTo>
                    <a:pt x="2350" y="2972"/>
                    <a:pt x="1540" y="1197"/>
                    <a:pt x="44" y="6"/>
                  </a:cubicBezTo>
                  <a:cubicBezTo>
                    <a:pt x="40" y="2"/>
                    <a:pt x="35" y="1"/>
                    <a:pt x="3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2295015" y="3099465"/>
              <a:ext cx="301338" cy="439757"/>
            </a:xfrm>
            <a:custGeom>
              <a:avLst/>
              <a:gdLst/>
              <a:ahLst/>
              <a:cxnLst/>
              <a:rect l="l" t="t" r="r" b="b"/>
              <a:pathLst>
                <a:path w="6322" h="9226" extrusionOk="0">
                  <a:moveTo>
                    <a:pt x="21" y="1"/>
                  </a:moveTo>
                  <a:cubicBezTo>
                    <a:pt x="10" y="1"/>
                    <a:pt x="1" y="15"/>
                    <a:pt x="12" y="23"/>
                  </a:cubicBezTo>
                  <a:cubicBezTo>
                    <a:pt x="788" y="683"/>
                    <a:pt x="1486" y="1407"/>
                    <a:pt x="1970" y="2313"/>
                  </a:cubicBezTo>
                  <a:cubicBezTo>
                    <a:pt x="2483" y="3269"/>
                    <a:pt x="2744" y="4291"/>
                    <a:pt x="2850" y="5365"/>
                  </a:cubicBezTo>
                  <a:cubicBezTo>
                    <a:pt x="2938" y="6254"/>
                    <a:pt x="3050" y="7148"/>
                    <a:pt x="3667" y="7842"/>
                  </a:cubicBezTo>
                  <a:cubicBezTo>
                    <a:pt x="4286" y="8535"/>
                    <a:pt x="5230" y="8951"/>
                    <a:pt x="6102" y="9220"/>
                  </a:cubicBezTo>
                  <a:cubicBezTo>
                    <a:pt x="6115" y="9224"/>
                    <a:pt x="6128" y="9226"/>
                    <a:pt x="6139" y="9226"/>
                  </a:cubicBezTo>
                  <a:cubicBezTo>
                    <a:pt x="6267" y="9226"/>
                    <a:pt x="6321" y="9011"/>
                    <a:pt x="6189" y="8953"/>
                  </a:cubicBezTo>
                  <a:cubicBezTo>
                    <a:pt x="5250" y="8536"/>
                    <a:pt x="4192" y="8218"/>
                    <a:pt x="3610" y="7298"/>
                  </a:cubicBezTo>
                  <a:cubicBezTo>
                    <a:pt x="3083" y="6462"/>
                    <a:pt x="3141" y="5406"/>
                    <a:pt x="2943" y="4471"/>
                  </a:cubicBezTo>
                  <a:cubicBezTo>
                    <a:pt x="2575" y="2739"/>
                    <a:pt x="1512" y="1002"/>
                    <a:pt x="29" y="3"/>
                  </a:cubicBezTo>
                  <a:cubicBezTo>
                    <a:pt x="27" y="1"/>
                    <a:pt x="24" y="1"/>
                    <a:pt x="2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2291679" y="3155948"/>
              <a:ext cx="128696" cy="463590"/>
            </a:xfrm>
            <a:custGeom>
              <a:avLst/>
              <a:gdLst/>
              <a:ahLst/>
              <a:cxnLst/>
              <a:rect l="l" t="t" r="r" b="b"/>
              <a:pathLst>
                <a:path w="2700" h="9726" extrusionOk="0">
                  <a:moveTo>
                    <a:pt x="20" y="0"/>
                  </a:moveTo>
                  <a:cubicBezTo>
                    <a:pt x="10" y="0"/>
                    <a:pt x="1" y="11"/>
                    <a:pt x="8" y="22"/>
                  </a:cubicBezTo>
                  <a:cubicBezTo>
                    <a:pt x="520" y="845"/>
                    <a:pt x="896" y="1726"/>
                    <a:pt x="1051" y="2686"/>
                  </a:cubicBezTo>
                  <a:cubicBezTo>
                    <a:pt x="1215" y="3703"/>
                    <a:pt x="1054" y="4685"/>
                    <a:pt x="917" y="5694"/>
                  </a:cubicBezTo>
                  <a:cubicBezTo>
                    <a:pt x="800" y="6548"/>
                    <a:pt x="745" y="7430"/>
                    <a:pt x="1054" y="8251"/>
                  </a:cubicBezTo>
                  <a:cubicBezTo>
                    <a:pt x="1283" y="8863"/>
                    <a:pt x="1818" y="9676"/>
                    <a:pt x="2543" y="9725"/>
                  </a:cubicBezTo>
                  <a:cubicBezTo>
                    <a:pt x="2546" y="9726"/>
                    <a:pt x="2549" y="9726"/>
                    <a:pt x="2552" y="9726"/>
                  </a:cubicBezTo>
                  <a:cubicBezTo>
                    <a:pt x="2660" y="9726"/>
                    <a:pt x="2699" y="9598"/>
                    <a:pt x="2604" y="9538"/>
                  </a:cubicBezTo>
                  <a:cubicBezTo>
                    <a:pt x="2206" y="9280"/>
                    <a:pt x="1862" y="9109"/>
                    <a:pt x="1592" y="8693"/>
                  </a:cubicBezTo>
                  <a:cubicBezTo>
                    <a:pt x="1338" y="8302"/>
                    <a:pt x="1187" y="7843"/>
                    <a:pt x="1129" y="7382"/>
                  </a:cubicBezTo>
                  <a:cubicBezTo>
                    <a:pt x="1008" y="6410"/>
                    <a:pt x="1260" y="5435"/>
                    <a:pt x="1333" y="4471"/>
                  </a:cubicBezTo>
                  <a:cubicBezTo>
                    <a:pt x="1453" y="2888"/>
                    <a:pt x="1037" y="1255"/>
                    <a:pt x="32" y="6"/>
                  </a:cubicBezTo>
                  <a:cubicBezTo>
                    <a:pt x="29" y="2"/>
                    <a:pt x="24" y="0"/>
                    <a:pt x="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2257884" y="3158999"/>
              <a:ext cx="53242" cy="284417"/>
            </a:xfrm>
            <a:custGeom>
              <a:avLst/>
              <a:gdLst/>
              <a:ahLst/>
              <a:cxnLst/>
              <a:rect l="l" t="t" r="r" b="b"/>
              <a:pathLst>
                <a:path w="1117" h="5967" extrusionOk="0">
                  <a:moveTo>
                    <a:pt x="106" y="1"/>
                  </a:moveTo>
                  <a:cubicBezTo>
                    <a:pt x="99" y="1"/>
                    <a:pt x="92" y="10"/>
                    <a:pt x="98" y="17"/>
                  </a:cubicBezTo>
                  <a:cubicBezTo>
                    <a:pt x="759" y="905"/>
                    <a:pt x="1068" y="1979"/>
                    <a:pt x="888" y="3082"/>
                  </a:cubicBezTo>
                  <a:cubicBezTo>
                    <a:pt x="796" y="3643"/>
                    <a:pt x="544" y="4098"/>
                    <a:pt x="305" y="4602"/>
                  </a:cubicBezTo>
                  <a:cubicBezTo>
                    <a:pt x="107" y="5019"/>
                    <a:pt x="0" y="5470"/>
                    <a:pt x="133" y="5921"/>
                  </a:cubicBezTo>
                  <a:cubicBezTo>
                    <a:pt x="143" y="5951"/>
                    <a:pt x="173" y="5966"/>
                    <a:pt x="202" y="5966"/>
                  </a:cubicBezTo>
                  <a:cubicBezTo>
                    <a:pt x="233" y="5966"/>
                    <a:pt x="264" y="5949"/>
                    <a:pt x="266" y="5913"/>
                  </a:cubicBezTo>
                  <a:cubicBezTo>
                    <a:pt x="293" y="5537"/>
                    <a:pt x="312" y="5187"/>
                    <a:pt x="460" y="4834"/>
                  </a:cubicBezTo>
                  <a:cubicBezTo>
                    <a:pt x="567" y="4579"/>
                    <a:pt x="713" y="4343"/>
                    <a:pt x="821" y="4088"/>
                  </a:cubicBezTo>
                  <a:cubicBezTo>
                    <a:pt x="1010" y="3638"/>
                    <a:pt x="1104" y="3154"/>
                    <a:pt x="1108" y="2665"/>
                  </a:cubicBezTo>
                  <a:cubicBezTo>
                    <a:pt x="1116" y="1697"/>
                    <a:pt x="779" y="714"/>
                    <a:pt x="113" y="4"/>
                  </a:cubicBezTo>
                  <a:cubicBezTo>
                    <a:pt x="111" y="2"/>
                    <a:pt x="109" y="1"/>
                    <a:pt x="10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2422519" y="3434407"/>
              <a:ext cx="72355" cy="104386"/>
            </a:xfrm>
            <a:custGeom>
              <a:avLst/>
              <a:gdLst/>
              <a:ahLst/>
              <a:cxnLst/>
              <a:rect l="l" t="t" r="r" b="b"/>
              <a:pathLst>
                <a:path w="1518" h="2190" extrusionOk="0">
                  <a:moveTo>
                    <a:pt x="17" y="0"/>
                  </a:moveTo>
                  <a:cubicBezTo>
                    <a:pt x="8" y="0"/>
                    <a:pt x="0" y="6"/>
                    <a:pt x="1" y="17"/>
                  </a:cubicBezTo>
                  <a:cubicBezTo>
                    <a:pt x="65" y="937"/>
                    <a:pt x="587" y="1721"/>
                    <a:pt x="1377" y="2179"/>
                  </a:cubicBezTo>
                  <a:cubicBezTo>
                    <a:pt x="1390" y="2187"/>
                    <a:pt x="1402" y="2190"/>
                    <a:pt x="1414" y="2190"/>
                  </a:cubicBezTo>
                  <a:cubicBezTo>
                    <a:pt x="1479" y="2190"/>
                    <a:pt x="1518" y="2082"/>
                    <a:pt x="1444" y="2041"/>
                  </a:cubicBezTo>
                  <a:cubicBezTo>
                    <a:pt x="682" y="1611"/>
                    <a:pt x="189" y="871"/>
                    <a:pt x="35" y="15"/>
                  </a:cubicBezTo>
                  <a:cubicBezTo>
                    <a:pt x="33" y="5"/>
                    <a:pt x="25" y="0"/>
                    <a:pt x="1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2520089" y="3552283"/>
              <a:ext cx="14395" cy="12631"/>
            </a:xfrm>
            <a:custGeom>
              <a:avLst/>
              <a:gdLst/>
              <a:ahLst/>
              <a:cxnLst/>
              <a:rect l="l" t="t" r="r" b="b"/>
              <a:pathLst>
                <a:path w="302" h="265" extrusionOk="0">
                  <a:moveTo>
                    <a:pt x="134" y="0"/>
                  </a:moveTo>
                  <a:cubicBezTo>
                    <a:pt x="118" y="0"/>
                    <a:pt x="103" y="3"/>
                    <a:pt x="90" y="8"/>
                  </a:cubicBezTo>
                  <a:cubicBezTo>
                    <a:pt x="62" y="18"/>
                    <a:pt x="31" y="43"/>
                    <a:pt x="19" y="72"/>
                  </a:cubicBezTo>
                  <a:cubicBezTo>
                    <a:pt x="6" y="102"/>
                    <a:pt x="0" y="136"/>
                    <a:pt x="14" y="168"/>
                  </a:cubicBezTo>
                  <a:cubicBezTo>
                    <a:pt x="26" y="197"/>
                    <a:pt x="46" y="230"/>
                    <a:pt x="78" y="240"/>
                  </a:cubicBezTo>
                  <a:cubicBezTo>
                    <a:pt x="101" y="247"/>
                    <a:pt x="126" y="259"/>
                    <a:pt x="151" y="262"/>
                  </a:cubicBezTo>
                  <a:cubicBezTo>
                    <a:pt x="160" y="264"/>
                    <a:pt x="169" y="264"/>
                    <a:pt x="178" y="264"/>
                  </a:cubicBezTo>
                  <a:cubicBezTo>
                    <a:pt x="188" y="264"/>
                    <a:pt x="198" y="263"/>
                    <a:pt x="209" y="261"/>
                  </a:cubicBezTo>
                  <a:cubicBezTo>
                    <a:pt x="241" y="255"/>
                    <a:pt x="274" y="233"/>
                    <a:pt x="287" y="201"/>
                  </a:cubicBezTo>
                  <a:cubicBezTo>
                    <a:pt x="299" y="173"/>
                    <a:pt x="302" y="144"/>
                    <a:pt x="292" y="114"/>
                  </a:cubicBezTo>
                  <a:cubicBezTo>
                    <a:pt x="284" y="92"/>
                    <a:pt x="271" y="74"/>
                    <a:pt x="253" y="57"/>
                  </a:cubicBezTo>
                  <a:cubicBezTo>
                    <a:pt x="235" y="39"/>
                    <a:pt x="210" y="25"/>
                    <a:pt x="188" y="13"/>
                  </a:cubicBezTo>
                  <a:cubicBezTo>
                    <a:pt x="173" y="4"/>
                    <a:pt x="154" y="0"/>
                    <a:pt x="13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2365512" y="3461671"/>
              <a:ext cx="9533" cy="16158"/>
            </a:xfrm>
            <a:custGeom>
              <a:avLst/>
              <a:gdLst/>
              <a:ahLst/>
              <a:cxnLst/>
              <a:rect l="l" t="t" r="r" b="b"/>
              <a:pathLst>
                <a:path w="200" h="339" extrusionOk="0">
                  <a:moveTo>
                    <a:pt x="101" y="1"/>
                  </a:moveTo>
                  <a:cubicBezTo>
                    <a:pt x="98" y="1"/>
                    <a:pt x="95" y="1"/>
                    <a:pt x="92" y="1"/>
                  </a:cubicBezTo>
                  <a:cubicBezTo>
                    <a:pt x="36" y="9"/>
                    <a:pt x="3" y="52"/>
                    <a:pt x="2" y="106"/>
                  </a:cubicBezTo>
                  <a:cubicBezTo>
                    <a:pt x="2" y="122"/>
                    <a:pt x="0" y="136"/>
                    <a:pt x="2" y="151"/>
                  </a:cubicBezTo>
                  <a:cubicBezTo>
                    <a:pt x="3" y="158"/>
                    <a:pt x="3" y="166"/>
                    <a:pt x="4" y="173"/>
                  </a:cubicBezTo>
                  <a:cubicBezTo>
                    <a:pt x="7" y="190"/>
                    <a:pt x="11" y="205"/>
                    <a:pt x="20" y="219"/>
                  </a:cubicBezTo>
                  <a:cubicBezTo>
                    <a:pt x="19" y="217"/>
                    <a:pt x="18" y="216"/>
                    <a:pt x="17" y="216"/>
                  </a:cubicBezTo>
                  <a:lnTo>
                    <a:pt x="17" y="216"/>
                  </a:lnTo>
                  <a:cubicBezTo>
                    <a:pt x="16" y="216"/>
                    <a:pt x="17" y="220"/>
                    <a:pt x="20" y="226"/>
                  </a:cubicBezTo>
                  <a:cubicBezTo>
                    <a:pt x="21" y="234"/>
                    <a:pt x="24" y="241"/>
                    <a:pt x="25" y="248"/>
                  </a:cubicBezTo>
                  <a:cubicBezTo>
                    <a:pt x="30" y="262"/>
                    <a:pt x="34" y="276"/>
                    <a:pt x="39" y="288"/>
                  </a:cubicBezTo>
                  <a:cubicBezTo>
                    <a:pt x="49" y="320"/>
                    <a:pt x="75" y="339"/>
                    <a:pt x="104" y="339"/>
                  </a:cubicBezTo>
                  <a:cubicBezTo>
                    <a:pt x="105" y="339"/>
                    <a:pt x="107" y="339"/>
                    <a:pt x="108" y="338"/>
                  </a:cubicBezTo>
                  <a:cubicBezTo>
                    <a:pt x="140" y="335"/>
                    <a:pt x="160" y="312"/>
                    <a:pt x="170" y="283"/>
                  </a:cubicBezTo>
                  <a:cubicBezTo>
                    <a:pt x="174" y="268"/>
                    <a:pt x="178" y="255"/>
                    <a:pt x="181" y="240"/>
                  </a:cubicBezTo>
                  <a:cubicBezTo>
                    <a:pt x="182" y="232"/>
                    <a:pt x="183" y="225"/>
                    <a:pt x="186" y="218"/>
                  </a:cubicBezTo>
                  <a:cubicBezTo>
                    <a:pt x="186" y="210"/>
                    <a:pt x="187" y="206"/>
                    <a:pt x="187" y="206"/>
                  </a:cubicBezTo>
                  <a:cubicBezTo>
                    <a:pt x="188" y="206"/>
                    <a:pt x="188" y="207"/>
                    <a:pt x="188" y="210"/>
                  </a:cubicBezTo>
                  <a:cubicBezTo>
                    <a:pt x="199" y="171"/>
                    <a:pt x="199" y="132"/>
                    <a:pt x="197" y="92"/>
                  </a:cubicBezTo>
                  <a:cubicBezTo>
                    <a:pt x="194" y="44"/>
                    <a:pt x="149" y="1"/>
                    <a:pt x="10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2370946" y="3524303"/>
              <a:ext cx="17112" cy="13156"/>
            </a:xfrm>
            <a:custGeom>
              <a:avLst/>
              <a:gdLst/>
              <a:ahLst/>
              <a:cxnLst/>
              <a:rect l="l" t="t" r="r" b="b"/>
              <a:pathLst>
                <a:path w="359" h="276" extrusionOk="0">
                  <a:moveTo>
                    <a:pt x="171" y="0"/>
                  </a:moveTo>
                  <a:cubicBezTo>
                    <a:pt x="125" y="0"/>
                    <a:pt x="80" y="23"/>
                    <a:pt x="53" y="76"/>
                  </a:cubicBezTo>
                  <a:cubicBezTo>
                    <a:pt x="0" y="185"/>
                    <a:pt x="95" y="275"/>
                    <a:pt x="187" y="275"/>
                  </a:cubicBezTo>
                  <a:cubicBezTo>
                    <a:pt x="234" y="275"/>
                    <a:pt x="279" y="253"/>
                    <a:pt x="306" y="199"/>
                  </a:cubicBezTo>
                  <a:cubicBezTo>
                    <a:pt x="358" y="91"/>
                    <a:pt x="264" y="0"/>
                    <a:pt x="17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2399926" y="3566916"/>
              <a:ext cx="63013" cy="54052"/>
            </a:xfrm>
            <a:custGeom>
              <a:avLst/>
              <a:gdLst/>
              <a:ahLst/>
              <a:cxnLst/>
              <a:rect l="l" t="t" r="r" b="b"/>
              <a:pathLst>
                <a:path w="1322" h="1134" extrusionOk="0">
                  <a:moveTo>
                    <a:pt x="45" y="0"/>
                  </a:moveTo>
                  <a:cubicBezTo>
                    <a:pt x="23" y="0"/>
                    <a:pt x="1" y="29"/>
                    <a:pt x="15" y="51"/>
                  </a:cubicBezTo>
                  <a:cubicBezTo>
                    <a:pt x="308" y="482"/>
                    <a:pt x="756" y="974"/>
                    <a:pt x="1269" y="1132"/>
                  </a:cubicBezTo>
                  <a:cubicBezTo>
                    <a:pt x="1273" y="1133"/>
                    <a:pt x="1276" y="1133"/>
                    <a:pt x="1279" y="1133"/>
                  </a:cubicBezTo>
                  <a:cubicBezTo>
                    <a:pt x="1308" y="1133"/>
                    <a:pt x="1322" y="1090"/>
                    <a:pt x="1300" y="1069"/>
                  </a:cubicBezTo>
                  <a:cubicBezTo>
                    <a:pt x="1097" y="888"/>
                    <a:pt x="852" y="762"/>
                    <a:pt x="643" y="584"/>
                  </a:cubicBezTo>
                  <a:cubicBezTo>
                    <a:pt x="437" y="407"/>
                    <a:pt x="245" y="213"/>
                    <a:pt x="64" y="10"/>
                  </a:cubicBezTo>
                  <a:cubicBezTo>
                    <a:pt x="59" y="3"/>
                    <a:pt x="52" y="0"/>
                    <a:pt x="4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2278714" y="3372824"/>
              <a:ext cx="43709" cy="187085"/>
            </a:xfrm>
            <a:custGeom>
              <a:avLst/>
              <a:gdLst/>
              <a:ahLst/>
              <a:cxnLst/>
              <a:rect l="l" t="t" r="r" b="b"/>
              <a:pathLst>
                <a:path w="917" h="3925" extrusionOk="0">
                  <a:moveTo>
                    <a:pt x="896" y="0"/>
                  </a:moveTo>
                  <a:cubicBezTo>
                    <a:pt x="891" y="0"/>
                    <a:pt x="886" y="3"/>
                    <a:pt x="883" y="9"/>
                  </a:cubicBezTo>
                  <a:cubicBezTo>
                    <a:pt x="590" y="666"/>
                    <a:pt x="323" y="1341"/>
                    <a:pt x="189" y="2052"/>
                  </a:cubicBezTo>
                  <a:cubicBezTo>
                    <a:pt x="86" y="2602"/>
                    <a:pt x="1" y="3417"/>
                    <a:pt x="354" y="3898"/>
                  </a:cubicBezTo>
                  <a:cubicBezTo>
                    <a:pt x="367" y="3916"/>
                    <a:pt x="387" y="3924"/>
                    <a:pt x="406" y="3924"/>
                  </a:cubicBezTo>
                  <a:cubicBezTo>
                    <a:pt x="439" y="3924"/>
                    <a:pt x="472" y="3900"/>
                    <a:pt x="468" y="3859"/>
                  </a:cubicBezTo>
                  <a:cubicBezTo>
                    <a:pt x="433" y="3538"/>
                    <a:pt x="306" y="3239"/>
                    <a:pt x="283" y="2911"/>
                  </a:cubicBezTo>
                  <a:cubicBezTo>
                    <a:pt x="260" y="2591"/>
                    <a:pt x="281" y="2269"/>
                    <a:pt x="336" y="1952"/>
                  </a:cubicBezTo>
                  <a:cubicBezTo>
                    <a:pt x="445" y="1288"/>
                    <a:pt x="684" y="653"/>
                    <a:pt x="913" y="24"/>
                  </a:cubicBezTo>
                  <a:cubicBezTo>
                    <a:pt x="917" y="11"/>
                    <a:pt x="906" y="0"/>
                    <a:pt x="89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2304739" y="3584981"/>
              <a:ext cx="12155" cy="9390"/>
            </a:xfrm>
            <a:custGeom>
              <a:avLst/>
              <a:gdLst/>
              <a:ahLst/>
              <a:cxnLst/>
              <a:rect l="l" t="t" r="r" b="b"/>
              <a:pathLst>
                <a:path w="255" h="197" extrusionOk="0">
                  <a:moveTo>
                    <a:pt x="121" y="1"/>
                  </a:moveTo>
                  <a:cubicBezTo>
                    <a:pt x="89" y="1"/>
                    <a:pt x="57" y="16"/>
                    <a:pt x="38" y="54"/>
                  </a:cubicBezTo>
                  <a:cubicBezTo>
                    <a:pt x="0" y="132"/>
                    <a:pt x="68" y="196"/>
                    <a:pt x="134" y="196"/>
                  </a:cubicBezTo>
                  <a:cubicBezTo>
                    <a:pt x="166" y="196"/>
                    <a:pt x="198" y="180"/>
                    <a:pt x="217" y="142"/>
                  </a:cubicBezTo>
                  <a:cubicBezTo>
                    <a:pt x="255" y="65"/>
                    <a:pt x="187" y="1"/>
                    <a:pt x="12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2251545" y="3474875"/>
              <a:ext cx="9867" cy="10582"/>
            </a:xfrm>
            <a:custGeom>
              <a:avLst/>
              <a:gdLst/>
              <a:ahLst/>
              <a:cxnLst/>
              <a:rect l="l" t="t" r="r" b="b"/>
              <a:pathLst>
                <a:path w="207" h="222" extrusionOk="0">
                  <a:moveTo>
                    <a:pt x="104" y="0"/>
                  </a:moveTo>
                  <a:cubicBezTo>
                    <a:pt x="63" y="0"/>
                    <a:pt x="25" y="29"/>
                    <a:pt x="18" y="72"/>
                  </a:cubicBezTo>
                  <a:cubicBezTo>
                    <a:pt x="14" y="95"/>
                    <a:pt x="9" y="120"/>
                    <a:pt x="6" y="143"/>
                  </a:cubicBezTo>
                  <a:cubicBezTo>
                    <a:pt x="0" y="171"/>
                    <a:pt x="14" y="204"/>
                    <a:pt x="42" y="215"/>
                  </a:cubicBezTo>
                  <a:cubicBezTo>
                    <a:pt x="51" y="220"/>
                    <a:pt x="61" y="222"/>
                    <a:pt x="71" y="222"/>
                  </a:cubicBezTo>
                  <a:cubicBezTo>
                    <a:pt x="89" y="222"/>
                    <a:pt x="107" y="214"/>
                    <a:pt x="121" y="200"/>
                  </a:cubicBezTo>
                  <a:cubicBezTo>
                    <a:pt x="136" y="182"/>
                    <a:pt x="153" y="163"/>
                    <a:pt x="169" y="145"/>
                  </a:cubicBezTo>
                  <a:cubicBezTo>
                    <a:pt x="206" y="103"/>
                    <a:pt x="192" y="33"/>
                    <a:pt x="142" y="9"/>
                  </a:cubicBezTo>
                  <a:cubicBezTo>
                    <a:pt x="129" y="3"/>
                    <a:pt x="117" y="0"/>
                    <a:pt x="10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13"/>
          <p:cNvGrpSpPr/>
          <p:nvPr/>
        </p:nvGrpSpPr>
        <p:grpSpPr>
          <a:xfrm rot="-5976326">
            <a:off x="1273201" y="3490420"/>
            <a:ext cx="1495818" cy="2834400"/>
            <a:chOff x="177688" y="2854372"/>
            <a:chExt cx="568167" cy="1076609"/>
          </a:xfrm>
        </p:grpSpPr>
        <p:sp>
          <p:nvSpPr>
            <p:cNvPr id="865" name="Google Shape;865;p13"/>
            <p:cNvSpPr/>
            <p:nvPr/>
          </p:nvSpPr>
          <p:spPr>
            <a:xfrm>
              <a:off x="662632" y="3784363"/>
              <a:ext cx="69448" cy="70449"/>
            </a:xfrm>
            <a:custGeom>
              <a:avLst/>
              <a:gdLst/>
              <a:ahLst/>
              <a:cxnLst/>
              <a:rect l="l" t="t" r="r" b="b"/>
              <a:pathLst>
                <a:path w="1457" h="1478" extrusionOk="0">
                  <a:moveTo>
                    <a:pt x="687" y="0"/>
                  </a:moveTo>
                  <a:cubicBezTo>
                    <a:pt x="559" y="0"/>
                    <a:pt x="433" y="32"/>
                    <a:pt x="321" y="105"/>
                  </a:cubicBezTo>
                  <a:cubicBezTo>
                    <a:pt x="174" y="197"/>
                    <a:pt x="63" y="358"/>
                    <a:pt x="26" y="529"/>
                  </a:cubicBezTo>
                  <a:cubicBezTo>
                    <a:pt x="0" y="645"/>
                    <a:pt x="6" y="759"/>
                    <a:pt x="40" y="872"/>
                  </a:cubicBezTo>
                  <a:cubicBezTo>
                    <a:pt x="78" y="991"/>
                    <a:pt x="142" y="1091"/>
                    <a:pt x="234" y="1175"/>
                  </a:cubicBezTo>
                  <a:cubicBezTo>
                    <a:pt x="279" y="1225"/>
                    <a:pt x="326" y="1272"/>
                    <a:pt x="372" y="1320"/>
                  </a:cubicBezTo>
                  <a:cubicBezTo>
                    <a:pt x="418" y="1352"/>
                    <a:pt x="462" y="1382"/>
                    <a:pt x="508" y="1414"/>
                  </a:cubicBezTo>
                  <a:cubicBezTo>
                    <a:pt x="581" y="1453"/>
                    <a:pt x="660" y="1474"/>
                    <a:pt x="743" y="1474"/>
                  </a:cubicBezTo>
                  <a:cubicBezTo>
                    <a:pt x="764" y="1476"/>
                    <a:pt x="786" y="1477"/>
                    <a:pt x="809" y="1477"/>
                  </a:cubicBezTo>
                  <a:cubicBezTo>
                    <a:pt x="925" y="1477"/>
                    <a:pt x="1045" y="1449"/>
                    <a:pt x="1140" y="1382"/>
                  </a:cubicBezTo>
                  <a:cubicBezTo>
                    <a:pt x="1232" y="1316"/>
                    <a:pt x="1308" y="1233"/>
                    <a:pt x="1362" y="1136"/>
                  </a:cubicBezTo>
                  <a:cubicBezTo>
                    <a:pt x="1434" y="1010"/>
                    <a:pt x="1457" y="794"/>
                    <a:pt x="1403" y="660"/>
                  </a:cubicBezTo>
                  <a:cubicBezTo>
                    <a:pt x="1378" y="597"/>
                    <a:pt x="1354" y="534"/>
                    <a:pt x="1329" y="472"/>
                  </a:cubicBezTo>
                  <a:cubicBezTo>
                    <a:pt x="1291" y="354"/>
                    <a:pt x="1226" y="254"/>
                    <a:pt x="1135" y="170"/>
                  </a:cubicBezTo>
                  <a:cubicBezTo>
                    <a:pt x="1046" y="91"/>
                    <a:pt x="944" y="39"/>
                    <a:pt x="828" y="13"/>
                  </a:cubicBezTo>
                  <a:cubicBezTo>
                    <a:pt x="781" y="5"/>
                    <a:pt x="734" y="0"/>
                    <a:pt x="6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698238" y="3668919"/>
              <a:ext cx="47617" cy="48761"/>
            </a:xfrm>
            <a:custGeom>
              <a:avLst/>
              <a:gdLst/>
              <a:ahLst/>
              <a:cxnLst/>
              <a:rect l="l" t="t" r="r" b="b"/>
              <a:pathLst>
                <a:path w="999" h="1023" extrusionOk="0">
                  <a:moveTo>
                    <a:pt x="461" y="0"/>
                  </a:moveTo>
                  <a:cubicBezTo>
                    <a:pt x="372" y="0"/>
                    <a:pt x="279" y="24"/>
                    <a:pt x="211" y="72"/>
                  </a:cubicBezTo>
                  <a:cubicBezTo>
                    <a:pt x="113" y="138"/>
                    <a:pt x="32" y="237"/>
                    <a:pt x="11" y="357"/>
                  </a:cubicBezTo>
                  <a:cubicBezTo>
                    <a:pt x="7" y="397"/>
                    <a:pt x="5" y="434"/>
                    <a:pt x="1" y="473"/>
                  </a:cubicBezTo>
                  <a:cubicBezTo>
                    <a:pt x="5" y="556"/>
                    <a:pt x="28" y="632"/>
                    <a:pt x="73" y="701"/>
                  </a:cubicBezTo>
                  <a:cubicBezTo>
                    <a:pt x="90" y="737"/>
                    <a:pt x="108" y="771"/>
                    <a:pt x="125" y="807"/>
                  </a:cubicBezTo>
                  <a:cubicBezTo>
                    <a:pt x="158" y="864"/>
                    <a:pt x="202" y="906"/>
                    <a:pt x="257" y="938"/>
                  </a:cubicBezTo>
                  <a:cubicBezTo>
                    <a:pt x="304" y="978"/>
                    <a:pt x="359" y="1002"/>
                    <a:pt x="421" y="1012"/>
                  </a:cubicBezTo>
                  <a:cubicBezTo>
                    <a:pt x="451" y="1019"/>
                    <a:pt x="484" y="1022"/>
                    <a:pt x="518" y="1022"/>
                  </a:cubicBezTo>
                  <a:cubicBezTo>
                    <a:pt x="609" y="1022"/>
                    <a:pt x="704" y="998"/>
                    <a:pt x="774" y="948"/>
                  </a:cubicBezTo>
                  <a:cubicBezTo>
                    <a:pt x="874" y="878"/>
                    <a:pt x="958" y="777"/>
                    <a:pt x="980" y="654"/>
                  </a:cubicBezTo>
                  <a:cubicBezTo>
                    <a:pt x="999" y="539"/>
                    <a:pt x="992" y="397"/>
                    <a:pt x="915" y="300"/>
                  </a:cubicBezTo>
                  <a:cubicBezTo>
                    <a:pt x="891" y="271"/>
                    <a:pt x="867" y="240"/>
                    <a:pt x="841" y="209"/>
                  </a:cubicBezTo>
                  <a:cubicBezTo>
                    <a:pt x="810" y="156"/>
                    <a:pt x="767" y="112"/>
                    <a:pt x="714" y="83"/>
                  </a:cubicBezTo>
                  <a:cubicBezTo>
                    <a:pt x="668" y="44"/>
                    <a:pt x="614" y="21"/>
                    <a:pt x="556" y="10"/>
                  </a:cubicBezTo>
                  <a:cubicBezTo>
                    <a:pt x="526" y="4"/>
                    <a:pt x="494" y="0"/>
                    <a:pt x="46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671116" y="3564771"/>
              <a:ext cx="63013" cy="69114"/>
            </a:xfrm>
            <a:custGeom>
              <a:avLst/>
              <a:gdLst/>
              <a:ahLst/>
              <a:cxnLst/>
              <a:rect l="l" t="t" r="r" b="b"/>
              <a:pathLst>
                <a:path w="1322" h="1450" extrusionOk="0">
                  <a:moveTo>
                    <a:pt x="669" y="0"/>
                  </a:moveTo>
                  <a:cubicBezTo>
                    <a:pt x="559" y="5"/>
                    <a:pt x="459" y="37"/>
                    <a:pt x="366" y="97"/>
                  </a:cubicBezTo>
                  <a:cubicBezTo>
                    <a:pt x="360" y="100"/>
                    <a:pt x="354" y="103"/>
                    <a:pt x="349" y="107"/>
                  </a:cubicBezTo>
                  <a:cubicBezTo>
                    <a:pt x="274" y="150"/>
                    <a:pt x="216" y="208"/>
                    <a:pt x="174" y="284"/>
                  </a:cubicBezTo>
                  <a:cubicBezTo>
                    <a:pt x="155" y="306"/>
                    <a:pt x="140" y="331"/>
                    <a:pt x="125" y="357"/>
                  </a:cubicBezTo>
                  <a:cubicBezTo>
                    <a:pt x="93" y="418"/>
                    <a:pt x="67" y="489"/>
                    <a:pt x="51" y="552"/>
                  </a:cubicBezTo>
                  <a:cubicBezTo>
                    <a:pt x="40" y="589"/>
                    <a:pt x="31" y="628"/>
                    <a:pt x="21" y="668"/>
                  </a:cubicBezTo>
                  <a:cubicBezTo>
                    <a:pt x="0" y="752"/>
                    <a:pt x="0" y="834"/>
                    <a:pt x="21" y="915"/>
                  </a:cubicBezTo>
                  <a:cubicBezTo>
                    <a:pt x="30" y="1002"/>
                    <a:pt x="58" y="1081"/>
                    <a:pt x="109" y="1155"/>
                  </a:cubicBezTo>
                  <a:cubicBezTo>
                    <a:pt x="155" y="1232"/>
                    <a:pt x="215" y="1291"/>
                    <a:pt x="291" y="1334"/>
                  </a:cubicBezTo>
                  <a:cubicBezTo>
                    <a:pt x="356" y="1387"/>
                    <a:pt x="431" y="1422"/>
                    <a:pt x="516" y="1437"/>
                  </a:cubicBezTo>
                  <a:cubicBezTo>
                    <a:pt x="563" y="1445"/>
                    <a:pt x="610" y="1450"/>
                    <a:pt x="658" y="1450"/>
                  </a:cubicBezTo>
                  <a:cubicBezTo>
                    <a:pt x="780" y="1450"/>
                    <a:pt x="902" y="1421"/>
                    <a:pt x="1003" y="1349"/>
                  </a:cubicBezTo>
                  <a:cubicBezTo>
                    <a:pt x="1047" y="1312"/>
                    <a:pt x="1090" y="1275"/>
                    <a:pt x="1135" y="1237"/>
                  </a:cubicBezTo>
                  <a:cubicBezTo>
                    <a:pt x="1211" y="1152"/>
                    <a:pt x="1261" y="1054"/>
                    <a:pt x="1286" y="942"/>
                  </a:cubicBezTo>
                  <a:cubicBezTo>
                    <a:pt x="1293" y="904"/>
                    <a:pt x="1301" y="864"/>
                    <a:pt x="1308" y="825"/>
                  </a:cubicBezTo>
                  <a:cubicBezTo>
                    <a:pt x="1316" y="772"/>
                    <a:pt x="1322" y="704"/>
                    <a:pt x="1322" y="648"/>
                  </a:cubicBezTo>
                  <a:cubicBezTo>
                    <a:pt x="1322" y="639"/>
                    <a:pt x="1322" y="631"/>
                    <a:pt x="1320" y="622"/>
                  </a:cubicBezTo>
                  <a:cubicBezTo>
                    <a:pt x="1320" y="618"/>
                    <a:pt x="1320" y="612"/>
                    <a:pt x="1319" y="609"/>
                  </a:cubicBezTo>
                  <a:cubicBezTo>
                    <a:pt x="1319" y="522"/>
                    <a:pt x="1298" y="444"/>
                    <a:pt x="1256" y="371"/>
                  </a:cubicBezTo>
                  <a:cubicBezTo>
                    <a:pt x="1230" y="317"/>
                    <a:pt x="1231" y="311"/>
                    <a:pt x="1208" y="280"/>
                  </a:cubicBezTo>
                  <a:cubicBezTo>
                    <a:pt x="1164" y="207"/>
                    <a:pt x="1109" y="151"/>
                    <a:pt x="1037" y="110"/>
                  </a:cubicBezTo>
                  <a:cubicBezTo>
                    <a:pt x="975" y="61"/>
                    <a:pt x="905" y="28"/>
                    <a:pt x="825" y="14"/>
                  </a:cubicBezTo>
                  <a:cubicBezTo>
                    <a:pt x="773" y="9"/>
                    <a:pt x="722" y="4"/>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631840" y="3436171"/>
              <a:ext cx="64157" cy="65873"/>
            </a:xfrm>
            <a:custGeom>
              <a:avLst/>
              <a:gdLst/>
              <a:ahLst/>
              <a:cxnLst/>
              <a:rect l="l" t="t" r="r" b="b"/>
              <a:pathLst>
                <a:path w="1346" h="1382" extrusionOk="0">
                  <a:moveTo>
                    <a:pt x="629" y="1"/>
                  </a:moveTo>
                  <a:cubicBezTo>
                    <a:pt x="597" y="1"/>
                    <a:pt x="565" y="6"/>
                    <a:pt x="532" y="15"/>
                  </a:cubicBezTo>
                  <a:cubicBezTo>
                    <a:pt x="448" y="22"/>
                    <a:pt x="369" y="52"/>
                    <a:pt x="297" y="101"/>
                  </a:cubicBezTo>
                  <a:cubicBezTo>
                    <a:pt x="255" y="137"/>
                    <a:pt x="212" y="174"/>
                    <a:pt x="169" y="212"/>
                  </a:cubicBezTo>
                  <a:cubicBezTo>
                    <a:pt x="138" y="258"/>
                    <a:pt x="107" y="303"/>
                    <a:pt x="76" y="348"/>
                  </a:cubicBezTo>
                  <a:cubicBezTo>
                    <a:pt x="35" y="421"/>
                    <a:pt x="14" y="500"/>
                    <a:pt x="14" y="581"/>
                  </a:cubicBezTo>
                  <a:cubicBezTo>
                    <a:pt x="1" y="664"/>
                    <a:pt x="8" y="744"/>
                    <a:pt x="35" y="824"/>
                  </a:cubicBezTo>
                  <a:cubicBezTo>
                    <a:pt x="74" y="962"/>
                    <a:pt x="139" y="1028"/>
                    <a:pt x="231" y="1131"/>
                  </a:cubicBezTo>
                  <a:cubicBezTo>
                    <a:pt x="238" y="1140"/>
                    <a:pt x="248" y="1149"/>
                    <a:pt x="255" y="1158"/>
                  </a:cubicBezTo>
                  <a:cubicBezTo>
                    <a:pt x="275" y="1180"/>
                    <a:pt x="295" y="1201"/>
                    <a:pt x="315" y="1224"/>
                  </a:cubicBezTo>
                  <a:cubicBezTo>
                    <a:pt x="357" y="1253"/>
                    <a:pt x="401" y="1284"/>
                    <a:pt x="445" y="1314"/>
                  </a:cubicBezTo>
                  <a:cubicBezTo>
                    <a:pt x="516" y="1353"/>
                    <a:pt x="592" y="1373"/>
                    <a:pt x="672" y="1374"/>
                  </a:cubicBezTo>
                  <a:cubicBezTo>
                    <a:pt x="693" y="1379"/>
                    <a:pt x="715" y="1382"/>
                    <a:pt x="737" y="1382"/>
                  </a:cubicBezTo>
                  <a:cubicBezTo>
                    <a:pt x="768" y="1382"/>
                    <a:pt x="798" y="1377"/>
                    <a:pt x="829" y="1368"/>
                  </a:cubicBezTo>
                  <a:cubicBezTo>
                    <a:pt x="911" y="1361"/>
                    <a:pt x="987" y="1332"/>
                    <a:pt x="1056" y="1284"/>
                  </a:cubicBezTo>
                  <a:cubicBezTo>
                    <a:pt x="1098" y="1248"/>
                    <a:pt x="1139" y="1214"/>
                    <a:pt x="1181" y="1177"/>
                  </a:cubicBezTo>
                  <a:cubicBezTo>
                    <a:pt x="1212" y="1133"/>
                    <a:pt x="1242" y="1089"/>
                    <a:pt x="1272" y="1046"/>
                  </a:cubicBezTo>
                  <a:cubicBezTo>
                    <a:pt x="1311" y="975"/>
                    <a:pt x="1331" y="900"/>
                    <a:pt x="1332" y="819"/>
                  </a:cubicBezTo>
                  <a:cubicBezTo>
                    <a:pt x="1346" y="739"/>
                    <a:pt x="1338" y="661"/>
                    <a:pt x="1311" y="583"/>
                  </a:cubicBezTo>
                  <a:cubicBezTo>
                    <a:pt x="1300" y="556"/>
                    <a:pt x="1288" y="530"/>
                    <a:pt x="1276" y="503"/>
                  </a:cubicBezTo>
                  <a:cubicBezTo>
                    <a:pt x="1270" y="491"/>
                    <a:pt x="1265" y="479"/>
                    <a:pt x="1262" y="467"/>
                  </a:cubicBezTo>
                  <a:cubicBezTo>
                    <a:pt x="1206" y="341"/>
                    <a:pt x="1173" y="254"/>
                    <a:pt x="1064" y="163"/>
                  </a:cubicBezTo>
                  <a:cubicBezTo>
                    <a:pt x="1018" y="131"/>
                    <a:pt x="974" y="101"/>
                    <a:pt x="928" y="69"/>
                  </a:cubicBezTo>
                  <a:cubicBezTo>
                    <a:pt x="855" y="29"/>
                    <a:pt x="776" y="8"/>
                    <a:pt x="695" y="8"/>
                  </a:cubicBezTo>
                  <a:cubicBezTo>
                    <a:pt x="673" y="3"/>
                    <a:pt x="651" y="1"/>
                    <a:pt x="62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526977" y="3286503"/>
              <a:ext cx="57484" cy="59248"/>
            </a:xfrm>
            <a:custGeom>
              <a:avLst/>
              <a:gdLst/>
              <a:ahLst/>
              <a:cxnLst/>
              <a:rect l="l" t="t" r="r" b="b"/>
              <a:pathLst>
                <a:path w="1206" h="1243" extrusionOk="0">
                  <a:moveTo>
                    <a:pt x="599" y="1"/>
                  </a:moveTo>
                  <a:cubicBezTo>
                    <a:pt x="563" y="1"/>
                    <a:pt x="527" y="6"/>
                    <a:pt x="490" y="15"/>
                  </a:cubicBezTo>
                  <a:cubicBezTo>
                    <a:pt x="412" y="22"/>
                    <a:pt x="341" y="48"/>
                    <a:pt x="276" y="94"/>
                  </a:cubicBezTo>
                  <a:cubicBezTo>
                    <a:pt x="156" y="182"/>
                    <a:pt x="52" y="306"/>
                    <a:pt x="26" y="456"/>
                  </a:cubicBezTo>
                  <a:cubicBezTo>
                    <a:pt x="0" y="604"/>
                    <a:pt x="18" y="763"/>
                    <a:pt x="104" y="889"/>
                  </a:cubicBezTo>
                  <a:cubicBezTo>
                    <a:pt x="107" y="892"/>
                    <a:pt x="109" y="895"/>
                    <a:pt x="112" y="899"/>
                  </a:cubicBezTo>
                  <a:cubicBezTo>
                    <a:pt x="144" y="938"/>
                    <a:pt x="178" y="978"/>
                    <a:pt x="211" y="1016"/>
                  </a:cubicBezTo>
                  <a:cubicBezTo>
                    <a:pt x="239" y="1045"/>
                    <a:pt x="270" y="1067"/>
                    <a:pt x="302" y="1084"/>
                  </a:cubicBezTo>
                  <a:cubicBezTo>
                    <a:pt x="311" y="1093"/>
                    <a:pt x="319" y="1101"/>
                    <a:pt x="330" y="1109"/>
                  </a:cubicBezTo>
                  <a:cubicBezTo>
                    <a:pt x="366" y="1135"/>
                    <a:pt x="404" y="1161"/>
                    <a:pt x="442" y="1185"/>
                  </a:cubicBezTo>
                  <a:cubicBezTo>
                    <a:pt x="501" y="1219"/>
                    <a:pt x="565" y="1235"/>
                    <a:pt x="633" y="1236"/>
                  </a:cubicBezTo>
                  <a:cubicBezTo>
                    <a:pt x="653" y="1240"/>
                    <a:pt x="672" y="1242"/>
                    <a:pt x="691" y="1242"/>
                  </a:cubicBezTo>
                  <a:cubicBezTo>
                    <a:pt x="717" y="1242"/>
                    <a:pt x="742" y="1239"/>
                    <a:pt x="767" y="1231"/>
                  </a:cubicBezTo>
                  <a:cubicBezTo>
                    <a:pt x="836" y="1225"/>
                    <a:pt x="901" y="1202"/>
                    <a:pt x="961" y="1161"/>
                  </a:cubicBezTo>
                  <a:lnTo>
                    <a:pt x="1067" y="1071"/>
                  </a:lnTo>
                  <a:cubicBezTo>
                    <a:pt x="1092" y="1034"/>
                    <a:pt x="1118" y="995"/>
                    <a:pt x="1143" y="959"/>
                  </a:cubicBezTo>
                  <a:cubicBezTo>
                    <a:pt x="1177" y="899"/>
                    <a:pt x="1192" y="835"/>
                    <a:pt x="1193" y="766"/>
                  </a:cubicBezTo>
                  <a:cubicBezTo>
                    <a:pt x="1206" y="700"/>
                    <a:pt x="1199" y="633"/>
                    <a:pt x="1177" y="566"/>
                  </a:cubicBezTo>
                  <a:cubicBezTo>
                    <a:pt x="1169" y="543"/>
                    <a:pt x="1162" y="518"/>
                    <a:pt x="1155" y="495"/>
                  </a:cubicBezTo>
                  <a:lnTo>
                    <a:pt x="1155" y="492"/>
                  </a:lnTo>
                  <a:cubicBezTo>
                    <a:pt x="1148" y="414"/>
                    <a:pt x="1122" y="344"/>
                    <a:pt x="1077" y="278"/>
                  </a:cubicBezTo>
                  <a:cubicBezTo>
                    <a:pt x="1075" y="275"/>
                    <a:pt x="1073" y="271"/>
                    <a:pt x="1071" y="267"/>
                  </a:cubicBezTo>
                  <a:cubicBezTo>
                    <a:pt x="1030" y="199"/>
                    <a:pt x="977" y="145"/>
                    <a:pt x="910" y="107"/>
                  </a:cubicBezTo>
                  <a:cubicBezTo>
                    <a:pt x="852" y="59"/>
                    <a:pt x="785" y="30"/>
                    <a:pt x="710" y="15"/>
                  </a:cubicBezTo>
                  <a:cubicBezTo>
                    <a:pt x="672" y="6"/>
                    <a:pt x="635" y="1"/>
                    <a:pt x="5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409293" y="3147845"/>
              <a:ext cx="112108" cy="83175"/>
            </a:xfrm>
            <a:custGeom>
              <a:avLst/>
              <a:gdLst/>
              <a:ahLst/>
              <a:cxnLst/>
              <a:rect l="l" t="t" r="r" b="b"/>
              <a:pathLst>
                <a:path w="2352" h="1745" extrusionOk="0">
                  <a:moveTo>
                    <a:pt x="1229" y="0"/>
                  </a:moveTo>
                  <a:cubicBezTo>
                    <a:pt x="615" y="0"/>
                    <a:pt x="1" y="673"/>
                    <a:pt x="435" y="1349"/>
                  </a:cubicBezTo>
                  <a:cubicBezTo>
                    <a:pt x="615" y="1629"/>
                    <a:pt x="869" y="1745"/>
                    <a:pt x="1124" y="1745"/>
                  </a:cubicBezTo>
                  <a:cubicBezTo>
                    <a:pt x="1738" y="1745"/>
                    <a:pt x="2352" y="1072"/>
                    <a:pt x="1918" y="396"/>
                  </a:cubicBezTo>
                  <a:cubicBezTo>
                    <a:pt x="1739" y="116"/>
                    <a:pt x="1484" y="0"/>
                    <a:pt x="122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410389" y="3010665"/>
              <a:ext cx="38990" cy="38180"/>
            </a:xfrm>
            <a:custGeom>
              <a:avLst/>
              <a:gdLst/>
              <a:ahLst/>
              <a:cxnLst/>
              <a:rect l="l" t="t" r="r" b="b"/>
              <a:pathLst>
                <a:path w="818" h="801" extrusionOk="0">
                  <a:moveTo>
                    <a:pt x="423" y="1"/>
                  </a:moveTo>
                  <a:cubicBezTo>
                    <a:pt x="414" y="1"/>
                    <a:pt x="405" y="1"/>
                    <a:pt x="396" y="2"/>
                  </a:cubicBezTo>
                  <a:cubicBezTo>
                    <a:pt x="325" y="8"/>
                    <a:pt x="258" y="29"/>
                    <a:pt x="197" y="65"/>
                  </a:cubicBezTo>
                  <a:cubicBezTo>
                    <a:pt x="121" y="112"/>
                    <a:pt x="68" y="190"/>
                    <a:pt x="38" y="270"/>
                  </a:cubicBezTo>
                  <a:cubicBezTo>
                    <a:pt x="11" y="348"/>
                    <a:pt x="1" y="442"/>
                    <a:pt x="31" y="522"/>
                  </a:cubicBezTo>
                  <a:cubicBezTo>
                    <a:pt x="56" y="590"/>
                    <a:pt x="94" y="651"/>
                    <a:pt x="146" y="702"/>
                  </a:cubicBezTo>
                  <a:cubicBezTo>
                    <a:pt x="208" y="762"/>
                    <a:pt x="295" y="792"/>
                    <a:pt x="379" y="798"/>
                  </a:cubicBezTo>
                  <a:cubicBezTo>
                    <a:pt x="392" y="800"/>
                    <a:pt x="407" y="801"/>
                    <a:pt x="421" y="801"/>
                  </a:cubicBezTo>
                  <a:cubicBezTo>
                    <a:pt x="494" y="801"/>
                    <a:pt x="570" y="782"/>
                    <a:pt x="629" y="740"/>
                  </a:cubicBezTo>
                  <a:cubicBezTo>
                    <a:pt x="686" y="699"/>
                    <a:pt x="734" y="647"/>
                    <a:pt x="769" y="584"/>
                  </a:cubicBezTo>
                  <a:cubicBezTo>
                    <a:pt x="795" y="538"/>
                    <a:pt x="807" y="489"/>
                    <a:pt x="808" y="436"/>
                  </a:cubicBezTo>
                  <a:cubicBezTo>
                    <a:pt x="817" y="385"/>
                    <a:pt x="812" y="334"/>
                    <a:pt x="795" y="283"/>
                  </a:cubicBezTo>
                  <a:cubicBezTo>
                    <a:pt x="782" y="222"/>
                    <a:pt x="747" y="156"/>
                    <a:pt x="698" y="117"/>
                  </a:cubicBezTo>
                  <a:cubicBezTo>
                    <a:pt x="620" y="54"/>
                    <a:pt x="525" y="1"/>
                    <a:pt x="42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431981" y="2905373"/>
              <a:ext cx="53480" cy="39657"/>
            </a:xfrm>
            <a:custGeom>
              <a:avLst/>
              <a:gdLst/>
              <a:ahLst/>
              <a:cxnLst/>
              <a:rect l="l" t="t" r="r" b="b"/>
              <a:pathLst>
                <a:path w="1122" h="832" extrusionOk="0">
                  <a:moveTo>
                    <a:pt x="586" y="0"/>
                  </a:moveTo>
                  <a:cubicBezTo>
                    <a:pt x="294" y="0"/>
                    <a:pt x="1" y="321"/>
                    <a:pt x="207" y="643"/>
                  </a:cubicBezTo>
                  <a:cubicBezTo>
                    <a:pt x="293" y="776"/>
                    <a:pt x="414" y="832"/>
                    <a:pt x="536" y="832"/>
                  </a:cubicBezTo>
                  <a:cubicBezTo>
                    <a:pt x="829" y="832"/>
                    <a:pt x="1122" y="511"/>
                    <a:pt x="915" y="189"/>
                  </a:cubicBezTo>
                  <a:cubicBezTo>
                    <a:pt x="829" y="56"/>
                    <a:pt x="708" y="0"/>
                    <a:pt x="58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523736" y="3896662"/>
              <a:ext cx="46330" cy="34319"/>
            </a:xfrm>
            <a:custGeom>
              <a:avLst/>
              <a:gdLst/>
              <a:ahLst/>
              <a:cxnLst/>
              <a:rect l="l" t="t" r="r" b="b"/>
              <a:pathLst>
                <a:path w="972" h="720" extrusionOk="0">
                  <a:moveTo>
                    <a:pt x="508" y="1"/>
                  </a:moveTo>
                  <a:cubicBezTo>
                    <a:pt x="254" y="1"/>
                    <a:pt x="0" y="278"/>
                    <a:pt x="180" y="557"/>
                  </a:cubicBezTo>
                  <a:cubicBezTo>
                    <a:pt x="254" y="672"/>
                    <a:pt x="359" y="720"/>
                    <a:pt x="464" y="720"/>
                  </a:cubicBezTo>
                  <a:cubicBezTo>
                    <a:pt x="718" y="720"/>
                    <a:pt x="971" y="442"/>
                    <a:pt x="792" y="164"/>
                  </a:cubicBezTo>
                  <a:cubicBezTo>
                    <a:pt x="718" y="49"/>
                    <a:pt x="613" y="1"/>
                    <a:pt x="50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a:off x="541468" y="3800379"/>
              <a:ext cx="72022" cy="53432"/>
            </a:xfrm>
            <a:custGeom>
              <a:avLst/>
              <a:gdLst/>
              <a:ahLst/>
              <a:cxnLst/>
              <a:rect l="l" t="t" r="r" b="b"/>
              <a:pathLst>
                <a:path w="1511" h="1121" extrusionOk="0">
                  <a:moveTo>
                    <a:pt x="789" y="1"/>
                  </a:moveTo>
                  <a:cubicBezTo>
                    <a:pt x="395" y="1"/>
                    <a:pt x="1" y="433"/>
                    <a:pt x="280" y="866"/>
                  </a:cubicBezTo>
                  <a:cubicBezTo>
                    <a:pt x="396" y="1046"/>
                    <a:pt x="559" y="1120"/>
                    <a:pt x="723" y="1120"/>
                  </a:cubicBezTo>
                  <a:cubicBezTo>
                    <a:pt x="1117" y="1120"/>
                    <a:pt x="1511" y="689"/>
                    <a:pt x="1233" y="256"/>
                  </a:cubicBezTo>
                  <a:cubicBezTo>
                    <a:pt x="1117" y="75"/>
                    <a:pt x="953" y="1"/>
                    <a:pt x="78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563298" y="3705764"/>
              <a:ext cx="49858" cy="37083"/>
            </a:xfrm>
            <a:custGeom>
              <a:avLst/>
              <a:gdLst/>
              <a:ahLst/>
              <a:cxnLst/>
              <a:rect l="l" t="t" r="r" b="b"/>
              <a:pathLst>
                <a:path w="1046" h="778" extrusionOk="0">
                  <a:moveTo>
                    <a:pt x="546" y="1"/>
                  </a:moveTo>
                  <a:cubicBezTo>
                    <a:pt x="273" y="1"/>
                    <a:pt x="0" y="300"/>
                    <a:pt x="193" y="600"/>
                  </a:cubicBezTo>
                  <a:cubicBezTo>
                    <a:pt x="273" y="725"/>
                    <a:pt x="386" y="777"/>
                    <a:pt x="499" y="777"/>
                  </a:cubicBezTo>
                  <a:cubicBezTo>
                    <a:pt x="772" y="777"/>
                    <a:pt x="1045" y="477"/>
                    <a:pt x="852" y="176"/>
                  </a:cubicBezTo>
                  <a:cubicBezTo>
                    <a:pt x="772" y="52"/>
                    <a:pt x="659" y="1"/>
                    <a:pt x="5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541277" y="3570395"/>
              <a:ext cx="58151" cy="43137"/>
            </a:xfrm>
            <a:custGeom>
              <a:avLst/>
              <a:gdLst/>
              <a:ahLst/>
              <a:cxnLst/>
              <a:rect l="l" t="t" r="r" b="b"/>
              <a:pathLst>
                <a:path w="1220" h="905" extrusionOk="0">
                  <a:moveTo>
                    <a:pt x="637" y="0"/>
                  </a:moveTo>
                  <a:cubicBezTo>
                    <a:pt x="319" y="0"/>
                    <a:pt x="1" y="349"/>
                    <a:pt x="226" y="700"/>
                  </a:cubicBezTo>
                  <a:cubicBezTo>
                    <a:pt x="319" y="845"/>
                    <a:pt x="450" y="905"/>
                    <a:pt x="582" y="905"/>
                  </a:cubicBezTo>
                  <a:cubicBezTo>
                    <a:pt x="900" y="905"/>
                    <a:pt x="1219" y="556"/>
                    <a:pt x="995" y="206"/>
                  </a:cubicBezTo>
                  <a:cubicBezTo>
                    <a:pt x="902" y="60"/>
                    <a:pt x="769" y="0"/>
                    <a:pt x="63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442563" y="3438602"/>
              <a:ext cx="95187" cy="91993"/>
            </a:xfrm>
            <a:custGeom>
              <a:avLst/>
              <a:gdLst/>
              <a:ahLst/>
              <a:cxnLst/>
              <a:rect l="l" t="t" r="r" b="b"/>
              <a:pathLst>
                <a:path w="1997" h="1930" extrusionOk="0">
                  <a:moveTo>
                    <a:pt x="977" y="0"/>
                  </a:moveTo>
                  <a:cubicBezTo>
                    <a:pt x="810" y="0"/>
                    <a:pt x="643" y="44"/>
                    <a:pt x="501" y="136"/>
                  </a:cubicBezTo>
                  <a:cubicBezTo>
                    <a:pt x="178" y="342"/>
                    <a:pt x="1" y="797"/>
                    <a:pt x="133" y="1164"/>
                  </a:cubicBezTo>
                  <a:cubicBezTo>
                    <a:pt x="178" y="1288"/>
                    <a:pt x="248" y="1403"/>
                    <a:pt x="316" y="1515"/>
                  </a:cubicBezTo>
                  <a:cubicBezTo>
                    <a:pt x="435" y="1710"/>
                    <a:pt x="661" y="1861"/>
                    <a:pt x="883" y="1910"/>
                  </a:cubicBezTo>
                  <a:cubicBezTo>
                    <a:pt x="941" y="1923"/>
                    <a:pt x="1004" y="1929"/>
                    <a:pt x="1069" y="1929"/>
                  </a:cubicBezTo>
                  <a:cubicBezTo>
                    <a:pt x="1243" y="1929"/>
                    <a:pt x="1428" y="1882"/>
                    <a:pt x="1562" y="1788"/>
                  </a:cubicBezTo>
                  <a:cubicBezTo>
                    <a:pt x="1753" y="1654"/>
                    <a:pt x="1915" y="1458"/>
                    <a:pt x="1956" y="1221"/>
                  </a:cubicBezTo>
                  <a:cubicBezTo>
                    <a:pt x="1996" y="989"/>
                    <a:pt x="1969" y="744"/>
                    <a:pt x="1834" y="542"/>
                  </a:cubicBezTo>
                  <a:cubicBezTo>
                    <a:pt x="1761" y="434"/>
                    <a:pt x="1690" y="317"/>
                    <a:pt x="1591" y="230"/>
                  </a:cubicBezTo>
                  <a:cubicBezTo>
                    <a:pt x="1424" y="79"/>
                    <a:pt x="1200" y="0"/>
                    <a:pt x="9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348567" y="3344892"/>
              <a:ext cx="85559" cy="85559"/>
            </a:xfrm>
            <a:custGeom>
              <a:avLst/>
              <a:gdLst/>
              <a:ahLst/>
              <a:cxnLst/>
              <a:rect l="l" t="t" r="r" b="b"/>
              <a:pathLst>
                <a:path w="1795" h="1795" extrusionOk="0">
                  <a:moveTo>
                    <a:pt x="836" y="0"/>
                  </a:moveTo>
                  <a:cubicBezTo>
                    <a:pt x="683" y="0"/>
                    <a:pt x="524" y="37"/>
                    <a:pt x="397" y="126"/>
                  </a:cubicBezTo>
                  <a:cubicBezTo>
                    <a:pt x="280" y="212"/>
                    <a:pt x="180" y="320"/>
                    <a:pt x="107" y="450"/>
                  </a:cubicBezTo>
                  <a:cubicBezTo>
                    <a:pt x="1" y="638"/>
                    <a:pt x="3" y="875"/>
                    <a:pt x="53" y="1078"/>
                  </a:cubicBezTo>
                  <a:cubicBezTo>
                    <a:pt x="82" y="1193"/>
                    <a:pt x="146" y="1297"/>
                    <a:pt x="199" y="1402"/>
                  </a:cubicBezTo>
                  <a:cubicBezTo>
                    <a:pt x="260" y="1504"/>
                    <a:pt x="340" y="1582"/>
                    <a:pt x="440" y="1641"/>
                  </a:cubicBezTo>
                  <a:cubicBezTo>
                    <a:pt x="527" y="1711"/>
                    <a:pt x="627" y="1757"/>
                    <a:pt x="739" y="1777"/>
                  </a:cubicBezTo>
                  <a:cubicBezTo>
                    <a:pt x="794" y="1789"/>
                    <a:pt x="854" y="1795"/>
                    <a:pt x="915" y="1795"/>
                  </a:cubicBezTo>
                  <a:cubicBezTo>
                    <a:pt x="1081" y="1795"/>
                    <a:pt x="1257" y="1751"/>
                    <a:pt x="1384" y="1660"/>
                  </a:cubicBezTo>
                  <a:cubicBezTo>
                    <a:pt x="1565" y="1532"/>
                    <a:pt x="1719" y="1346"/>
                    <a:pt x="1758" y="1121"/>
                  </a:cubicBezTo>
                  <a:cubicBezTo>
                    <a:pt x="1795" y="909"/>
                    <a:pt x="1780" y="653"/>
                    <a:pt x="1642" y="476"/>
                  </a:cubicBezTo>
                  <a:cubicBezTo>
                    <a:pt x="1570" y="383"/>
                    <a:pt x="1500" y="281"/>
                    <a:pt x="1408" y="208"/>
                  </a:cubicBezTo>
                  <a:cubicBezTo>
                    <a:pt x="1348" y="167"/>
                    <a:pt x="1288" y="126"/>
                    <a:pt x="1228" y="84"/>
                  </a:cubicBezTo>
                  <a:cubicBezTo>
                    <a:pt x="1131" y="31"/>
                    <a:pt x="1030" y="4"/>
                    <a:pt x="921" y="4"/>
                  </a:cubicBezTo>
                  <a:cubicBezTo>
                    <a:pt x="893" y="1"/>
                    <a:pt x="865" y="0"/>
                    <a:pt x="83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279119" y="3239600"/>
              <a:ext cx="42422" cy="43184"/>
            </a:xfrm>
            <a:custGeom>
              <a:avLst/>
              <a:gdLst/>
              <a:ahLst/>
              <a:cxnLst/>
              <a:rect l="l" t="t" r="r" b="b"/>
              <a:pathLst>
                <a:path w="890" h="906" extrusionOk="0">
                  <a:moveTo>
                    <a:pt x="406" y="1"/>
                  </a:moveTo>
                  <a:cubicBezTo>
                    <a:pt x="332" y="1"/>
                    <a:pt x="256" y="19"/>
                    <a:pt x="196" y="61"/>
                  </a:cubicBezTo>
                  <a:cubicBezTo>
                    <a:pt x="139" y="103"/>
                    <a:pt x="90" y="156"/>
                    <a:pt x="55" y="219"/>
                  </a:cubicBezTo>
                  <a:cubicBezTo>
                    <a:pt x="7" y="303"/>
                    <a:pt x="0" y="429"/>
                    <a:pt x="29" y="522"/>
                  </a:cubicBezTo>
                  <a:cubicBezTo>
                    <a:pt x="57" y="608"/>
                    <a:pt x="96" y="660"/>
                    <a:pt x="158" y="725"/>
                  </a:cubicBezTo>
                  <a:lnTo>
                    <a:pt x="185" y="751"/>
                  </a:lnTo>
                  <a:cubicBezTo>
                    <a:pt x="206" y="772"/>
                    <a:pt x="226" y="793"/>
                    <a:pt x="247" y="812"/>
                  </a:cubicBezTo>
                  <a:cubicBezTo>
                    <a:pt x="274" y="831"/>
                    <a:pt x="301" y="849"/>
                    <a:pt x="327" y="868"/>
                  </a:cubicBezTo>
                  <a:cubicBezTo>
                    <a:pt x="371" y="891"/>
                    <a:pt x="418" y="904"/>
                    <a:pt x="466" y="904"/>
                  </a:cubicBezTo>
                  <a:cubicBezTo>
                    <a:pt x="478" y="905"/>
                    <a:pt x="489" y="906"/>
                    <a:pt x="501" y="906"/>
                  </a:cubicBezTo>
                  <a:cubicBezTo>
                    <a:pt x="571" y="906"/>
                    <a:pt x="643" y="889"/>
                    <a:pt x="702" y="849"/>
                  </a:cubicBezTo>
                  <a:cubicBezTo>
                    <a:pt x="756" y="811"/>
                    <a:pt x="801" y="762"/>
                    <a:pt x="834" y="704"/>
                  </a:cubicBezTo>
                  <a:cubicBezTo>
                    <a:pt x="877" y="628"/>
                    <a:pt x="889" y="503"/>
                    <a:pt x="858" y="422"/>
                  </a:cubicBezTo>
                  <a:lnTo>
                    <a:pt x="827" y="339"/>
                  </a:lnTo>
                  <a:cubicBezTo>
                    <a:pt x="823" y="327"/>
                    <a:pt x="818" y="315"/>
                    <a:pt x="814" y="303"/>
                  </a:cubicBezTo>
                  <a:cubicBezTo>
                    <a:pt x="782" y="220"/>
                    <a:pt x="750" y="162"/>
                    <a:pt x="683" y="100"/>
                  </a:cubicBezTo>
                  <a:cubicBezTo>
                    <a:pt x="618" y="42"/>
                    <a:pt x="535" y="10"/>
                    <a:pt x="449" y="3"/>
                  </a:cubicBezTo>
                  <a:cubicBezTo>
                    <a:pt x="435" y="1"/>
                    <a:pt x="420" y="1"/>
                    <a:pt x="40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199900" y="3097701"/>
              <a:ext cx="77551" cy="76979"/>
            </a:xfrm>
            <a:custGeom>
              <a:avLst/>
              <a:gdLst/>
              <a:ahLst/>
              <a:cxnLst/>
              <a:rect l="l" t="t" r="r" b="b"/>
              <a:pathLst>
                <a:path w="1627" h="1615" extrusionOk="0">
                  <a:moveTo>
                    <a:pt x="818" y="0"/>
                  </a:moveTo>
                  <a:cubicBezTo>
                    <a:pt x="798" y="0"/>
                    <a:pt x="779" y="1"/>
                    <a:pt x="760" y="4"/>
                  </a:cubicBezTo>
                  <a:cubicBezTo>
                    <a:pt x="628" y="20"/>
                    <a:pt x="497" y="39"/>
                    <a:pt x="385" y="119"/>
                  </a:cubicBezTo>
                  <a:cubicBezTo>
                    <a:pt x="272" y="198"/>
                    <a:pt x="199" y="292"/>
                    <a:pt x="126" y="412"/>
                  </a:cubicBezTo>
                  <a:cubicBezTo>
                    <a:pt x="1" y="613"/>
                    <a:pt x="12" y="970"/>
                    <a:pt x="162" y="1156"/>
                  </a:cubicBezTo>
                  <a:cubicBezTo>
                    <a:pt x="196" y="1197"/>
                    <a:pt x="228" y="1238"/>
                    <a:pt x="261" y="1280"/>
                  </a:cubicBezTo>
                  <a:cubicBezTo>
                    <a:pt x="386" y="1437"/>
                    <a:pt x="517" y="1554"/>
                    <a:pt x="721" y="1599"/>
                  </a:cubicBezTo>
                  <a:cubicBezTo>
                    <a:pt x="769" y="1609"/>
                    <a:pt x="820" y="1614"/>
                    <a:pt x="872" y="1614"/>
                  </a:cubicBezTo>
                  <a:cubicBezTo>
                    <a:pt x="1014" y="1614"/>
                    <a:pt x="1163" y="1577"/>
                    <a:pt x="1272" y="1500"/>
                  </a:cubicBezTo>
                  <a:cubicBezTo>
                    <a:pt x="1427" y="1390"/>
                    <a:pt x="1559" y="1231"/>
                    <a:pt x="1591" y="1039"/>
                  </a:cubicBezTo>
                  <a:cubicBezTo>
                    <a:pt x="1627" y="836"/>
                    <a:pt x="1584" y="670"/>
                    <a:pt x="1492" y="487"/>
                  </a:cubicBezTo>
                  <a:cubicBezTo>
                    <a:pt x="1469" y="440"/>
                    <a:pt x="1445" y="393"/>
                    <a:pt x="1422" y="348"/>
                  </a:cubicBezTo>
                  <a:cubicBezTo>
                    <a:pt x="1322" y="151"/>
                    <a:pt x="1044" y="0"/>
                    <a:pt x="81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236793" y="2950178"/>
              <a:ext cx="68495" cy="68066"/>
            </a:xfrm>
            <a:custGeom>
              <a:avLst/>
              <a:gdLst/>
              <a:ahLst/>
              <a:cxnLst/>
              <a:rect l="l" t="t" r="r" b="b"/>
              <a:pathLst>
                <a:path w="1437" h="1428" extrusionOk="0">
                  <a:moveTo>
                    <a:pt x="724" y="1"/>
                  </a:moveTo>
                  <a:cubicBezTo>
                    <a:pt x="719" y="1"/>
                    <a:pt x="714" y="1"/>
                    <a:pt x="709" y="1"/>
                  </a:cubicBezTo>
                  <a:cubicBezTo>
                    <a:pt x="585" y="6"/>
                    <a:pt x="471" y="43"/>
                    <a:pt x="366" y="110"/>
                  </a:cubicBezTo>
                  <a:cubicBezTo>
                    <a:pt x="243" y="208"/>
                    <a:pt x="183" y="266"/>
                    <a:pt x="105" y="406"/>
                  </a:cubicBezTo>
                  <a:cubicBezTo>
                    <a:pt x="102" y="412"/>
                    <a:pt x="99" y="419"/>
                    <a:pt x="97" y="425"/>
                  </a:cubicBezTo>
                  <a:cubicBezTo>
                    <a:pt x="77" y="479"/>
                    <a:pt x="58" y="533"/>
                    <a:pt x="39" y="585"/>
                  </a:cubicBezTo>
                  <a:cubicBezTo>
                    <a:pt x="39" y="586"/>
                    <a:pt x="37" y="589"/>
                    <a:pt x="37" y="590"/>
                  </a:cubicBezTo>
                  <a:cubicBezTo>
                    <a:pt x="37" y="592"/>
                    <a:pt x="36" y="597"/>
                    <a:pt x="36" y="599"/>
                  </a:cubicBezTo>
                  <a:cubicBezTo>
                    <a:pt x="1" y="779"/>
                    <a:pt x="31" y="963"/>
                    <a:pt x="130" y="1117"/>
                  </a:cubicBezTo>
                  <a:cubicBezTo>
                    <a:pt x="196" y="1218"/>
                    <a:pt x="285" y="1298"/>
                    <a:pt x="391" y="1352"/>
                  </a:cubicBezTo>
                  <a:cubicBezTo>
                    <a:pt x="444" y="1381"/>
                    <a:pt x="503" y="1407"/>
                    <a:pt x="565" y="1413"/>
                  </a:cubicBezTo>
                  <a:cubicBezTo>
                    <a:pt x="618" y="1418"/>
                    <a:pt x="674" y="1423"/>
                    <a:pt x="727" y="1428"/>
                  </a:cubicBezTo>
                  <a:cubicBezTo>
                    <a:pt x="814" y="1428"/>
                    <a:pt x="895" y="1405"/>
                    <a:pt x="968" y="1364"/>
                  </a:cubicBezTo>
                  <a:cubicBezTo>
                    <a:pt x="1024" y="1345"/>
                    <a:pt x="1072" y="1315"/>
                    <a:pt x="1110" y="1272"/>
                  </a:cubicBezTo>
                  <a:cubicBezTo>
                    <a:pt x="1123" y="1265"/>
                    <a:pt x="1131" y="1255"/>
                    <a:pt x="1142" y="1246"/>
                  </a:cubicBezTo>
                  <a:cubicBezTo>
                    <a:pt x="1231" y="1182"/>
                    <a:pt x="1302" y="1100"/>
                    <a:pt x="1353" y="1003"/>
                  </a:cubicBezTo>
                  <a:cubicBezTo>
                    <a:pt x="1372" y="947"/>
                    <a:pt x="1392" y="893"/>
                    <a:pt x="1412" y="836"/>
                  </a:cubicBezTo>
                  <a:cubicBezTo>
                    <a:pt x="1437" y="718"/>
                    <a:pt x="1433" y="601"/>
                    <a:pt x="1396" y="486"/>
                  </a:cubicBezTo>
                  <a:cubicBezTo>
                    <a:pt x="1379" y="424"/>
                    <a:pt x="1351" y="367"/>
                    <a:pt x="1316" y="318"/>
                  </a:cubicBezTo>
                  <a:lnTo>
                    <a:pt x="1318" y="318"/>
                  </a:lnTo>
                  <a:cubicBezTo>
                    <a:pt x="1285" y="263"/>
                    <a:pt x="1244" y="216"/>
                    <a:pt x="1196" y="177"/>
                  </a:cubicBezTo>
                  <a:cubicBezTo>
                    <a:pt x="1154" y="136"/>
                    <a:pt x="1107" y="103"/>
                    <a:pt x="1051" y="76"/>
                  </a:cubicBezTo>
                  <a:cubicBezTo>
                    <a:pt x="1047" y="74"/>
                    <a:pt x="1044" y="73"/>
                    <a:pt x="1040" y="72"/>
                  </a:cubicBezTo>
                  <a:cubicBezTo>
                    <a:pt x="992" y="46"/>
                    <a:pt x="941" y="27"/>
                    <a:pt x="884" y="17"/>
                  </a:cubicBezTo>
                  <a:cubicBezTo>
                    <a:pt x="832" y="6"/>
                    <a:pt x="779" y="1"/>
                    <a:pt x="72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621116" y="3666154"/>
              <a:ext cx="41516" cy="43137"/>
            </a:xfrm>
            <a:custGeom>
              <a:avLst/>
              <a:gdLst/>
              <a:ahLst/>
              <a:cxnLst/>
              <a:rect l="l" t="t" r="r" b="b"/>
              <a:pathLst>
                <a:path w="871" h="905" extrusionOk="0">
                  <a:moveTo>
                    <a:pt x="366" y="0"/>
                  </a:moveTo>
                  <a:cubicBezTo>
                    <a:pt x="297" y="0"/>
                    <a:pt x="226" y="21"/>
                    <a:pt x="171" y="56"/>
                  </a:cubicBezTo>
                  <a:cubicBezTo>
                    <a:pt x="77" y="118"/>
                    <a:pt x="0" y="243"/>
                    <a:pt x="14" y="359"/>
                  </a:cubicBezTo>
                  <a:cubicBezTo>
                    <a:pt x="21" y="409"/>
                    <a:pt x="28" y="457"/>
                    <a:pt x="33" y="505"/>
                  </a:cubicBezTo>
                  <a:cubicBezTo>
                    <a:pt x="37" y="580"/>
                    <a:pt x="58" y="649"/>
                    <a:pt x="98" y="713"/>
                  </a:cubicBezTo>
                  <a:cubicBezTo>
                    <a:pt x="139" y="776"/>
                    <a:pt x="192" y="824"/>
                    <a:pt x="259" y="860"/>
                  </a:cubicBezTo>
                  <a:cubicBezTo>
                    <a:pt x="318" y="890"/>
                    <a:pt x="383" y="905"/>
                    <a:pt x="447" y="905"/>
                  </a:cubicBezTo>
                  <a:cubicBezTo>
                    <a:pt x="526" y="905"/>
                    <a:pt x="605" y="883"/>
                    <a:pt x="673" y="839"/>
                  </a:cubicBezTo>
                  <a:cubicBezTo>
                    <a:pt x="796" y="759"/>
                    <a:pt x="870" y="618"/>
                    <a:pt x="864" y="471"/>
                  </a:cubicBezTo>
                  <a:cubicBezTo>
                    <a:pt x="860" y="396"/>
                    <a:pt x="839" y="327"/>
                    <a:pt x="798" y="263"/>
                  </a:cubicBezTo>
                  <a:cubicBezTo>
                    <a:pt x="757" y="200"/>
                    <a:pt x="704" y="152"/>
                    <a:pt x="637" y="116"/>
                  </a:cubicBezTo>
                  <a:cubicBezTo>
                    <a:pt x="595" y="90"/>
                    <a:pt x="555" y="64"/>
                    <a:pt x="513" y="39"/>
                  </a:cubicBezTo>
                  <a:cubicBezTo>
                    <a:pt x="470" y="12"/>
                    <a:pt x="418" y="0"/>
                    <a:pt x="3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599238" y="3527497"/>
              <a:ext cx="24786" cy="18351"/>
            </a:xfrm>
            <a:custGeom>
              <a:avLst/>
              <a:gdLst/>
              <a:ahLst/>
              <a:cxnLst/>
              <a:rect l="l" t="t" r="r" b="b"/>
              <a:pathLst>
                <a:path w="520" h="385" extrusionOk="0">
                  <a:moveTo>
                    <a:pt x="271" y="1"/>
                  </a:moveTo>
                  <a:cubicBezTo>
                    <a:pt x="135" y="1"/>
                    <a:pt x="0" y="149"/>
                    <a:pt x="96" y="297"/>
                  </a:cubicBezTo>
                  <a:cubicBezTo>
                    <a:pt x="136" y="359"/>
                    <a:pt x="192" y="385"/>
                    <a:pt x="248" y="385"/>
                  </a:cubicBezTo>
                  <a:cubicBezTo>
                    <a:pt x="384" y="385"/>
                    <a:pt x="519" y="237"/>
                    <a:pt x="424" y="88"/>
                  </a:cubicBezTo>
                  <a:cubicBezTo>
                    <a:pt x="384" y="26"/>
                    <a:pt x="327" y="1"/>
                    <a:pt x="27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510533" y="3390555"/>
              <a:ext cx="27789" cy="20639"/>
            </a:xfrm>
            <a:custGeom>
              <a:avLst/>
              <a:gdLst/>
              <a:ahLst/>
              <a:cxnLst/>
              <a:rect l="l" t="t" r="r" b="b"/>
              <a:pathLst>
                <a:path w="583" h="433" extrusionOk="0">
                  <a:moveTo>
                    <a:pt x="304" y="1"/>
                  </a:moveTo>
                  <a:cubicBezTo>
                    <a:pt x="152" y="1"/>
                    <a:pt x="0" y="167"/>
                    <a:pt x="107" y="334"/>
                  </a:cubicBezTo>
                  <a:cubicBezTo>
                    <a:pt x="152" y="404"/>
                    <a:pt x="215" y="433"/>
                    <a:pt x="278" y="433"/>
                  </a:cubicBezTo>
                  <a:cubicBezTo>
                    <a:pt x="430" y="433"/>
                    <a:pt x="582" y="266"/>
                    <a:pt x="475" y="99"/>
                  </a:cubicBezTo>
                  <a:cubicBezTo>
                    <a:pt x="430" y="29"/>
                    <a:pt x="367" y="1"/>
                    <a:pt x="30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376737" y="3251898"/>
              <a:ext cx="88991" cy="66064"/>
            </a:xfrm>
            <a:custGeom>
              <a:avLst/>
              <a:gdLst/>
              <a:ahLst/>
              <a:cxnLst/>
              <a:rect l="l" t="t" r="r" b="b"/>
              <a:pathLst>
                <a:path w="1867" h="1386" extrusionOk="0">
                  <a:moveTo>
                    <a:pt x="975" y="1"/>
                  </a:moveTo>
                  <a:cubicBezTo>
                    <a:pt x="487" y="1"/>
                    <a:pt x="0" y="535"/>
                    <a:pt x="344" y="1071"/>
                  </a:cubicBezTo>
                  <a:cubicBezTo>
                    <a:pt x="487" y="1294"/>
                    <a:pt x="690" y="1386"/>
                    <a:pt x="892" y="1386"/>
                  </a:cubicBezTo>
                  <a:cubicBezTo>
                    <a:pt x="1379" y="1386"/>
                    <a:pt x="1866" y="852"/>
                    <a:pt x="1522" y="315"/>
                  </a:cubicBezTo>
                  <a:cubicBezTo>
                    <a:pt x="1379" y="93"/>
                    <a:pt x="1177" y="1"/>
                    <a:pt x="9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346708" y="3161239"/>
              <a:ext cx="30124" cy="31316"/>
            </a:xfrm>
            <a:custGeom>
              <a:avLst/>
              <a:gdLst/>
              <a:ahLst/>
              <a:cxnLst/>
              <a:rect l="l" t="t" r="r" b="b"/>
              <a:pathLst>
                <a:path w="632" h="657" extrusionOk="0">
                  <a:moveTo>
                    <a:pt x="252" y="0"/>
                  </a:moveTo>
                  <a:cubicBezTo>
                    <a:pt x="167" y="0"/>
                    <a:pt x="68" y="64"/>
                    <a:pt x="35" y="141"/>
                  </a:cubicBezTo>
                  <a:cubicBezTo>
                    <a:pt x="15" y="193"/>
                    <a:pt x="1" y="235"/>
                    <a:pt x="6" y="291"/>
                  </a:cubicBezTo>
                  <a:cubicBezTo>
                    <a:pt x="8" y="320"/>
                    <a:pt x="13" y="361"/>
                    <a:pt x="22" y="385"/>
                  </a:cubicBezTo>
                  <a:cubicBezTo>
                    <a:pt x="35" y="430"/>
                    <a:pt x="67" y="481"/>
                    <a:pt x="90" y="524"/>
                  </a:cubicBezTo>
                  <a:cubicBezTo>
                    <a:pt x="121" y="586"/>
                    <a:pt x="207" y="637"/>
                    <a:pt x="273" y="650"/>
                  </a:cubicBezTo>
                  <a:cubicBezTo>
                    <a:pt x="292" y="655"/>
                    <a:pt x="313" y="657"/>
                    <a:pt x="334" y="657"/>
                  </a:cubicBezTo>
                  <a:cubicBezTo>
                    <a:pt x="390" y="657"/>
                    <a:pt x="449" y="642"/>
                    <a:pt x="493" y="612"/>
                  </a:cubicBezTo>
                  <a:cubicBezTo>
                    <a:pt x="554" y="569"/>
                    <a:pt x="606" y="506"/>
                    <a:pt x="619" y="428"/>
                  </a:cubicBezTo>
                  <a:cubicBezTo>
                    <a:pt x="631" y="356"/>
                    <a:pt x="627" y="268"/>
                    <a:pt x="580" y="208"/>
                  </a:cubicBezTo>
                  <a:cubicBezTo>
                    <a:pt x="550" y="171"/>
                    <a:pt x="517" y="121"/>
                    <a:pt x="482" y="89"/>
                  </a:cubicBezTo>
                  <a:cubicBezTo>
                    <a:pt x="464" y="73"/>
                    <a:pt x="428" y="51"/>
                    <a:pt x="402" y="36"/>
                  </a:cubicBezTo>
                  <a:cubicBezTo>
                    <a:pt x="354" y="6"/>
                    <a:pt x="308" y="3"/>
                    <a:pt x="254" y="0"/>
                  </a:cubicBezTo>
                  <a:cubicBezTo>
                    <a:pt x="253" y="0"/>
                    <a:pt x="253" y="0"/>
                    <a:pt x="25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298185" y="3040360"/>
              <a:ext cx="78552" cy="78886"/>
            </a:xfrm>
            <a:custGeom>
              <a:avLst/>
              <a:gdLst/>
              <a:ahLst/>
              <a:cxnLst/>
              <a:rect l="l" t="t" r="r" b="b"/>
              <a:pathLst>
                <a:path w="1648" h="1655" extrusionOk="0">
                  <a:moveTo>
                    <a:pt x="842" y="0"/>
                  </a:moveTo>
                  <a:cubicBezTo>
                    <a:pt x="789" y="0"/>
                    <a:pt x="737" y="7"/>
                    <a:pt x="685" y="22"/>
                  </a:cubicBezTo>
                  <a:cubicBezTo>
                    <a:pt x="574" y="30"/>
                    <a:pt x="473" y="69"/>
                    <a:pt x="379" y="134"/>
                  </a:cubicBezTo>
                  <a:cubicBezTo>
                    <a:pt x="323" y="181"/>
                    <a:pt x="266" y="229"/>
                    <a:pt x="210" y="276"/>
                  </a:cubicBezTo>
                  <a:cubicBezTo>
                    <a:pt x="113" y="385"/>
                    <a:pt x="50" y="509"/>
                    <a:pt x="19" y="652"/>
                  </a:cubicBezTo>
                  <a:cubicBezTo>
                    <a:pt x="13" y="723"/>
                    <a:pt x="7" y="792"/>
                    <a:pt x="0" y="862"/>
                  </a:cubicBezTo>
                  <a:cubicBezTo>
                    <a:pt x="7" y="1012"/>
                    <a:pt x="50" y="1148"/>
                    <a:pt x="130" y="1274"/>
                  </a:cubicBezTo>
                  <a:cubicBezTo>
                    <a:pt x="188" y="1372"/>
                    <a:pt x="265" y="1447"/>
                    <a:pt x="361" y="1503"/>
                  </a:cubicBezTo>
                  <a:cubicBezTo>
                    <a:pt x="445" y="1571"/>
                    <a:pt x="540" y="1614"/>
                    <a:pt x="648" y="1634"/>
                  </a:cubicBezTo>
                  <a:cubicBezTo>
                    <a:pt x="701" y="1647"/>
                    <a:pt x="754" y="1654"/>
                    <a:pt x="807" y="1654"/>
                  </a:cubicBezTo>
                  <a:cubicBezTo>
                    <a:pt x="859" y="1654"/>
                    <a:pt x="912" y="1647"/>
                    <a:pt x="963" y="1634"/>
                  </a:cubicBezTo>
                  <a:cubicBezTo>
                    <a:pt x="1074" y="1624"/>
                    <a:pt x="1176" y="1587"/>
                    <a:pt x="1270" y="1521"/>
                  </a:cubicBezTo>
                  <a:cubicBezTo>
                    <a:pt x="1327" y="1474"/>
                    <a:pt x="1382" y="1425"/>
                    <a:pt x="1439" y="1378"/>
                  </a:cubicBezTo>
                  <a:cubicBezTo>
                    <a:pt x="1536" y="1269"/>
                    <a:pt x="1599" y="1145"/>
                    <a:pt x="1630" y="1003"/>
                  </a:cubicBezTo>
                  <a:cubicBezTo>
                    <a:pt x="1636" y="932"/>
                    <a:pt x="1642" y="862"/>
                    <a:pt x="1648" y="792"/>
                  </a:cubicBezTo>
                  <a:cubicBezTo>
                    <a:pt x="1642" y="642"/>
                    <a:pt x="1599" y="506"/>
                    <a:pt x="1518" y="381"/>
                  </a:cubicBezTo>
                  <a:cubicBezTo>
                    <a:pt x="1461" y="283"/>
                    <a:pt x="1383" y="207"/>
                    <a:pt x="1287" y="152"/>
                  </a:cubicBezTo>
                  <a:cubicBezTo>
                    <a:pt x="1203" y="84"/>
                    <a:pt x="1108" y="40"/>
                    <a:pt x="1000" y="22"/>
                  </a:cubicBezTo>
                  <a:cubicBezTo>
                    <a:pt x="947" y="7"/>
                    <a:pt x="894"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318443" y="2949130"/>
              <a:ext cx="35129" cy="32794"/>
            </a:xfrm>
            <a:custGeom>
              <a:avLst/>
              <a:gdLst/>
              <a:ahLst/>
              <a:cxnLst/>
              <a:rect l="l" t="t" r="r" b="b"/>
              <a:pathLst>
                <a:path w="737" h="688" extrusionOk="0">
                  <a:moveTo>
                    <a:pt x="438" y="1"/>
                  </a:moveTo>
                  <a:cubicBezTo>
                    <a:pt x="404" y="1"/>
                    <a:pt x="370" y="6"/>
                    <a:pt x="337" y="13"/>
                  </a:cubicBezTo>
                  <a:cubicBezTo>
                    <a:pt x="236" y="36"/>
                    <a:pt x="155" y="127"/>
                    <a:pt x="78" y="195"/>
                  </a:cubicBezTo>
                  <a:lnTo>
                    <a:pt x="35" y="258"/>
                  </a:lnTo>
                  <a:cubicBezTo>
                    <a:pt x="16" y="292"/>
                    <a:pt x="7" y="329"/>
                    <a:pt x="7" y="366"/>
                  </a:cubicBezTo>
                  <a:cubicBezTo>
                    <a:pt x="0" y="429"/>
                    <a:pt x="13" y="498"/>
                    <a:pt x="49" y="551"/>
                  </a:cubicBezTo>
                  <a:cubicBezTo>
                    <a:pt x="80" y="594"/>
                    <a:pt x="119" y="628"/>
                    <a:pt x="164" y="654"/>
                  </a:cubicBezTo>
                  <a:cubicBezTo>
                    <a:pt x="198" y="674"/>
                    <a:pt x="253" y="687"/>
                    <a:pt x="303" y="687"/>
                  </a:cubicBezTo>
                  <a:cubicBezTo>
                    <a:pt x="333" y="687"/>
                    <a:pt x="362" y="683"/>
                    <a:pt x="384" y="672"/>
                  </a:cubicBezTo>
                  <a:cubicBezTo>
                    <a:pt x="479" y="630"/>
                    <a:pt x="595" y="596"/>
                    <a:pt x="657" y="512"/>
                  </a:cubicBezTo>
                  <a:cubicBezTo>
                    <a:pt x="697" y="456"/>
                    <a:pt x="725" y="403"/>
                    <a:pt x="731" y="332"/>
                  </a:cubicBezTo>
                  <a:cubicBezTo>
                    <a:pt x="736" y="267"/>
                    <a:pt x="725" y="195"/>
                    <a:pt x="687" y="140"/>
                  </a:cubicBezTo>
                  <a:cubicBezTo>
                    <a:pt x="655" y="95"/>
                    <a:pt x="615" y="59"/>
                    <a:pt x="568" y="32"/>
                  </a:cubicBezTo>
                  <a:cubicBezTo>
                    <a:pt x="527" y="9"/>
                    <a:pt x="482" y="1"/>
                    <a:pt x="43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342752" y="2856421"/>
              <a:ext cx="54529" cy="40468"/>
            </a:xfrm>
            <a:custGeom>
              <a:avLst/>
              <a:gdLst/>
              <a:ahLst/>
              <a:cxnLst/>
              <a:rect l="l" t="t" r="r" b="b"/>
              <a:pathLst>
                <a:path w="1144" h="849" extrusionOk="0">
                  <a:moveTo>
                    <a:pt x="598" y="1"/>
                  </a:moveTo>
                  <a:cubicBezTo>
                    <a:pt x="300" y="1"/>
                    <a:pt x="1" y="328"/>
                    <a:pt x="212" y="656"/>
                  </a:cubicBezTo>
                  <a:cubicBezTo>
                    <a:pt x="299" y="792"/>
                    <a:pt x="423" y="849"/>
                    <a:pt x="547" y="849"/>
                  </a:cubicBezTo>
                  <a:cubicBezTo>
                    <a:pt x="845" y="849"/>
                    <a:pt x="1144" y="521"/>
                    <a:pt x="933" y="193"/>
                  </a:cubicBezTo>
                  <a:cubicBezTo>
                    <a:pt x="846" y="57"/>
                    <a:pt x="722" y="1"/>
                    <a:pt x="59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189223" y="3017529"/>
              <a:ext cx="47236" cy="35129"/>
            </a:xfrm>
            <a:custGeom>
              <a:avLst/>
              <a:gdLst/>
              <a:ahLst/>
              <a:cxnLst/>
              <a:rect l="l" t="t" r="r" b="b"/>
              <a:pathLst>
                <a:path w="991" h="737" extrusionOk="0">
                  <a:moveTo>
                    <a:pt x="518" y="1"/>
                  </a:moveTo>
                  <a:cubicBezTo>
                    <a:pt x="259" y="1"/>
                    <a:pt x="0" y="285"/>
                    <a:pt x="182" y="570"/>
                  </a:cubicBezTo>
                  <a:cubicBezTo>
                    <a:pt x="258" y="688"/>
                    <a:pt x="366" y="737"/>
                    <a:pt x="473" y="737"/>
                  </a:cubicBezTo>
                  <a:cubicBezTo>
                    <a:pt x="732" y="737"/>
                    <a:pt x="991" y="453"/>
                    <a:pt x="808" y="168"/>
                  </a:cubicBezTo>
                  <a:cubicBezTo>
                    <a:pt x="733" y="50"/>
                    <a:pt x="625" y="1"/>
                    <a:pt x="51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177688" y="2863809"/>
              <a:ext cx="51335" cy="45806"/>
            </a:xfrm>
            <a:custGeom>
              <a:avLst/>
              <a:gdLst/>
              <a:ahLst/>
              <a:cxnLst/>
              <a:rect l="l" t="t" r="r" b="b"/>
              <a:pathLst>
                <a:path w="1077" h="961" extrusionOk="0">
                  <a:moveTo>
                    <a:pt x="632" y="1"/>
                  </a:moveTo>
                  <a:cubicBezTo>
                    <a:pt x="623" y="1"/>
                    <a:pt x="614" y="1"/>
                    <a:pt x="604" y="2"/>
                  </a:cubicBezTo>
                  <a:cubicBezTo>
                    <a:pt x="563" y="6"/>
                    <a:pt x="517" y="16"/>
                    <a:pt x="478" y="26"/>
                  </a:cubicBezTo>
                  <a:cubicBezTo>
                    <a:pt x="459" y="31"/>
                    <a:pt x="438" y="38"/>
                    <a:pt x="418" y="44"/>
                  </a:cubicBezTo>
                  <a:cubicBezTo>
                    <a:pt x="124" y="131"/>
                    <a:pt x="0" y="493"/>
                    <a:pt x="162" y="744"/>
                  </a:cubicBezTo>
                  <a:cubicBezTo>
                    <a:pt x="228" y="845"/>
                    <a:pt x="339" y="923"/>
                    <a:pt x="458" y="949"/>
                  </a:cubicBezTo>
                  <a:cubicBezTo>
                    <a:pt x="490" y="957"/>
                    <a:pt x="523" y="960"/>
                    <a:pt x="556" y="960"/>
                  </a:cubicBezTo>
                  <a:cubicBezTo>
                    <a:pt x="688" y="960"/>
                    <a:pt x="820" y="905"/>
                    <a:pt x="906" y="805"/>
                  </a:cubicBezTo>
                  <a:cubicBezTo>
                    <a:pt x="976" y="724"/>
                    <a:pt x="1041" y="643"/>
                    <a:pt x="1065" y="536"/>
                  </a:cubicBezTo>
                  <a:cubicBezTo>
                    <a:pt x="1073" y="493"/>
                    <a:pt x="1076" y="445"/>
                    <a:pt x="1072" y="402"/>
                  </a:cubicBezTo>
                  <a:cubicBezTo>
                    <a:pt x="1067" y="332"/>
                    <a:pt x="1054" y="257"/>
                    <a:pt x="1012" y="200"/>
                  </a:cubicBezTo>
                  <a:cubicBezTo>
                    <a:pt x="952" y="115"/>
                    <a:pt x="874" y="65"/>
                    <a:pt x="780" y="31"/>
                  </a:cubicBezTo>
                  <a:cubicBezTo>
                    <a:pt x="730" y="13"/>
                    <a:pt x="684" y="1"/>
                    <a:pt x="63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240749" y="2854372"/>
              <a:ext cx="53957" cy="55244"/>
            </a:xfrm>
            <a:custGeom>
              <a:avLst/>
              <a:gdLst/>
              <a:ahLst/>
              <a:cxnLst/>
              <a:rect l="l" t="t" r="r" b="b"/>
              <a:pathLst>
                <a:path w="1132" h="1159" extrusionOk="0">
                  <a:moveTo>
                    <a:pt x="524" y="0"/>
                  </a:moveTo>
                  <a:cubicBezTo>
                    <a:pt x="426" y="0"/>
                    <a:pt x="327" y="22"/>
                    <a:pt x="247" y="79"/>
                  </a:cubicBezTo>
                  <a:cubicBezTo>
                    <a:pt x="215" y="108"/>
                    <a:pt x="179" y="137"/>
                    <a:pt x="145" y="167"/>
                  </a:cubicBezTo>
                  <a:cubicBezTo>
                    <a:pt x="84" y="236"/>
                    <a:pt x="45" y="313"/>
                    <a:pt x="25" y="401"/>
                  </a:cubicBezTo>
                  <a:cubicBezTo>
                    <a:pt x="0" y="490"/>
                    <a:pt x="11" y="587"/>
                    <a:pt x="34" y="676"/>
                  </a:cubicBezTo>
                  <a:cubicBezTo>
                    <a:pt x="45" y="718"/>
                    <a:pt x="84" y="784"/>
                    <a:pt x="107" y="833"/>
                  </a:cubicBezTo>
                  <a:lnTo>
                    <a:pt x="145" y="911"/>
                  </a:lnTo>
                  <a:cubicBezTo>
                    <a:pt x="182" y="975"/>
                    <a:pt x="232" y="1025"/>
                    <a:pt x="294" y="1060"/>
                  </a:cubicBezTo>
                  <a:cubicBezTo>
                    <a:pt x="348" y="1104"/>
                    <a:pt x="412" y="1134"/>
                    <a:pt x="482" y="1145"/>
                  </a:cubicBezTo>
                  <a:cubicBezTo>
                    <a:pt x="516" y="1154"/>
                    <a:pt x="551" y="1159"/>
                    <a:pt x="585" y="1159"/>
                  </a:cubicBezTo>
                  <a:cubicBezTo>
                    <a:pt x="619" y="1159"/>
                    <a:pt x="653" y="1154"/>
                    <a:pt x="687" y="1145"/>
                  </a:cubicBezTo>
                  <a:cubicBezTo>
                    <a:pt x="759" y="1139"/>
                    <a:pt x="826" y="1115"/>
                    <a:pt x="886" y="1072"/>
                  </a:cubicBezTo>
                  <a:cubicBezTo>
                    <a:pt x="1000" y="992"/>
                    <a:pt x="1096" y="875"/>
                    <a:pt x="1120" y="734"/>
                  </a:cubicBezTo>
                  <a:lnTo>
                    <a:pt x="1132" y="597"/>
                  </a:lnTo>
                  <a:cubicBezTo>
                    <a:pt x="1128" y="500"/>
                    <a:pt x="1099" y="411"/>
                    <a:pt x="1047" y="329"/>
                  </a:cubicBezTo>
                  <a:lnTo>
                    <a:pt x="993" y="263"/>
                  </a:lnTo>
                  <a:lnTo>
                    <a:pt x="926" y="184"/>
                  </a:lnTo>
                  <a:cubicBezTo>
                    <a:pt x="885" y="129"/>
                    <a:pt x="833" y="84"/>
                    <a:pt x="769" y="55"/>
                  </a:cubicBezTo>
                  <a:cubicBezTo>
                    <a:pt x="726" y="31"/>
                    <a:pt x="681" y="16"/>
                    <a:pt x="634" y="9"/>
                  </a:cubicBezTo>
                  <a:cubicBezTo>
                    <a:pt x="598" y="4"/>
                    <a:pt x="561" y="0"/>
                    <a:pt x="52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13"/>
          <p:cNvGrpSpPr/>
          <p:nvPr/>
        </p:nvGrpSpPr>
        <p:grpSpPr>
          <a:xfrm rot="-1114393" flipH="1">
            <a:off x="516448" y="4048145"/>
            <a:ext cx="1483402" cy="1307118"/>
            <a:chOff x="2006404" y="4069782"/>
            <a:chExt cx="447431" cy="394237"/>
          </a:xfrm>
        </p:grpSpPr>
        <p:sp>
          <p:nvSpPr>
            <p:cNvPr id="894" name="Google Shape;894;p13"/>
            <p:cNvSpPr/>
            <p:nvPr/>
          </p:nvSpPr>
          <p:spPr>
            <a:xfrm>
              <a:off x="2006404" y="4069782"/>
              <a:ext cx="413494" cy="394237"/>
            </a:xfrm>
            <a:custGeom>
              <a:avLst/>
              <a:gdLst/>
              <a:ahLst/>
              <a:cxnLst/>
              <a:rect l="l" t="t" r="r" b="b"/>
              <a:pathLst>
                <a:path w="8675" h="8271" extrusionOk="0">
                  <a:moveTo>
                    <a:pt x="4539" y="1"/>
                  </a:moveTo>
                  <a:cubicBezTo>
                    <a:pt x="3481" y="1"/>
                    <a:pt x="2423" y="404"/>
                    <a:pt x="1615" y="1212"/>
                  </a:cubicBezTo>
                  <a:cubicBezTo>
                    <a:pt x="0" y="2827"/>
                    <a:pt x="0" y="5445"/>
                    <a:pt x="1615" y="7059"/>
                  </a:cubicBezTo>
                  <a:cubicBezTo>
                    <a:pt x="2391" y="7835"/>
                    <a:pt x="3442" y="8270"/>
                    <a:pt x="4539" y="8270"/>
                  </a:cubicBezTo>
                  <a:cubicBezTo>
                    <a:pt x="5635" y="8270"/>
                    <a:pt x="6687" y="7835"/>
                    <a:pt x="7463" y="7059"/>
                  </a:cubicBezTo>
                  <a:cubicBezTo>
                    <a:pt x="8239" y="6284"/>
                    <a:pt x="8674" y="5232"/>
                    <a:pt x="8674" y="4135"/>
                  </a:cubicBezTo>
                  <a:cubicBezTo>
                    <a:pt x="8674" y="3039"/>
                    <a:pt x="8239" y="1987"/>
                    <a:pt x="7463" y="1212"/>
                  </a:cubicBezTo>
                  <a:cubicBezTo>
                    <a:pt x="6655" y="404"/>
                    <a:pt x="5597" y="1"/>
                    <a:pt x="4539" y="1"/>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2029736" y="4286943"/>
              <a:ext cx="276886" cy="133510"/>
            </a:xfrm>
            <a:custGeom>
              <a:avLst/>
              <a:gdLst/>
              <a:ahLst/>
              <a:cxnLst/>
              <a:rect l="l" t="t" r="r" b="b"/>
              <a:pathLst>
                <a:path w="5809" h="2801" extrusionOk="0">
                  <a:moveTo>
                    <a:pt x="1739" y="0"/>
                  </a:moveTo>
                  <a:cubicBezTo>
                    <a:pt x="1516" y="0"/>
                    <a:pt x="1294" y="14"/>
                    <a:pt x="1073" y="36"/>
                  </a:cubicBezTo>
                  <a:cubicBezTo>
                    <a:pt x="714" y="72"/>
                    <a:pt x="356" y="131"/>
                    <a:pt x="0" y="196"/>
                  </a:cubicBezTo>
                  <a:cubicBezTo>
                    <a:pt x="155" y="1229"/>
                    <a:pt x="690" y="2136"/>
                    <a:pt x="1459" y="2770"/>
                  </a:cubicBezTo>
                  <a:cubicBezTo>
                    <a:pt x="1613" y="2790"/>
                    <a:pt x="1770" y="2801"/>
                    <a:pt x="1928" y="2801"/>
                  </a:cubicBezTo>
                  <a:cubicBezTo>
                    <a:pt x="1936" y="2801"/>
                    <a:pt x="1943" y="2801"/>
                    <a:pt x="1951" y="2801"/>
                  </a:cubicBezTo>
                  <a:cubicBezTo>
                    <a:pt x="2438" y="2796"/>
                    <a:pt x="2921" y="2721"/>
                    <a:pt x="3408" y="2686"/>
                  </a:cubicBezTo>
                  <a:cubicBezTo>
                    <a:pt x="3547" y="2676"/>
                    <a:pt x="3688" y="2670"/>
                    <a:pt x="3828" y="2670"/>
                  </a:cubicBezTo>
                  <a:cubicBezTo>
                    <a:pt x="4112" y="2670"/>
                    <a:pt x="4395" y="2695"/>
                    <a:pt x="4672" y="2759"/>
                  </a:cubicBezTo>
                  <a:cubicBezTo>
                    <a:pt x="4579" y="2698"/>
                    <a:pt x="4481" y="2646"/>
                    <a:pt x="4378" y="2606"/>
                  </a:cubicBezTo>
                  <a:cubicBezTo>
                    <a:pt x="3757" y="2361"/>
                    <a:pt x="3071" y="2399"/>
                    <a:pt x="2442" y="2192"/>
                  </a:cubicBezTo>
                  <a:cubicBezTo>
                    <a:pt x="2394" y="2177"/>
                    <a:pt x="2405" y="2111"/>
                    <a:pt x="2453" y="2109"/>
                  </a:cubicBezTo>
                  <a:cubicBezTo>
                    <a:pt x="2774" y="2089"/>
                    <a:pt x="3098" y="2067"/>
                    <a:pt x="3418" y="2033"/>
                  </a:cubicBezTo>
                  <a:cubicBezTo>
                    <a:pt x="3915" y="1983"/>
                    <a:pt x="4408" y="1896"/>
                    <a:pt x="4879" y="1732"/>
                  </a:cubicBezTo>
                  <a:cubicBezTo>
                    <a:pt x="5202" y="1619"/>
                    <a:pt x="5511" y="1471"/>
                    <a:pt x="5808" y="1300"/>
                  </a:cubicBezTo>
                  <a:lnTo>
                    <a:pt x="5808" y="1300"/>
                  </a:lnTo>
                  <a:cubicBezTo>
                    <a:pt x="5604" y="1379"/>
                    <a:pt x="5396" y="1447"/>
                    <a:pt x="5184" y="1502"/>
                  </a:cubicBezTo>
                  <a:cubicBezTo>
                    <a:pt x="4822" y="1597"/>
                    <a:pt x="4446" y="1659"/>
                    <a:pt x="4070" y="1659"/>
                  </a:cubicBezTo>
                  <a:cubicBezTo>
                    <a:pt x="4055" y="1659"/>
                    <a:pt x="4040" y="1659"/>
                    <a:pt x="4024" y="1658"/>
                  </a:cubicBezTo>
                  <a:cubicBezTo>
                    <a:pt x="3657" y="1654"/>
                    <a:pt x="3301" y="1581"/>
                    <a:pt x="2956" y="1454"/>
                  </a:cubicBezTo>
                  <a:cubicBezTo>
                    <a:pt x="2259" y="1198"/>
                    <a:pt x="1603" y="785"/>
                    <a:pt x="838" y="782"/>
                  </a:cubicBezTo>
                  <a:cubicBezTo>
                    <a:pt x="788" y="780"/>
                    <a:pt x="782" y="712"/>
                    <a:pt x="826" y="697"/>
                  </a:cubicBezTo>
                  <a:cubicBezTo>
                    <a:pt x="1059" y="617"/>
                    <a:pt x="1296" y="556"/>
                    <a:pt x="1538" y="514"/>
                  </a:cubicBezTo>
                  <a:cubicBezTo>
                    <a:pt x="1838" y="462"/>
                    <a:pt x="2148" y="434"/>
                    <a:pt x="2458" y="434"/>
                  </a:cubicBezTo>
                  <a:cubicBezTo>
                    <a:pt x="2945" y="434"/>
                    <a:pt x="3433" y="504"/>
                    <a:pt x="3890" y="660"/>
                  </a:cubicBezTo>
                  <a:cubicBezTo>
                    <a:pt x="3639" y="469"/>
                    <a:pt x="3363" y="314"/>
                    <a:pt x="3064" y="209"/>
                  </a:cubicBezTo>
                  <a:cubicBezTo>
                    <a:pt x="2638" y="56"/>
                    <a:pt x="2189" y="0"/>
                    <a:pt x="1739"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2151139" y="4111536"/>
              <a:ext cx="270547" cy="201718"/>
            </a:xfrm>
            <a:custGeom>
              <a:avLst/>
              <a:gdLst/>
              <a:ahLst/>
              <a:cxnLst/>
              <a:rect l="l" t="t" r="r" b="b"/>
              <a:pathLst>
                <a:path w="5676" h="4232" extrusionOk="0">
                  <a:moveTo>
                    <a:pt x="4083" y="1"/>
                  </a:moveTo>
                  <a:cubicBezTo>
                    <a:pt x="3503" y="131"/>
                    <a:pt x="2943" y="371"/>
                    <a:pt x="2370" y="519"/>
                  </a:cubicBezTo>
                  <a:cubicBezTo>
                    <a:pt x="1950" y="628"/>
                    <a:pt x="1522" y="682"/>
                    <a:pt x="1095" y="682"/>
                  </a:cubicBezTo>
                  <a:cubicBezTo>
                    <a:pt x="728" y="682"/>
                    <a:pt x="362" y="643"/>
                    <a:pt x="0" y="565"/>
                  </a:cubicBezTo>
                  <a:lnTo>
                    <a:pt x="0" y="565"/>
                  </a:lnTo>
                  <a:cubicBezTo>
                    <a:pt x="239" y="777"/>
                    <a:pt x="502" y="963"/>
                    <a:pt x="792" y="1098"/>
                  </a:cubicBezTo>
                  <a:cubicBezTo>
                    <a:pt x="1204" y="1288"/>
                    <a:pt x="1647" y="1353"/>
                    <a:pt x="2094" y="1353"/>
                  </a:cubicBezTo>
                  <a:cubicBezTo>
                    <a:pt x="2190" y="1353"/>
                    <a:pt x="2286" y="1350"/>
                    <a:pt x="2382" y="1345"/>
                  </a:cubicBezTo>
                  <a:cubicBezTo>
                    <a:pt x="2869" y="1317"/>
                    <a:pt x="3350" y="1245"/>
                    <a:pt x="3837" y="1213"/>
                  </a:cubicBezTo>
                  <a:cubicBezTo>
                    <a:pt x="3920" y="1204"/>
                    <a:pt x="4003" y="1199"/>
                    <a:pt x="4087" y="1199"/>
                  </a:cubicBezTo>
                  <a:cubicBezTo>
                    <a:pt x="4142" y="1199"/>
                    <a:pt x="4142" y="1283"/>
                    <a:pt x="4087" y="1284"/>
                  </a:cubicBezTo>
                  <a:cubicBezTo>
                    <a:pt x="4014" y="1287"/>
                    <a:pt x="3941" y="1291"/>
                    <a:pt x="3867" y="1294"/>
                  </a:cubicBezTo>
                  <a:cubicBezTo>
                    <a:pt x="3764" y="1304"/>
                    <a:pt x="3659" y="1319"/>
                    <a:pt x="3558" y="1340"/>
                  </a:cubicBezTo>
                  <a:cubicBezTo>
                    <a:pt x="3010" y="1457"/>
                    <a:pt x="2498" y="1733"/>
                    <a:pt x="2083" y="2106"/>
                  </a:cubicBezTo>
                  <a:cubicBezTo>
                    <a:pt x="2536" y="1974"/>
                    <a:pt x="3004" y="1879"/>
                    <a:pt x="3472" y="1879"/>
                  </a:cubicBezTo>
                  <a:cubicBezTo>
                    <a:pt x="3766" y="1879"/>
                    <a:pt x="4060" y="1917"/>
                    <a:pt x="4350" y="2006"/>
                  </a:cubicBezTo>
                  <a:cubicBezTo>
                    <a:pt x="4394" y="2021"/>
                    <a:pt x="4388" y="2090"/>
                    <a:pt x="4342" y="2090"/>
                  </a:cubicBezTo>
                  <a:cubicBezTo>
                    <a:pt x="4341" y="2090"/>
                    <a:pt x="4340" y="2090"/>
                    <a:pt x="4338" y="2090"/>
                  </a:cubicBezTo>
                  <a:cubicBezTo>
                    <a:pt x="4316" y="2089"/>
                    <a:pt x="4294" y="2088"/>
                    <a:pt x="4272" y="2088"/>
                  </a:cubicBezTo>
                  <a:cubicBezTo>
                    <a:pt x="3946" y="2088"/>
                    <a:pt x="3637" y="2208"/>
                    <a:pt x="3345" y="2350"/>
                  </a:cubicBezTo>
                  <a:cubicBezTo>
                    <a:pt x="3057" y="2488"/>
                    <a:pt x="2778" y="2648"/>
                    <a:pt x="2477" y="2760"/>
                  </a:cubicBezTo>
                  <a:cubicBezTo>
                    <a:pt x="2220" y="2856"/>
                    <a:pt x="1947" y="2900"/>
                    <a:pt x="1673" y="2900"/>
                  </a:cubicBezTo>
                  <a:cubicBezTo>
                    <a:pt x="1618" y="2900"/>
                    <a:pt x="1564" y="2899"/>
                    <a:pt x="1509" y="2895"/>
                  </a:cubicBezTo>
                  <a:cubicBezTo>
                    <a:pt x="1063" y="2866"/>
                    <a:pt x="627" y="2753"/>
                    <a:pt x="210" y="2587"/>
                  </a:cubicBezTo>
                  <a:lnTo>
                    <a:pt x="210" y="2587"/>
                  </a:lnTo>
                  <a:cubicBezTo>
                    <a:pt x="307" y="2643"/>
                    <a:pt x="403" y="2697"/>
                    <a:pt x="502" y="2749"/>
                  </a:cubicBezTo>
                  <a:cubicBezTo>
                    <a:pt x="817" y="2915"/>
                    <a:pt x="1147" y="3056"/>
                    <a:pt x="1492" y="3150"/>
                  </a:cubicBezTo>
                  <a:cubicBezTo>
                    <a:pt x="1825" y="3239"/>
                    <a:pt x="2167" y="3282"/>
                    <a:pt x="2511" y="3282"/>
                  </a:cubicBezTo>
                  <a:cubicBezTo>
                    <a:pt x="2560" y="3282"/>
                    <a:pt x="2609" y="3281"/>
                    <a:pt x="2657" y="3279"/>
                  </a:cubicBezTo>
                  <a:cubicBezTo>
                    <a:pt x="3391" y="3254"/>
                    <a:pt x="4113" y="3058"/>
                    <a:pt x="4849" y="3058"/>
                  </a:cubicBezTo>
                  <a:cubicBezTo>
                    <a:pt x="4914" y="3058"/>
                    <a:pt x="4979" y="3059"/>
                    <a:pt x="5044" y="3063"/>
                  </a:cubicBezTo>
                  <a:cubicBezTo>
                    <a:pt x="5092" y="3068"/>
                    <a:pt x="5102" y="3135"/>
                    <a:pt x="5056" y="3149"/>
                  </a:cubicBezTo>
                  <a:cubicBezTo>
                    <a:pt x="4861" y="3213"/>
                    <a:pt x="4665" y="3273"/>
                    <a:pt x="4469" y="3334"/>
                  </a:cubicBezTo>
                  <a:cubicBezTo>
                    <a:pt x="4140" y="3435"/>
                    <a:pt x="3810" y="3543"/>
                    <a:pt x="3501" y="3699"/>
                  </a:cubicBezTo>
                  <a:cubicBezTo>
                    <a:pt x="3226" y="3837"/>
                    <a:pt x="2978" y="4015"/>
                    <a:pt x="2762" y="4232"/>
                  </a:cubicBezTo>
                  <a:cubicBezTo>
                    <a:pt x="2953" y="4176"/>
                    <a:pt x="3146" y="4118"/>
                    <a:pt x="3339" y="4062"/>
                  </a:cubicBezTo>
                  <a:cubicBezTo>
                    <a:pt x="3765" y="3940"/>
                    <a:pt x="4199" y="3831"/>
                    <a:pt x="4644" y="3804"/>
                  </a:cubicBezTo>
                  <a:cubicBezTo>
                    <a:pt x="4708" y="3800"/>
                    <a:pt x="4772" y="3798"/>
                    <a:pt x="4835" y="3798"/>
                  </a:cubicBezTo>
                  <a:cubicBezTo>
                    <a:pt x="5103" y="3798"/>
                    <a:pt x="5368" y="3834"/>
                    <a:pt x="5623" y="3914"/>
                  </a:cubicBezTo>
                  <a:cubicBezTo>
                    <a:pt x="5657" y="3701"/>
                    <a:pt x="5675" y="3482"/>
                    <a:pt x="5675" y="3260"/>
                  </a:cubicBezTo>
                  <a:cubicBezTo>
                    <a:pt x="5675" y="1936"/>
                    <a:pt x="5051" y="757"/>
                    <a:pt x="4083"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2058788" y="4081888"/>
              <a:ext cx="194187" cy="92136"/>
            </a:xfrm>
            <a:custGeom>
              <a:avLst/>
              <a:gdLst/>
              <a:ahLst/>
              <a:cxnLst/>
              <a:rect l="l" t="t" r="r" b="b"/>
              <a:pathLst>
                <a:path w="4074" h="1933" extrusionOk="0">
                  <a:moveTo>
                    <a:pt x="2014" y="1"/>
                  </a:moveTo>
                  <a:cubicBezTo>
                    <a:pt x="1186" y="306"/>
                    <a:pt x="483" y="869"/>
                    <a:pt x="0" y="1591"/>
                  </a:cubicBezTo>
                  <a:cubicBezTo>
                    <a:pt x="225" y="1705"/>
                    <a:pt x="450" y="1822"/>
                    <a:pt x="697" y="1861"/>
                  </a:cubicBezTo>
                  <a:cubicBezTo>
                    <a:pt x="635" y="1810"/>
                    <a:pt x="577" y="1752"/>
                    <a:pt x="527" y="1687"/>
                  </a:cubicBezTo>
                  <a:cubicBezTo>
                    <a:pt x="448" y="1590"/>
                    <a:pt x="380" y="1483"/>
                    <a:pt x="305" y="1383"/>
                  </a:cubicBezTo>
                  <a:cubicBezTo>
                    <a:pt x="282" y="1352"/>
                    <a:pt x="314" y="1321"/>
                    <a:pt x="345" y="1321"/>
                  </a:cubicBezTo>
                  <a:cubicBezTo>
                    <a:pt x="355" y="1321"/>
                    <a:pt x="364" y="1324"/>
                    <a:pt x="372" y="1330"/>
                  </a:cubicBezTo>
                  <a:cubicBezTo>
                    <a:pt x="774" y="1684"/>
                    <a:pt x="1305" y="1835"/>
                    <a:pt x="1825" y="1932"/>
                  </a:cubicBezTo>
                  <a:cubicBezTo>
                    <a:pt x="1626" y="1812"/>
                    <a:pt x="1433" y="1681"/>
                    <a:pt x="1257" y="1530"/>
                  </a:cubicBezTo>
                  <a:cubicBezTo>
                    <a:pt x="1037" y="1344"/>
                    <a:pt x="815" y="1108"/>
                    <a:pt x="754" y="817"/>
                  </a:cubicBezTo>
                  <a:cubicBezTo>
                    <a:pt x="749" y="790"/>
                    <a:pt x="769" y="767"/>
                    <a:pt x="796" y="764"/>
                  </a:cubicBezTo>
                  <a:cubicBezTo>
                    <a:pt x="1071" y="742"/>
                    <a:pt x="1343" y="702"/>
                    <a:pt x="1613" y="654"/>
                  </a:cubicBezTo>
                  <a:cubicBezTo>
                    <a:pt x="2433" y="507"/>
                    <a:pt x="3241" y="296"/>
                    <a:pt x="4074" y="261"/>
                  </a:cubicBezTo>
                  <a:cubicBezTo>
                    <a:pt x="3919" y="230"/>
                    <a:pt x="3763" y="199"/>
                    <a:pt x="3606" y="171"/>
                  </a:cubicBezTo>
                  <a:cubicBezTo>
                    <a:pt x="3081" y="77"/>
                    <a:pt x="2548" y="5"/>
                    <a:pt x="2014"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2227998" y="4337706"/>
              <a:ext cx="178648" cy="123643"/>
            </a:xfrm>
            <a:custGeom>
              <a:avLst/>
              <a:gdLst/>
              <a:ahLst/>
              <a:cxnLst/>
              <a:rect l="l" t="t" r="r" b="b"/>
              <a:pathLst>
                <a:path w="3748" h="2594" extrusionOk="0">
                  <a:moveTo>
                    <a:pt x="3748" y="1"/>
                  </a:moveTo>
                  <a:lnTo>
                    <a:pt x="3748" y="1"/>
                  </a:lnTo>
                  <a:cubicBezTo>
                    <a:pt x="3349" y="48"/>
                    <a:pt x="2936" y="154"/>
                    <a:pt x="2589" y="365"/>
                  </a:cubicBezTo>
                  <a:cubicBezTo>
                    <a:pt x="2757" y="420"/>
                    <a:pt x="2916" y="498"/>
                    <a:pt x="3062" y="594"/>
                  </a:cubicBezTo>
                  <a:cubicBezTo>
                    <a:pt x="3090" y="612"/>
                    <a:pt x="3092" y="667"/>
                    <a:pt x="3052" y="673"/>
                  </a:cubicBezTo>
                  <a:cubicBezTo>
                    <a:pt x="2369" y="766"/>
                    <a:pt x="1768" y="1128"/>
                    <a:pt x="1109" y="1298"/>
                  </a:cubicBezTo>
                  <a:cubicBezTo>
                    <a:pt x="1453" y="1448"/>
                    <a:pt x="1803" y="1594"/>
                    <a:pt x="2185" y="1596"/>
                  </a:cubicBezTo>
                  <a:cubicBezTo>
                    <a:pt x="2228" y="1596"/>
                    <a:pt x="2240" y="1654"/>
                    <a:pt x="2206" y="1677"/>
                  </a:cubicBezTo>
                  <a:cubicBezTo>
                    <a:pt x="2049" y="1777"/>
                    <a:pt x="1884" y="1867"/>
                    <a:pt x="1715" y="1945"/>
                  </a:cubicBezTo>
                  <a:cubicBezTo>
                    <a:pt x="1177" y="2192"/>
                    <a:pt x="591" y="2317"/>
                    <a:pt x="0" y="2333"/>
                  </a:cubicBezTo>
                  <a:cubicBezTo>
                    <a:pt x="177" y="2447"/>
                    <a:pt x="372" y="2532"/>
                    <a:pt x="574" y="2594"/>
                  </a:cubicBezTo>
                  <a:cubicBezTo>
                    <a:pt x="2033" y="2351"/>
                    <a:pt x="3232" y="1345"/>
                    <a:pt x="3748"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2007309" y="4141613"/>
              <a:ext cx="184035" cy="319213"/>
            </a:xfrm>
            <a:custGeom>
              <a:avLst/>
              <a:gdLst/>
              <a:ahLst/>
              <a:cxnLst/>
              <a:rect l="l" t="t" r="r" b="b"/>
              <a:pathLst>
                <a:path w="3861" h="6697" extrusionOk="0">
                  <a:moveTo>
                    <a:pt x="1275" y="0"/>
                  </a:moveTo>
                  <a:cubicBezTo>
                    <a:pt x="1266" y="0"/>
                    <a:pt x="1257" y="4"/>
                    <a:pt x="1249" y="13"/>
                  </a:cubicBezTo>
                  <a:cubicBezTo>
                    <a:pt x="284" y="1181"/>
                    <a:pt x="1" y="2851"/>
                    <a:pt x="597" y="4257"/>
                  </a:cubicBezTo>
                  <a:cubicBezTo>
                    <a:pt x="1142" y="5545"/>
                    <a:pt x="2435" y="6571"/>
                    <a:pt x="3845" y="6696"/>
                  </a:cubicBezTo>
                  <a:cubicBezTo>
                    <a:pt x="3846" y="6697"/>
                    <a:pt x="3846" y="6697"/>
                    <a:pt x="3847" y="6697"/>
                  </a:cubicBezTo>
                  <a:cubicBezTo>
                    <a:pt x="3859" y="6697"/>
                    <a:pt x="3860" y="6677"/>
                    <a:pt x="3848" y="6674"/>
                  </a:cubicBezTo>
                  <a:cubicBezTo>
                    <a:pt x="2511" y="6373"/>
                    <a:pt x="1347" y="5584"/>
                    <a:pt x="760" y="4314"/>
                  </a:cubicBezTo>
                  <a:cubicBezTo>
                    <a:pt x="118" y="2927"/>
                    <a:pt x="375" y="1260"/>
                    <a:pt x="1304" y="69"/>
                  </a:cubicBezTo>
                  <a:cubicBezTo>
                    <a:pt x="1327" y="39"/>
                    <a:pt x="1303" y="0"/>
                    <a:pt x="1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2283433" y="4080744"/>
              <a:ext cx="170402" cy="273692"/>
            </a:xfrm>
            <a:custGeom>
              <a:avLst/>
              <a:gdLst/>
              <a:ahLst/>
              <a:cxnLst/>
              <a:rect l="l" t="t" r="r" b="b"/>
              <a:pathLst>
                <a:path w="3575" h="5742" extrusionOk="0">
                  <a:moveTo>
                    <a:pt x="11" y="0"/>
                  </a:moveTo>
                  <a:cubicBezTo>
                    <a:pt x="3" y="0"/>
                    <a:pt x="0" y="14"/>
                    <a:pt x="9" y="17"/>
                  </a:cubicBezTo>
                  <a:cubicBezTo>
                    <a:pt x="2271" y="923"/>
                    <a:pt x="3489" y="3378"/>
                    <a:pt x="2449" y="5680"/>
                  </a:cubicBezTo>
                  <a:cubicBezTo>
                    <a:pt x="2434" y="5712"/>
                    <a:pt x="2463" y="5742"/>
                    <a:pt x="2490" y="5742"/>
                  </a:cubicBezTo>
                  <a:cubicBezTo>
                    <a:pt x="2502" y="5742"/>
                    <a:pt x="2513" y="5736"/>
                    <a:pt x="2520" y="5722"/>
                  </a:cubicBezTo>
                  <a:cubicBezTo>
                    <a:pt x="3574" y="3503"/>
                    <a:pt x="2484" y="629"/>
                    <a:pt x="14" y="1"/>
                  </a:cubicBezTo>
                  <a:cubicBezTo>
                    <a:pt x="13" y="0"/>
                    <a:pt x="12" y="0"/>
                    <a:pt x="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2150972" y="4183510"/>
              <a:ext cx="57007" cy="33080"/>
            </a:xfrm>
            <a:custGeom>
              <a:avLst/>
              <a:gdLst/>
              <a:ahLst/>
              <a:cxnLst/>
              <a:rect l="l" t="t" r="r" b="b"/>
              <a:pathLst>
                <a:path w="1196" h="694" extrusionOk="0">
                  <a:moveTo>
                    <a:pt x="1096" y="1"/>
                  </a:moveTo>
                  <a:cubicBezTo>
                    <a:pt x="1094" y="1"/>
                    <a:pt x="1093" y="1"/>
                    <a:pt x="1091" y="1"/>
                  </a:cubicBezTo>
                  <a:cubicBezTo>
                    <a:pt x="1044" y="3"/>
                    <a:pt x="1008" y="44"/>
                    <a:pt x="1011" y="91"/>
                  </a:cubicBezTo>
                  <a:cubicBezTo>
                    <a:pt x="1013" y="133"/>
                    <a:pt x="1023" y="496"/>
                    <a:pt x="620" y="521"/>
                  </a:cubicBezTo>
                  <a:cubicBezTo>
                    <a:pt x="605" y="522"/>
                    <a:pt x="590" y="523"/>
                    <a:pt x="576" y="523"/>
                  </a:cubicBezTo>
                  <a:cubicBezTo>
                    <a:pt x="455" y="523"/>
                    <a:pt x="360" y="491"/>
                    <a:pt x="292" y="427"/>
                  </a:cubicBezTo>
                  <a:cubicBezTo>
                    <a:pt x="175" y="317"/>
                    <a:pt x="170" y="145"/>
                    <a:pt x="170" y="139"/>
                  </a:cubicBezTo>
                  <a:cubicBezTo>
                    <a:pt x="170" y="92"/>
                    <a:pt x="133" y="55"/>
                    <a:pt x="86" y="55"/>
                  </a:cubicBezTo>
                  <a:cubicBezTo>
                    <a:pt x="39" y="55"/>
                    <a:pt x="1" y="92"/>
                    <a:pt x="1" y="139"/>
                  </a:cubicBezTo>
                  <a:cubicBezTo>
                    <a:pt x="1" y="150"/>
                    <a:pt x="2" y="388"/>
                    <a:pt x="175" y="551"/>
                  </a:cubicBezTo>
                  <a:cubicBezTo>
                    <a:pt x="275" y="645"/>
                    <a:pt x="410" y="693"/>
                    <a:pt x="575" y="693"/>
                  </a:cubicBezTo>
                  <a:cubicBezTo>
                    <a:pt x="593" y="693"/>
                    <a:pt x="611" y="692"/>
                    <a:pt x="630" y="692"/>
                  </a:cubicBezTo>
                  <a:cubicBezTo>
                    <a:pt x="804" y="682"/>
                    <a:pt x="941" y="620"/>
                    <a:pt x="1038" y="510"/>
                  </a:cubicBezTo>
                  <a:cubicBezTo>
                    <a:pt x="1195" y="332"/>
                    <a:pt x="1182" y="91"/>
                    <a:pt x="1181" y="81"/>
                  </a:cubicBezTo>
                  <a:cubicBezTo>
                    <a:pt x="1179" y="36"/>
                    <a:pt x="1141"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2074422" y="4194235"/>
              <a:ext cx="56817" cy="52574"/>
            </a:xfrm>
            <a:custGeom>
              <a:avLst/>
              <a:gdLst/>
              <a:ahLst/>
              <a:cxnLst/>
              <a:rect l="l" t="t" r="r" b="b"/>
              <a:pathLst>
                <a:path w="1192" h="1103" extrusionOk="0">
                  <a:moveTo>
                    <a:pt x="595" y="0"/>
                  </a:moveTo>
                  <a:cubicBezTo>
                    <a:pt x="332" y="0"/>
                    <a:pt x="100" y="189"/>
                    <a:pt x="53" y="457"/>
                  </a:cubicBezTo>
                  <a:cubicBezTo>
                    <a:pt x="1" y="757"/>
                    <a:pt x="202" y="1042"/>
                    <a:pt x="502" y="1094"/>
                  </a:cubicBezTo>
                  <a:cubicBezTo>
                    <a:pt x="534" y="1099"/>
                    <a:pt x="565" y="1102"/>
                    <a:pt x="596" y="1102"/>
                  </a:cubicBezTo>
                  <a:cubicBezTo>
                    <a:pt x="859" y="1102"/>
                    <a:pt x="1092" y="913"/>
                    <a:pt x="1139" y="645"/>
                  </a:cubicBezTo>
                  <a:cubicBezTo>
                    <a:pt x="1191" y="346"/>
                    <a:pt x="990" y="60"/>
                    <a:pt x="691" y="9"/>
                  </a:cubicBezTo>
                  <a:cubicBezTo>
                    <a:pt x="659" y="3"/>
                    <a:pt x="627" y="0"/>
                    <a:pt x="5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2227140" y="4194187"/>
              <a:ext cx="56769" cy="52574"/>
            </a:xfrm>
            <a:custGeom>
              <a:avLst/>
              <a:gdLst/>
              <a:ahLst/>
              <a:cxnLst/>
              <a:rect l="l" t="t" r="r" b="b"/>
              <a:pathLst>
                <a:path w="1191" h="1103" extrusionOk="0">
                  <a:moveTo>
                    <a:pt x="596" y="0"/>
                  </a:moveTo>
                  <a:cubicBezTo>
                    <a:pt x="332" y="0"/>
                    <a:pt x="99" y="190"/>
                    <a:pt x="53" y="458"/>
                  </a:cubicBezTo>
                  <a:cubicBezTo>
                    <a:pt x="0" y="757"/>
                    <a:pt x="201" y="1043"/>
                    <a:pt x="501" y="1094"/>
                  </a:cubicBezTo>
                  <a:cubicBezTo>
                    <a:pt x="533" y="1100"/>
                    <a:pt x="565" y="1102"/>
                    <a:pt x="596" y="1102"/>
                  </a:cubicBezTo>
                  <a:cubicBezTo>
                    <a:pt x="859" y="1102"/>
                    <a:pt x="1092" y="913"/>
                    <a:pt x="1138" y="646"/>
                  </a:cubicBezTo>
                  <a:cubicBezTo>
                    <a:pt x="1191" y="346"/>
                    <a:pt x="990" y="61"/>
                    <a:pt x="689" y="8"/>
                  </a:cubicBezTo>
                  <a:cubicBezTo>
                    <a:pt x="658" y="3"/>
                    <a:pt x="626" y="0"/>
                    <a:pt x="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2099493" y="4157151"/>
              <a:ext cx="45615" cy="28885"/>
            </a:xfrm>
            <a:custGeom>
              <a:avLst/>
              <a:gdLst/>
              <a:ahLst/>
              <a:cxnLst/>
              <a:rect l="l" t="t" r="r" b="b"/>
              <a:pathLst>
                <a:path w="957" h="606" extrusionOk="0">
                  <a:moveTo>
                    <a:pt x="869" y="0"/>
                  </a:moveTo>
                  <a:cubicBezTo>
                    <a:pt x="822" y="0"/>
                    <a:pt x="785" y="38"/>
                    <a:pt x="785" y="85"/>
                  </a:cubicBezTo>
                  <a:cubicBezTo>
                    <a:pt x="784" y="100"/>
                    <a:pt x="779" y="436"/>
                    <a:pt x="519" y="436"/>
                  </a:cubicBezTo>
                  <a:cubicBezTo>
                    <a:pt x="244" y="436"/>
                    <a:pt x="181" y="165"/>
                    <a:pt x="177" y="153"/>
                  </a:cubicBezTo>
                  <a:cubicBezTo>
                    <a:pt x="169" y="113"/>
                    <a:pt x="134" y="85"/>
                    <a:pt x="94" y="85"/>
                  </a:cubicBezTo>
                  <a:cubicBezTo>
                    <a:pt x="89" y="85"/>
                    <a:pt x="83" y="86"/>
                    <a:pt x="77" y="87"/>
                  </a:cubicBezTo>
                  <a:cubicBezTo>
                    <a:pt x="31" y="97"/>
                    <a:pt x="1" y="143"/>
                    <a:pt x="11" y="189"/>
                  </a:cubicBezTo>
                  <a:cubicBezTo>
                    <a:pt x="42" y="332"/>
                    <a:pt x="189" y="605"/>
                    <a:pt x="521" y="605"/>
                  </a:cubicBezTo>
                  <a:cubicBezTo>
                    <a:pt x="866" y="605"/>
                    <a:pt x="956" y="264"/>
                    <a:pt x="955" y="85"/>
                  </a:cubicBezTo>
                  <a:cubicBezTo>
                    <a:pt x="955" y="38"/>
                    <a:pt x="917"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2208122" y="4157151"/>
              <a:ext cx="45520" cy="28885"/>
            </a:xfrm>
            <a:custGeom>
              <a:avLst/>
              <a:gdLst/>
              <a:ahLst/>
              <a:cxnLst/>
              <a:rect l="l" t="t" r="r" b="b"/>
              <a:pathLst>
                <a:path w="955" h="606" extrusionOk="0">
                  <a:moveTo>
                    <a:pt x="869" y="0"/>
                  </a:moveTo>
                  <a:cubicBezTo>
                    <a:pt x="822" y="0"/>
                    <a:pt x="784" y="38"/>
                    <a:pt x="784" y="85"/>
                  </a:cubicBezTo>
                  <a:cubicBezTo>
                    <a:pt x="783" y="100"/>
                    <a:pt x="778" y="436"/>
                    <a:pt x="519" y="436"/>
                  </a:cubicBezTo>
                  <a:cubicBezTo>
                    <a:pt x="243" y="436"/>
                    <a:pt x="180" y="165"/>
                    <a:pt x="176" y="153"/>
                  </a:cubicBezTo>
                  <a:cubicBezTo>
                    <a:pt x="169" y="113"/>
                    <a:pt x="133" y="85"/>
                    <a:pt x="93" y="85"/>
                  </a:cubicBezTo>
                  <a:cubicBezTo>
                    <a:pt x="88" y="85"/>
                    <a:pt x="82" y="86"/>
                    <a:pt x="76" y="87"/>
                  </a:cubicBezTo>
                  <a:cubicBezTo>
                    <a:pt x="30" y="97"/>
                    <a:pt x="1" y="143"/>
                    <a:pt x="11" y="189"/>
                  </a:cubicBezTo>
                  <a:cubicBezTo>
                    <a:pt x="42" y="332"/>
                    <a:pt x="189" y="605"/>
                    <a:pt x="520" y="605"/>
                  </a:cubicBezTo>
                  <a:cubicBezTo>
                    <a:pt x="864" y="605"/>
                    <a:pt x="954" y="264"/>
                    <a:pt x="954" y="85"/>
                  </a:cubicBezTo>
                  <a:cubicBezTo>
                    <a:pt x="954" y="38"/>
                    <a:pt x="917"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13"/>
          <p:cNvGrpSpPr/>
          <p:nvPr/>
        </p:nvGrpSpPr>
        <p:grpSpPr>
          <a:xfrm rot="-666174">
            <a:off x="5932496" y="4174083"/>
            <a:ext cx="386701" cy="478876"/>
            <a:chOff x="454479" y="2550746"/>
            <a:chExt cx="94996" cy="117637"/>
          </a:xfrm>
        </p:grpSpPr>
        <p:sp>
          <p:nvSpPr>
            <p:cNvPr id="907" name="Google Shape;907;p13"/>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13"/>
          <p:cNvGrpSpPr/>
          <p:nvPr/>
        </p:nvGrpSpPr>
        <p:grpSpPr>
          <a:xfrm rot="-666205">
            <a:off x="6025494" y="4297489"/>
            <a:ext cx="654779" cy="594300"/>
            <a:chOff x="2345588" y="3008044"/>
            <a:chExt cx="250194" cy="227076"/>
          </a:xfrm>
        </p:grpSpPr>
        <p:sp>
          <p:nvSpPr>
            <p:cNvPr id="916" name="Google Shape;916;p13"/>
            <p:cNvSpPr/>
            <p:nvPr/>
          </p:nvSpPr>
          <p:spPr>
            <a:xfrm>
              <a:off x="2345588" y="3008044"/>
              <a:ext cx="250194" cy="227076"/>
            </a:xfrm>
            <a:custGeom>
              <a:avLst/>
              <a:gdLst/>
              <a:ahLst/>
              <a:cxnLst/>
              <a:rect l="l" t="t" r="r" b="b"/>
              <a:pathLst>
                <a:path w="5249" h="4764" extrusionOk="0">
                  <a:moveTo>
                    <a:pt x="1" y="0"/>
                  </a:moveTo>
                  <a:lnTo>
                    <a:pt x="1" y="0"/>
                  </a:lnTo>
                  <a:cubicBezTo>
                    <a:pt x="1140" y="551"/>
                    <a:pt x="1705" y="2062"/>
                    <a:pt x="1704" y="2063"/>
                  </a:cubicBezTo>
                  <a:lnTo>
                    <a:pt x="1212" y="2063"/>
                  </a:lnTo>
                  <a:cubicBezTo>
                    <a:pt x="1212" y="2063"/>
                    <a:pt x="2097" y="4045"/>
                    <a:pt x="2893" y="4545"/>
                  </a:cubicBezTo>
                  <a:cubicBezTo>
                    <a:pt x="3128" y="4692"/>
                    <a:pt x="3399" y="4763"/>
                    <a:pt x="3665" y="4763"/>
                  </a:cubicBezTo>
                  <a:cubicBezTo>
                    <a:pt x="4483" y="4763"/>
                    <a:pt x="5249" y="4093"/>
                    <a:pt x="4735" y="2916"/>
                  </a:cubicBezTo>
                  <a:cubicBezTo>
                    <a:pt x="4055" y="1356"/>
                    <a:pt x="2840" y="984"/>
                    <a:pt x="2840" y="984"/>
                  </a:cubicBezTo>
                  <a:lnTo>
                    <a:pt x="2840" y="984"/>
                  </a:lnTo>
                  <a:lnTo>
                    <a:pt x="2928" y="1512"/>
                  </a:lnTo>
                  <a:cubicBezTo>
                    <a:pt x="2928" y="1512"/>
                    <a:pt x="2490" y="956"/>
                    <a:pt x="1801" y="590"/>
                  </a:cubicBezTo>
                  <a:cubicBezTo>
                    <a:pt x="1257" y="300"/>
                    <a:pt x="1" y="0"/>
                    <a:pt x="1"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2444445" y="3089551"/>
              <a:ext cx="129458" cy="139658"/>
            </a:xfrm>
            <a:custGeom>
              <a:avLst/>
              <a:gdLst/>
              <a:ahLst/>
              <a:cxnLst/>
              <a:rect l="l" t="t" r="r" b="b"/>
              <a:pathLst>
                <a:path w="2716" h="2930" extrusionOk="0">
                  <a:moveTo>
                    <a:pt x="0" y="1"/>
                  </a:moveTo>
                  <a:cubicBezTo>
                    <a:pt x="0" y="1"/>
                    <a:pt x="377" y="385"/>
                    <a:pt x="504" y="757"/>
                  </a:cubicBezTo>
                  <a:cubicBezTo>
                    <a:pt x="622" y="1102"/>
                    <a:pt x="618" y="1399"/>
                    <a:pt x="618" y="1399"/>
                  </a:cubicBezTo>
                  <a:lnTo>
                    <a:pt x="185" y="1038"/>
                  </a:lnTo>
                  <a:lnTo>
                    <a:pt x="185" y="1038"/>
                  </a:lnTo>
                  <a:cubicBezTo>
                    <a:pt x="185" y="1038"/>
                    <a:pt x="194" y="1333"/>
                    <a:pt x="347" y="1703"/>
                  </a:cubicBezTo>
                  <a:cubicBezTo>
                    <a:pt x="500" y="2074"/>
                    <a:pt x="975" y="2563"/>
                    <a:pt x="1224" y="2735"/>
                  </a:cubicBezTo>
                  <a:cubicBezTo>
                    <a:pt x="1403" y="2860"/>
                    <a:pt x="1627" y="2929"/>
                    <a:pt x="1843" y="2929"/>
                  </a:cubicBezTo>
                  <a:cubicBezTo>
                    <a:pt x="2294" y="2929"/>
                    <a:pt x="2715" y="2632"/>
                    <a:pt x="2653" y="1922"/>
                  </a:cubicBezTo>
                  <a:cubicBezTo>
                    <a:pt x="2560" y="871"/>
                    <a:pt x="1362" y="401"/>
                    <a:pt x="1362" y="401"/>
                  </a:cubicBezTo>
                  <a:lnTo>
                    <a:pt x="1362" y="401"/>
                  </a:lnTo>
                  <a:lnTo>
                    <a:pt x="1405" y="818"/>
                  </a:lnTo>
                  <a:cubicBezTo>
                    <a:pt x="1405" y="818"/>
                    <a:pt x="1162" y="542"/>
                    <a:pt x="905" y="385"/>
                  </a:cubicBezTo>
                  <a:cubicBezTo>
                    <a:pt x="562" y="178"/>
                    <a:pt x="1" y="1"/>
                    <a:pt x="0"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2494017" y="3154280"/>
              <a:ext cx="90516" cy="67970"/>
            </a:xfrm>
            <a:custGeom>
              <a:avLst/>
              <a:gdLst/>
              <a:ahLst/>
              <a:cxnLst/>
              <a:rect l="l" t="t" r="r" b="b"/>
              <a:pathLst>
                <a:path w="1899" h="1426" extrusionOk="0">
                  <a:moveTo>
                    <a:pt x="824" y="1"/>
                  </a:moveTo>
                  <a:lnTo>
                    <a:pt x="949" y="409"/>
                  </a:lnTo>
                  <a:lnTo>
                    <a:pt x="109" y="8"/>
                  </a:lnTo>
                  <a:lnTo>
                    <a:pt x="452" y="826"/>
                  </a:lnTo>
                  <a:lnTo>
                    <a:pt x="1" y="676"/>
                  </a:lnTo>
                  <a:lnTo>
                    <a:pt x="1" y="676"/>
                  </a:lnTo>
                  <a:cubicBezTo>
                    <a:pt x="1" y="676"/>
                    <a:pt x="400" y="1426"/>
                    <a:pt x="871" y="1426"/>
                  </a:cubicBezTo>
                  <a:cubicBezTo>
                    <a:pt x="1003" y="1426"/>
                    <a:pt x="1140" y="1367"/>
                    <a:pt x="1276" y="1218"/>
                  </a:cubicBezTo>
                  <a:cubicBezTo>
                    <a:pt x="1899" y="534"/>
                    <a:pt x="824" y="1"/>
                    <a:pt x="824" y="1"/>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2453644" y="3145652"/>
              <a:ext cx="84653" cy="84653"/>
            </a:xfrm>
            <a:custGeom>
              <a:avLst/>
              <a:gdLst/>
              <a:ahLst/>
              <a:cxnLst/>
              <a:rect l="l" t="t" r="r" b="b"/>
              <a:pathLst>
                <a:path w="1776" h="1776" extrusionOk="0">
                  <a:moveTo>
                    <a:pt x="1" y="0"/>
                  </a:moveTo>
                  <a:cubicBezTo>
                    <a:pt x="1" y="0"/>
                    <a:pt x="0" y="1"/>
                    <a:pt x="0" y="2"/>
                  </a:cubicBezTo>
                  <a:cubicBezTo>
                    <a:pt x="153" y="899"/>
                    <a:pt x="812" y="1712"/>
                    <a:pt x="1759" y="1775"/>
                  </a:cubicBezTo>
                  <a:cubicBezTo>
                    <a:pt x="1759" y="1775"/>
                    <a:pt x="1760" y="1775"/>
                    <a:pt x="1761" y="1775"/>
                  </a:cubicBezTo>
                  <a:cubicBezTo>
                    <a:pt x="1775" y="1775"/>
                    <a:pt x="1775" y="1750"/>
                    <a:pt x="1759" y="1749"/>
                  </a:cubicBezTo>
                  <a:cubicBezTo>
                    <a:pt x="783" y="1686"/>
                    <a:pt x="288" y="822"/>
                    <a:pt x="2" y="2"/>
                  </a:cubicBezTo>
                  <a:cubicBezTo>
                    <a:pt x="2" y="1"/>
                    <a:pt x="2"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2505266" y="3201182"/>
              <a:ext cx="47713" cy="20830"/>
            </a:xfrm>
            <a:custGeom>
              <a:avLst/>
              <a:gdLst/>
              <a:ahLst/>
              <a:cxnLst/>
              <a:rect l="l" t="t" r="r" b="b"/>
              <a:pathLst>
                <a:path w="1001" h="437" extrusionOk="0">
                  <a:moveTo>
                    <a:pt x="1" y="0"/>
                  </a:moveTo>
                  <a:cubicBezTo>
                    <a:pt x="1" y="0"/>
                    <a:pt x="0" y="1"/>
                    <a:pt x="0" y="3"/>
                  </a:cubicBezTo>
                  <a:cubicBezTo>
                    <a:pt x="121" y="196"/>
                    <a:pt x="429" y="437"/>
                    <a:pt x="693" y="437"/>
                  </a:cubicBezTo>
                  <a:cubicBezTo>
                    <a:pt x="809" y="437"/>
                    <a:pt x="916" y="391"/>
                    <a:pt x="996" y="274"/>
                  </a:cubicBezTo>
                  <a:cubicBezTo>
                    <a:pt x="1001" y="267"/>
                    <a:pt x="993" y="260"/>
                    <a:pt x="986" y="260"/>
                  </a:cubicBezTo>
                  <a:cubicBezTo>
                    <a:pt x="984" y="260"/>
                    <a:pt x="982" y="261"/>
                    <a:pt x="980" y="262"/>
                  </a:cubicBezTo>
                  <a:cubicBezTo>
                    <a:pt x="880" y="349"/>
                    <a:pt x="774" y="384"/>
                    <a:pt x="667" y="384"/>
                  </a:cubicBezTo>
                  <a:cubicBezTo>
                    <a:pt x="417" y="384"/>
                    <a:pt x="166" y="191"/>
                    <a:pt x="2" y="1"/>
                  </a:cubicBezTo>
                  <a:cubicBezTo>
                    <a:pt x="2" y="0"/>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2499593" y="3154042"/>
              <a:ext cx="40658" cy="20115"/>
            </a:xfrm>
            <a:custGeom>
              <a:avLst/>
              <a:gdLst/>
              <a:ahLst/>
              <a:cxnLst/>
              <a:rect l="l" t="t" r="r" b="b"/>
              <a:pathLst>
                <a:path w="853" h="422" extrusionOk="0">
                  <a:moveTo>
                    <a:pt x="10" y="1"/>
                  </a:moveTo>
                  <a:cubicBezTo>
                    <a:pt x="4" y="1"/>
                    <a:pt x="0" y="9"/>
                    <a:pt x="6" y="14"/>
                  </a:cubicBezTo>
                  <a:cubicBezTo>
                    <a:pt x="141" y="101"/>
                    <a:pt x="289" y="169"/>
                    <a:pt x="431" y="241"/>
                  </a:cubicBezTo>
                  <a:cubicBezTo>
                    <a:pt x="559" y="304"/>
                    <a:pt x="683" y="377"/>
                    <a:pt x="819" y="420"/>
                  </a:cubicBezTo>
                  <a:cubicBezTo>
                    <a:pt x="821" y="421"/>
                    <a:pt x="823" y="421"/>
                    <a:pt x="826" y="421"/>
                  </a:cubicBezTo>
                  <a:cubicBezTo>
                    <a:pt x="844" y="421"/>
                    <a:pt x="852" y="395"/>
                    <a:pt x="834" y="387"/>
                  </a:cubicBezTo>
                  <a:cubicBezTo>
                    <a:pt x="701" y="318"/>
                    <a:pt x="555" y="272"/>
                    <a:pt x="418" y="208"/>
                  </a:cubicBezTo>
                  <a:cubicBezTo>
                    <a:pt x="282" y="143"/>
                    <a:pt x="151" y="66"/>
                    <a:pt x="13" y="1"/>
                  </a:cubicBezTo>
                  <a:cubicBezTo>
                    <a:pt x="12" y="1"/>
                    <a:pt x="11" y="1"/>
                    <a:pt x="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2445065" y="3089169"/>
              <a:ext cx="67541" cy="38084"/>
            </a:xfrm>
            <a:custGeom>
              <a:avLst/>
              <a:gdLst/>
              <a:ahLst/>
              <a:cxnLst/>
              <a:rect l="l" t="t" r="r" b="b"/>
              <a:pathLst>
                <a:path w="1417" h="799" extrusionOk="0">
                  <a:moveTo>
                    <a:pt x="12" y="0"/>
                  </a:moveTo>
                  <a:cubicBezTo>
                    <a:pt x="4" y="0"/>
                    <a:pt x="1" y="12"/>
                    <a:pt x="9" y="15"/>
                  </a:cubicBezTo>
                  <a:cubicBezTo>
                    <a:pt x="521" y="167"/>
                    <a:pt x="966" y="418"/>
                    <a:pt x="1350" y="790"/>
                  </a:cubicBezTo>
                  <a:cubicBezTo>
                    <a:pt x="1357" y="796"/>
                    <a:pt x="1364" y="798"/>
                    <a:pt x="1371" y="798"/>
                  </a:cubicBezTo>
                  <a:cubicBezTo>
                    <a:pt x="1395" y="798"/>
                    <a:pt x="1416" y="767"/>
                    <a:pt x="1394" y="747"/>
                  </a:cubicBezTo>
                  <a:cubicBezTo>
                    <a:pt x="1008" y="381"/>
                    <a:pt x="534" y="119"/>
                    <a:pt x="14" y="0"/>
                  </a:cubicBezTo>
                  <a:cubicBezTo>
                    <a:pt x="13" y="0"/>
                    <a:pt x="12" y="0"/>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a:off x="2414035" y="3028492"/>
              <a:ext cx="71974" cy="53766"/>
            </a:xfrm>
            <a:custGeom>
              <a:avLst/>
              <a:gdLst/>
              <a:ahLst/>
              <a:cxnLst/>
              <a:rect l="l" t="t" r="r" b="b"/>
              <a:pathLst>
                <a:path w="1510" h="1128" extrusionOk="0">
                  <a:moveTo>
                    <a:pt x="3" y="0"/>
                  </a:moveTo>
                  <a:cubicBezTo>
                    <a:pt x="1" y="0"/>
                    <a:pt x="0" y="4"/>
                    <a:pt x="2" y="5"/>
                  </a:cubicBezTo>
                  <a:cubicBezTo>
                    <a:pt x="557" y="303"/>
                    <a:pt x="1017" y="666"/>
                    <a:pt x="1456" y="1119"/>
                  </a:cubicBezTo>
                  <a:cubicBezTo>
                    <a:pt x="1462" y="1125"/>
                    <a:pt x="1468" y="1127"/>
                    <a:pt x="1474" y="1127"/>
                  </a:cubicBezTo>
                  <a:cubicBezTo>
                    <a:pt x="1483" y="1127"/>
                    <a:pt x="1492" y="1122"/>
                    <a:pt x="1498" y="1113"/>
                  </a:cubicBezTo>
                  <a:cubicBezTo>
                    <a:pt x="1504" y="1110"/>
                    <a:pt x="1509" y="1104"/>
                    <a:pt x="1509" y="1094"/>
                  </a:cubicBezTo>
                  <a:cubicBezTo>
                    <a:pt x="1509" y="1030"/>
                    <a:pt x="1492" y="968"/>
                    <a:pt x="1476" y="905"/>
                  </a:cubicBezTo>
                  <a:cubicBezTo>
                    <a:pt x="1459" y="834"/>
                    <a:pt x="1446" y="764"/>
                    <a:pt x="1425" y="695"/>
                  </a:cubicBezTo>
                  <a:cubicBezTo>
                    <a:pt x="1424" y="692"/>
                    <a:pt x="1422" y="691"/>
                    <a:pt x="1420" y="691"/>
                  </a:cubicBezTo>
                  <a:cubicBezTo>
                    <a:pt x="1417" y="691"/>
                    <a:pt x="1415" y="693"/>
                    <a:pt x="1415" y="696"/>
                  </a:cubicBezTo>
                  <a:cubicBezTo>
                    <a:pt x="1418" y="768"/>
                    <a:pt x="1430" y="838"/>
                    <a:pt x="1436" y="910"/>
                  </a:cubicBezTo>
                  <a:cubicBezTo>
                    <a:pt x="1440" y="948"/>
                    <a:pt x="1443" y="986"/>
                    <a:pt x="1449" y="1024"/>
                  </a:cubicBezTo>
                  <a:cubicBezTo>
                    <a:pt x="1067" y="577"/>
                    <a:pt x="545" y="218"/>
                    <a:pt x="4" y="1"/>
                  </a:cubicBezTo>
                  <a:cubicBezTo>
                    <a:pt x="4" y="0"/>
                    <a:pt x="3" y="0"/>
                    <a:pt x="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13"/>
          <p:cNvSpPr/>
          <p:nvPr/>
        </p:nvSpPr>
        <p:spPr>
          <a:xfrm>
            <a:off x="2265274" y="4737839"/>
            <a:ext cx="239705" cy="239156"/>
          </a:xfrm>
          <a:custGeom>
            <a:avLst/>
            <a:gdLst/>
            <a:ahLst/>
            <a:cxnLst/>
            <a:rect l="l" t="t" r="r" b="b"/>
            <a:pathLst>
              <a:path w="2184" h="2179" extrusionOk="0">
                <a:moveTo>
                  <a:pt x="1485" y="0"/>
                </a:moveTo>
                <a:cubicBezTo>
                  <a:pt x="1334" y="0"/>
                  <a:pt x="895" y="547"/>
                  <a:pt x="895" y="547"/>
                </a:cubicBezTo>
                <a:cubicBezTo>
                  <a:pt x="895" y="547"/>
                  <a:pt x="514" y="306"/>
                  <a:pt x="309" y="306"/>
                </a:cubicBezTo>
                <a:cubicBezTo>
                  <a:pt x="256" y="306"/>
                  <a:pt x="214" y="322"/>
                  <a:pt x="194" y="363"/>
                </a:cubicBezTo>
                <a:cubicBezTo>
                  <a:pt x="97" y="559"/>
                  <a:pt x="584" y="976"/>
                  <a:pt x="584" y="976"/>
                </a:cubicBezTo>
                <a:cubicBezTo>
                  <a:pt x="584" y="976"/>
                  <a:pt x="1" y="1497"/>
                  <a:pt x="90" y="1651"/>
                </a:cubicBezTo>
                <a:cubicBezTo>
                  <a:pt x="106" y="1680"/>
                  <a:pt x="145" y="1692"/>
                  <a:pt x="196" y="1692"/>
                </a:cubicBezTo>
                <a:cubicBezTo>
                  <a:pt x="419" y="1692"/>
                  <a:pt x="887" y="1471"/>
                  <a:pt x="887" y="1471"/>
                </a:cubicBezTo>
                <a:cubicBezTo>
                  <a:pt x="887" y="1471"/>
                  <a:pt x="974" y="2178"/>
                  <a:pt x="1182" y="2178"/>
                </a:cubicBezTo>
                <a:cubicBezTo>
                  <a:pt x="1190" y="2178"/>
                  <a:pt x="1198" y="2177"/>
                  <a:pt x="1207" y="2175"/>
                </a:cubicBezTo>
                <a:cubicBezTo>
                  <a:pt x="1434" y="2116"/>
                  <a:pt x="1418" y="1452"/>
                  <a:pt x="1418" y="1452"/>
                </a:cubicBezTo>
                <a:cubicBezTo>
                  <a:pt x="1418" y="1452"/>
                  <a:pt x="2012" y="1441"/>
                  <a:pt x="2096" y="1274"/>
                </a:cubicBezTo>
                <a:cubicBezTo>
                  <a:pt x="2183" y="1108"/>
                  <a:pt x="1502" y="796"/>
                  <a:pt x="1502" y="796"/>
                </a:cubicBezTo>
                <a:cubicBezTo>
                  <a:pt x="1502" y="796"/>
                  <a:pt x="1634" y="58"/>
                  <a:pt x="1504" y="4"/>
                </a:cubicBezTo>
                <a:cubicBezTo>
                  <a:pt x="1498" y="1"/>
                  <a:pt x="1492" y="0"/>
                  <a:pt x="1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5" name="Google Shape;925;p13"/>
          <p:cNvGrpSpPr/>
          <p:nvPr/>
        </p:nvGrpSpPr>
        <p:grpSpPr>
          <a:xfrm>
            <a:off x="173266" y="3887138"/>
            <a:ext cx="483637" cy="522909"/>
            <a:chOff x="3127056" y="-728177"/>
            <a:chExt cx="193711" cy="209440"/>
          </a:xfrm>
        </p:grpSpPr>
        <p:sp>
          <p:nvSpPr>
            <p:cNvPr id="926" name="Google Shape;926;p13"/>
            <p:cNvSpPr/>
            <p:nvPr/>
          </p:nvSpPr>
          <p:spPr>
            <a:xfrm>
              <a:off x="3137113" y="-723697"/>
              <a:ext cx="174216" cy="196523"/>
            </a:xfrm>
            <a:custGeom>
              <a:avLst/>
              <a:gdLst/>
              <a:ahLst/>
              <a:cxnLst/>
              <a:rect l="l" t="t" r="r" b="b"/>
              <a:pathLst>
                <a:path w="3655" h="4123" extrusionOk="0">
                  <a:moveTo>
                    <a:pt x="2204" y="71"/>
                  </a:moveTo>
                  <a:lnTo>
                    <a:pt x="3588" y="1395"/>
                  </a:lnTo>
                  <a:lnTo>
                    <a:pt x="132" y="3971"/>
                  </a:lnTo>
                  <a:lnTo>
                    <a:pt x="2204" y="71"/>
                  </a:lnTo>
                  <a:close/>
                  <a:moveTo>
                    <a:pt x="2193" y="0"/>
                  </a:moveTo>
                  <a:lnTo>
                    <a:pt x="1" y="4123"/>
                  </a:lnTo>
                  <a:lnTo>
                    <a:pt x="1" y="4123"/>
                  </a:lnTo>
                  <a:lnTo>
                    <a:pt x="3654" y="1399"/>
                  </a:lnTo>
                  <a:lnTo>
                    <a:pt x="21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a:off x="3298554" y="-667166"/>
              <a:ext cx="22212" cy="20210"/>
            </a:xfrm>
            <a:custGeom>
              <a:avLst/>
              <a:gdLst/>
              <a:ahLst/>
              <a:cxnLst/>
              <a:rect l="l" t="t" r="r" b="b"/>
              <a:pathLst>
                <a:path w="466" h="424" extrusionOk="0">
                  <a:moveTo>
                    <a:pt x="233" y="0"/>
                  </a:moveTo>
                  <a:cubicBezTo>
                    <a:pt x="137" y="0"/>
                    <a:pt x="49" y="66"/>
                    <a:pt x="26" y="165"/>
                  </a:cubicBezTo>
                  <a:cubicBezTo>
                    <a:pt x="0" y="278"/>
                    <a:pt x="72" y="392"/>
                    <a:pt x="186" y="418"/>
                  </a:cubicBezTo>
                  <a:cubicBezTo>
                    <a:pt x="202" y="422"/>
                    <a:pt x="218" y="423"/>
                    <a:pt x="233" y="423"/>
                  </a:cubicBezTo>
                  <a:cubicBezTo>
                    <a:pt x="329" y="423"/>
                    <a:pt x="416" y="358"/>
                    <a:pt x="439" y="260"/>
                  </a:cubicBezTo>
                  <a:cubicBezTo>
                    <a:pt x="465" y="146"/>
                    <a:pt x="395" y="32"/>
                    <a:pt x="281" y="5"/>
                  </a:cubicBezTo>
                  <a:cubicBezTo>
                    <a:pt x="265" y="2"/>
                    <a:pt x="249"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127056" y="-542808"/>
              <a:ext cx="26454" cy="24071"/>
            </a:xfrm>
            <a:custGeom>
              <a:avLst/>
              <a:gdLst/>
              <a:ahLst/>
              <a:cxnLst/>
              <a:rect l="l" t="t" r="r" b="b"/>
              <a:pathLst>
                <a:path w="555" h="505" extrusionOk="0">
                  <a:moveTo>
                    <a:pt x="277" y="1"/>
                  </a:moveTo>
                  <a:cubicBezTo>
                    <a:pt x="162" y="1"/>
                    <a:pt x="59" y="80"/>
                    <a:pt x="32" y="196"/>
                  </a:cubicBezTo>
                  <a:cubicBezTo>
                    <a:pt x="0" y="332"/>
                    <a:pt x="84" y="467"/>
                    <a:pt x="220" y="498"/>
                  </a:cubicBezTo>
                  <a:cubicBezTo>
                    <a:pt x="239" y="503"/>
                    <a:pt x="258" y="505"/>
                    <a:pt x="277" y="505"/>
                  </a:cubicBezTo>
                  <a:cubicBezTo>
                    <a:pt x="392" y="505"/>
                    <a:pt x="496" y="426"/>
                    <a:pt x="523" y="310"/>
                  </a:cubicBezTo>
                  <a:cubicBezTo>
                    <a:pt x="554" y="174"/>
                    <a:pt x="468" y="39"/>
                    <a:pt x="334" y="7"/>
                  </a:cubicBezTo>
                  <a:cubicBezTo>
                    <a:pt x="315" y="3"/>
                    <a:pt x="296"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235112" y="-728177"/>
              <a:ext cx="13537" cy="12393"/>
            </a:xfrm>
            <a:custGeom>
              <a:avLst/>
              <a:gdLst/>
              <a:ahLst/>
              <a:cxnLst/>
              <a:rect l="l" t="t" r="r" b="b"/>
              <a:pathLst>
                <a:path w="284" h="260" extrusionOk="0">
                  <a:moveTo>
                    <a:pt x="143" y="1"/>
                  </a:moveTo>
                  <a:cubicBezTo>
                    <a:pt x="83" y="1"/>
                    <a:pt x="30" y="42"/>
                    <a:pt x="16" y="101"/>
                  </a:cubicBezTo>
                  <a:cubicBezTo>
                    <a:pt x="1" y="171"/>
                    <a:pt x="44" y="239"/>
                    <a:pt x="114" y="256"/>
                  </a:cubicBezTo>
                  <a:cubicBezTo>
                    <a:pt x="123" y="258"/>
                    <a:pt x="132" y="259"/>
                    <a:pt x="141" y="259"/>
                  </a:cubicBezTo>
                  <a:cubicBezTo>
                    <a:pt x="200" y="259"/>
                    <a:pt x="254" y="219"/>
                    <a:pt x="268" y="159"/>
                  </a:cubicBezTo>
                  <a:cubicBezTo>
                    <a:pt x="283" y="90"/>
                    <a:pt x="241" y="21"/>
                    <a:pt x="171" y="4"/>
                  </a:cubicBezTo>
                  <a:cubicBezTo>
                    <a:pt x="162" y="2"/>
                    <a:pt x="15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13"/>
          <p:cNvGrpSpPr/>
          <p:nvPr/>
        </p:nvGrpSpPr>
        <p:grpSpPr>
          <a:xfrm rot="-1151950">
            <a:off x="7752862" y="3887360"/>
            <a:ext cx="994467" cy="1214321"/>
            <a:chOff x="5253963" y="-691571"/>
            <a:chExt cx="332892" cy="406487"/>
          </a:xfrm>
        </p:grpSpPr>
        <p:sp>
          <p:nvSpPr>
            <p:cNvPr id="931" name="Google Shape;931;p13"/>
            <p:cNvSpPr/>
            <p:nvPr/>
          </p:nvSpPr>
          <p:spPr>
            <a:xfrm>
              <a:off x="5262543" y="-534038"/>
              <a:ext cx="88466" cy="108581"/>
            </a:xfrm>
            <a:custGeom>
              <a:avLst/>
              <a:gdLst/>
              <a:ahLst/>
              <a:cxnLst/>
              <a:rect l="l" t="t" r="r" b="b"/>
              <a:pathLst>
                <a:path w="1856" h="2278" extrusionOk="0">
                  <a:moveTo>
                    <a:pt x="1811" y="62"/>
                  </a:moveTo>
                  <a:lnTo>
                    <a:pt x="1811" y="1277"/>
                  </a:lnTo>
                  <a:lnTo>
                    <a:pt x="794" y="2205"/>
                  </a:lnTo>
                  <a:lnTo>
                    <a:pt x="62" y="604"/>
                  </a:lnTo>
                  <a:lnTo>
                    <a:pt x="1811" y="62"/>
                  </a:lnTo>
                  <a:close/>
                  <a:moveTo>
                    <a:pt x="1855" y="0"/>
                  </a:moveTo>
                  <a:lnTo>
                    <a:pt x="0" y="577"/>
                  </a:lnTo>
                  <a:lnTo>
                    <a:pt x="778" y="2277"/>
                  </a:lnTo>
                  <a:lnTo>
                    <a:pt x="1855" y="1295"/>
                  </a:lnTo>
                  <a:lnTo>
                    <a:pt x="18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5349198" y="-680941"/>
              <a:ext cx="228840" cy="386801"/>
            </a:xfrm>
            <a:custGeom>
              <a:avLst/>
              <a:gdLst/>
              <a:ahLst/>
              <a:cxnLst/>
              <a:rect l="l" t="t" r="r" b="b"/>
              <a:pathLst>
                <a:path w="4801" h="8115" extrusionOk="0">
                  <a:moveTo>
                    <a:pt x="3427" y="0"/>
                  </a:moveTo>
                  <a:lnTo>
                    <a:pt x="2040" y="1192"/>
                  </a:lnTo>
                  <a:lnTo>
                    <a:pt x="1" y="3097"/>
                  </a:lnTo>
                  <a:lnTo>
                    <a:pt x="30" y="3129"/>
                  </a:lnTo>
                  <a:lnTo>
                    <a:pt x="2069" y="1224"/>
                  </a:lnTo>
                  <a:lnTo>
                    <a:pt x="3417" y="67"/>
                  </a:lnTo>
                  <a:lnTo>
                    <a:pt x="4739" y="2183"/>
                  </a:lnTo>
                  <a:lnTo>
                    <a:pt x="3105" y="3100"/>
                  </a:lnTo>
                  <a:lnTo>
                    <a:pt x="3188" y="5323"/>
                  </a:lnTo>
                  <a:lnTo>
                    <a:pt x="3105" y="6815"/>
                  </a:lnTo>
                  <a:lnTo>
                    <a:pt x="3105" y="6827"/>
                  </a:lnTo>
                  <a:lnTo>
                    <a:pt x="4757" y="8114"/>
                  </a:lnTo>
                  <a:lnTo>
                    <a:pt x="4783" y="8081"/>
                  </a:lnTo>
                  <a:lnTo>
                    <a:pt x="3149" y="6808"/>
                  </a:lnTo>
                  <a:lnTo>
                    <a:pt x="3232" y="5323"/>
                  </a:lnTo>
                  <a:lnTo>
                    <a:pt x="3149" y="3125"/>
                  </a:lnTo>
                  <a:lnTo>
                    <a:pt x="4801" y="2199"/>
                  </a:lnTo>
                  <a:lnTo>
                    <a:pt x="3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253963" y="-515973"/>
              <a:ext cx="20258" cy="20258"/>
            </a:xfrm>
            <a:custGeom>
              <a:avLst/>
              <a:gdLst/>
              <a:ahLst/>
              <a:cxnLst/>
              <a:rect l="l" t="t" r="r" b="b"/>
              <a:pathLst>
                <a:path w="425" h="425" extrusionOk="0">
                  <a:moveTo>
                    <a:pt x="212" y="0"/>
                  </a:moveTo>
                  <a:cubicBezTo>
                    <a:pt x="95" y="0"/>
                    <a:pt x="0" y="95"/>
                    <a:pt x="0" y="213"/>
                  </a:cubicBezTo>
                  <a:cubicBezTo>
                    <a:pt x="0" y="330"/>
                    <a:pt x="95" y="424"/>
                    <a:pt x="212" y="424"/>
                  </a:cubicBezTo>
                  <a:cubicBezTo>
                    <a:pt x="329" y="424"/>
                    <a:pt x="424" y="330"/>
                    <a:pt x="424" y="213"/>
                  </a:cubicBezTo>
                  <a:cubicBezTo>
                    <a:pt x="424" y="95"/>
                    <a:pt x="329"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437092" y="-633562"/>
              <a:ext cx="20258" cy="20258"/>
            </a:xfrm>
            <a:custGeom>
              <a:avLst/>
              <a:gdLst/>
              <a:ahLst/>
              <a:cxnLst/>
              <a:rect l="l" t="t" r="r" b="b"/>
              <a:pathLst>
                <a:path w="425" h="425" extrusionOk="0">
                  <a:moveTo>
                    <a:pt x="212" y="1"/>
                  </a:moveTo>
                  <a:cubicBezTo>
                    <a:pt x="94" y="1"/>
                    <a:pt x="0" y="96"/>
                    <a:pt x="0" y="213"/>
                  </a:cubicBezTo>
                  <a:cubicBezTo>
                    <a:pt x="0" y="330"/>
                    <a:pt x="94" y="425"/>
                    <a:pt x="212" y="425"/>
                  </a:cubicBezTo>
                  <a:cubicBezTo>
                    <a:pt x="329" y="425"/>
                    <a:pt x="424" y="330"/>
                    <a:pt x="424" y="213"/>
                  </a:cubicBezTo>
                  <a:cubicBezTo>
                    <a:pt x="424"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566360" y="-586898"/>
              <a:ext cx="20448" cy="20258"/>
            </a:xfrm>
            <a:custGeom>
              <a:avLst/>
              <a:gdLst/>
              <a:ahLst/>
              <a:cxnLst/>
              <a:rect l="l" t="t" r="r" b="b"/>
              <a:pathLst>
                <a:path w="429" h="425" extrusionOk="0">
                  <a:moveTo>
                    <a:pt x="216" y="1"/>
                  </a:moveTo>
                  <a:cubicBezTo>
                    <a:pt x="100" y="1"/>
                    <a:pt x="5" y="93"/>
                    <a:pt x="3" y="210"/>
                  </a:cubicBezTo>
                  <a:cubicBezTo>
                    <a:pt x="1" y="326"/>
                    <a:pt x="94" y="424"/>
                    <a:pt x="211" y="425"/>
                  </a:cubicBezTo>
                  <a:cubicBezTo>
                    <a:pt x="212" y="425"/>
                    <a:pt x="214" y="425"/>
                    <a:pt x="215" y="425"/>
                  </a:cubicBezTo>
                  <a:cubicBezTo>
                    <a:pt x="330" y="425"/>
                    <a:pt x="425" y="332"/>
                    <a:pt x="427" y="216"/>
                  </a:cubicBezTo>
                  <a:cubicBezTo>
                    <a:pt x="429" y="99"/>
                    <a:pt x="336" y="3"/>
                    <a:pt x="218" y="1"/>
                  </a:cubicBezTo>
                  <a:cubicBezTo>
                    <a:pt x="218" y="1"/>
                    <a:pt x="217"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492050" y="-437278"/>
              <a:ext cx="20258" cy="20258"/>
            </a:xfrm>
            <a:custGeom>
              <a:avLst/>
              <a:gdLst/>
              <a:ahLst/>
              <a:cxnLst/>
              <a:rect l="l" t="t" r="r" b="b"/>
              <a:pathLst>
                <a:path w="425" h="425" extrusionOk="0">
                  <a:moveTo>
                    <a:pt x="213" y="0"/>
                  </a:moveTo>
                  <a:cubicBezTo>
                    <a:pt x="96" y="0"/>
                    <a:pt x="1" y="94"/>
                    <a:pt x="1" y="212"/>
                  </a:cubicBezTo>
                  <a:cubicBezTo>
                    <a:pt x="1" y="329"/>
                    <a:pt x="96" y="424"/>
                    <a:pt x="213" y="424"/>
                  </a:cubicBezTo>
                  <a:cubicBezTo>
                    <a:pt x="331" y="424"/>
                    <a:pt x="425" y="329"/>
                    <a:pt x="425" y="212"/>
                  </a:cubicBezTo>
                  <a:cubicBezTo>
                    <a:pt x="425" y="94"/>
                    <a:pt x="331"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566407" y="-305389"/>
              <a:ext cx="20448" cy="20305"/>
            </a:xfrm>
            <a:custGeom>
              <a:avLst/>
              <a:gdLst/>
              <a:ahLst/>
              <a:cxnLst/>
              <a:rect l="l" t="t" r="r" b="b"/>
              <a:pathLst>
                <a:path w="429" h="426" extrusionOk="0">
                  <a:moveTo>
                    <a:pt x="216" y="1"/>
                  </a:moveTo>
                  <a:cubicBezTo>
                    <a:pt x="100" y="1"/>
                    <a:pt x="5" y="94"/>
                    <a:pt x="3" y="210"/>
                  </a:cubicBezTo>
                  <a:cubicBezTo>
                    <a:pt x="1" y="327"/>
                    <a:pt x="94" y="423"/>
                    <a:pt x="211" y="425"/>
                  </a:cubicBezTo>
                  <a:cubicBezTo>
                    <a:pt x="212" y="425"/>
                    <a:pt x="214" y="425"/>
                    <a:pt x="215" y="425"/>
                  </a:cubicBezTo>
                  <a:cubicBezTo>
                    <a:pt x="330" y="425"/>
                    <a:pt x="425" y="333"/>
                    <a:pt x="427" y="217"/>
                  </a:cubicBezTo>
                  <a:cubicBezTo>
                    <a:pt x="429" y="99"/>
                    <a:pt x="335" y="3"/>
                    <a:pt x="218" y="1"/>
                  </a:cubicBezTo>
                  <a:cubicBezTo>
                    <a:pt x="218" y="1"/>
                    <a:pt x="217"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287948" y="-439232"/>
              <a:ext cx="24118" cy="24071"/>
            </a:xfrm>
            <a:custGeom>
              <a:avLst/>
              <a:gdLst/>
              <a:ahLst/>
              <a:cxnLst/>
              <a:rect l="l" t="t" r="r" b="b"/>
              <a:pathLst>
                <a:path w="506" h="505" extrusionOk="0">
                  <a:moveTo>
                    <a:pt x="252" y="0"/>
                  </a:moveTo>
                  <a:cubicBezTo>
                    <a:pt x="113" y="0"/>
                    <a:pt x="0" y="112"/>
                    <a:pt x="0" y="253"/>
                  </a:cubicBezTo>
                  <a:cubicBezTo>
                    <a:pt x="0" y="393"/>
                    <a:pt x="113" y="505"/>
                    <a:pt x="252" y="505"/>
                  </a:cubicBezTo>
                  <a:cubicBezTo>
                    <a:pt x="393" y="505"/>
                    <a:pt x="506" y="392"/>
                    <a:pt x="506" y="253"/>
                  </a:cubicBezTo>
                  <a:cubicBezTo>
                    <a:pt x="506" y="114"/>
                    <a:pt x="393"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343764" y="-478842"/>
              <a:ext cx="12298" cy="12250"/>
            </a:xfrm>
            <a:custGeom>
              <a:avLst/>
              <a:gdLst/>
              <a:ahLst/>
              <a:cxnLst/>
              <a:rect l="l" t="t" r="r" b="b"/>
              <a:pathLst>
                <a:path w="258" h="257" extrusionOk="0">
                  <a:moveTo>
                    <a:pt x="128" y="0"/>
                  </a:moveTo>
                  <a:cubicBezTo>
                    <a:pt x="58" y="0"/>
                    <a:pt x="1" y="58"/>
                    <a:pt x="1" y="129"/>
                  </a:cubicBezTo>
                  <a:cubicBezTo>
                    <a:pt x="1" y="199"/>
                    <a:pt x="58" y="257"/>
                    <a:pt x="128" y="257"/>
                  </a:cubicBezTo>
                  <a:cubicBezTo>
                    <a:pt x="200" y="257"/>
                    <a:pt x="257" y="199"/>
                    <a:pt x="257" y="129"/>
                  </a:cubicBezTo>
                  <a:cubicBezTo>
                    <a:pt x="257" y="58"/>
                    <a:pt x="200"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506206" y="-691571"/>
              <a:ext cx="12250" cy="12298"/>
            </a:xfrm>
            <a:custGeom>
              <a:avLst/>
              <a:gdLst/>
              <a:ahLst/>
              <a:cxnLst/>
              <a:rect l="l" t="t" r="r" b="b"/>
              <a:pathLst>
                <a:path w="257" h="258" extrusionOk="0">
                  <a:moveTo>
                    <a:pt x="128" y="0"/>
                  </a:moveTo>
                  <a:cubicBezTo>
                    <a:pt x="58" y="0"/>
                    <a:pt x="0" y="58"/>
                    <a:pt x="0" y="129"/>
                  </a:cubicBezTo>
                  <a:cubicBezTo>
                    <a:pt x="0" y="200"/>
                    <a:pt x="58" y="258"/>
                    <a:pt x="128" y="258"/>
                  </a:cubicBezTo>
                  <a:cubicBezTo>
                    <a:pt x="199" y="258"/>
                    <a:pt x="257" y="200"/>
                    <a:pt x="257" y="129"/>
                  </a:cubicBezTo>
                  <a:cubicBezTo>
                    <a:pt x="257" y="58"/>
                    <a:pt x="199"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492050" y="-538757"/>
              <a:ext cx="12298" cy="12298"/>
            </a:xfrm>
            <a:custGeom>
              <a:avLst/>
              <a:gdLst/>
              <a:ahLst/>
              <a:cxnLst/>
              <a:rect l="l" t="t" r="r" b="b"/>
              <a:pathLst>
                <a:path w="258" h="258" extrusionOk="0">
                  <a:moveTo>
                    <a:pt x="130" y="1"/>
                  </a:moveTo>
                  <a:cubicBezTo>
                    <a:pt x="58" y="1"/>
                    <a:pt x="1" y="58"/>
                    <a:pt x="1" y="130"/>
                  </a:cubicBezTo>
                  <a:cubicBezTo>
                    <a:pt x="1" y="200"/>
                    <a:pt x="58" y="257"/>
                    <a:pt x="130" y="257"/>
                  </a:cubicBezTo>
                  <a:cubicBezTo>
                    <a:pt x="130" y="257"/>
                    <a:pt x="131" y="257"/>
                    <a:pt x="132" y="257"/>
                  </a:cubicBezTo>
                  <a:cubicBezTo>
                    <a:pt x="201" y="257"/>
                    <a:pt x="257" y="200"/>
                    <a:pt x="257" y="130"/>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492050" y="-362158"/>
              <a:ext cx="12298" cy="12298"/>
            </a:xfrm>
            <a:custGeom>
              <a:avLst/>
              <a:gdLst/>
              <a:ahLst/>
              <a:cxnLst/>
              <a:rect l="l" t="t" r="r" b="b"/>
              <a:pathLst>
                <a:path w="258" h="258" extrusionOk="0">
                  <a:moveTo>
                    <a:pt x="130" y="1"/>
                  </a:moveTo>
                  <a:cubicBezTo>
                    <a:pt x="58" y="1"/>
                    <a:pt x="1" y="58"/>
                    <a:pt x="1" y="128"/>
                  </a:cubicBezTo>
                  <a:cubicBezTo>
                    <a:pt x="1" y="200"/>
                    <a:pt x="58" y="257"/>
                    <a:pt x="130" y="257"/>
                  </a:cubicBezTo>
                  <a:cubicBezTo>
                    <a:pt x="130" y="257"/>
                    <a:pt x="131" y="257"/>
                    <a:pt x="132" y="257"/>
                  </a:cubicBezTo>
                  <a:cubicBezTo>
                    <a:pt x="201" y="257"/>
                    <a:pt x="257" y="200"/>
                    <a:pt x="257" y="128"/>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3" name="Google Shape;943;p13"/>
          <p:cNvSpPr txBox="1">
            <a:spLocks noGrp="1"/>
          </p:cNvSpPr>
          <p:nvPr>
            <p:ph type="title"/>
          </p:nvPr>
        </p:nvSpPr>
        <p:spPr>
          <a:xfrm>
            <a:off x="793844" y="1621537"/>
            <a:ext cx="2587500" cy="5277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2400"/>
              <a:buNone/>
              <a:defRPr sz="2000">
                <a:solidFill>
                  <a:schemeClr val="accent6"/>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944" name="Google Shape;944;p13"/>
          <p:cNvSpPr txBox="1">
            <a:spLocks noGrp="1"/>
          </p:cNvSpPr>
          <p:nvPr>
            <p:ph type="subTitle" idx="1"/>
          </p:nvPr>
        </p:nvSpPr>
        <p:spPr>
          <a:xfrm>
            <a:off x="793828" y="2073663"/>
            <a:ext cx="2587500" cy="56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945" name="Google Shape;945;p13"/>
          <p:cNvSpPr txBox="1">
            <a:spLocks noGrp="1"/>
          </p:cNvSpPr>
          <p:nvPr>
            <p:ph type="title" idx="2" hasCustomPrompt="1"/>
          </p:nvPr>
        </p:nvSpPr>
        <p:spPr>
          <a:xfrm rot="2715">
            <a:off x="4790262" y="3081840"/>
            <a:ext cx="7596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46" name="Google Shape;946;p13"/>
          <p:cNvSpPr txBox="1">
            <a:spLocks noGrp="1"/>
          </p:cNvSpPr>
          <p:nvPr>
            <p:ph type="title" idx="3" hasCustomPrompt="1"/>
          </p:nvPr>
        </p:nvSpPr>
        <p:spPr>
          <a:xfrm>
            <a:off x="3589281" y="3081982"/>
            <a:ext cx="7599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47" name="Google Shape;947;p13"/>
          <p:cNvSpPr txBox="1">
            <a:spLocks noGrp="1"/>
          </p:cNvSpPr>
          <p:nvPr>
            <p:ph type="title" idx="4"/>
          </p:nvPr>
        </p:nvSpPr>
        <p:spPr>
          <a:xfrm>
            <a:off x="793844" y="2875706"/>
            <a:ext cx="2587500" cy="5277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2400"/>
              <a:buNone/>
              <a:defRPr sz="2000">
                <a:solidFill>
                  <a:schemeClr val="accent6"/>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948" name="Google Shape;948;p13"/>
          <p:cNvSpPr txBox="1">
            <a:spLocks noGrp="1"/>
          </p:cNvSpPr>
          <p:nvPr>
            <p:ph type="subTitle" idx="5"/>
          </p:nvPr>
        </p:nvSpPr>
        <p:spPr>
          <a:xfrm>
            <a:off x="793828" y="3319188"/>
            <a:ext cx="2587500" cy="56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949" name="Google Shape;949;p13"/>
          <p:cNvSpPr txBox="1">
            <a:spLocks noGrp="1"/>
          </p:cNvSpPr>
          <p:nvPr>
            <p:ph type="title" idx="6"/>
          </p:nvPr>
        </p:nvSpPr>
        <p:spPr>
          <a:xfrm>
            <a:off x="5762639" y="2881427"/>
            <a:ext cx="2587500" cy="52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50" name="Google Shape;950;p13"/>
          <p:cNvSpPr txBox="1">
            <a:spLocks noGrp="1"/>
          </p:cNvSpPr>
          <p:nvPr>
            <p:ph type="subTitle" idx="7"/>
          </p:nvPr>
        </p:nvSpPr>
        <p:spPr>
          <a:xfrm>
            <a:off x="5762623" y="3324638"/>
            <a:ext cx="2587500" cy="56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51" name="Google Shape;951;p13"/>
          <p:cNvSpPr txBox="1">
            <a:spLocks noGrp="1"/>
          </p:cNvSpPr>
          <p:nvPr>
            <p:ph type="title" idx="8"/>
          </p:nvPr>
        </p:nvSpPr>
        <p:spPr>
          <a:xfrm>
            <a:off x="5762639" y="1621525"/>
            <a:ext cx="2587500" cy="52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52" name="Google Shape;952;p13"/>
          <p:cNvSpPr txBox="1">
            <a:spLocks noGrp="1"/>
          </p:cNvSpPr>
          <p:nvPr>
            <p:ph type="subTitle" idx="9"/>
          </p:nvPr>
        </p:nvSpPr>
        <p:spPr>
          <a:xfrm>
            <a:off x="5762623" y="2073368"/>
            <a:ext cx="2587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53" name="Google Shape;953;p13"/>
          <p:cNvSpPr txBox="1">
            <a:spLocks noGrp="1"/>
          </p:cNvSpPr>
          <p:nvPr>
            <p:ph type="title" idx="13" hasCustomPrompt="1"/>
          </p:nvPr>
        </p:nvSpPr>
        <p:spPr>
          <a:xfrm rot="2714">
            <a:off x="4790123" y="1892975"/>
            <a:ext cx="7599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54" name="Google Shape;954;p13"/>
          <p:cNvSpPr txBox="1">
            <a:spLocks noGrp="1"/>
          </p:cNvSpPr>
          <p:nvPr>
            <p:ph type="title" idx="14" hasCustomPrompt="1"/>
          </p:nvPr>
        </p:nvSpPr>
        <p:spPr>
          <a:xfrm rot="1357">
            <a:off x="3593825" y="1892813"/>
            <a:ext cx="7599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55" name="Google Shape;955;p13"/>
          <p:cNvSpPr txBox="1">
            <a:spLocks noGrp="1"/>
          </p:cNvSpPr>
          <p:nvPr>
            <p:ph type="title" idx="15"/>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956" name="Google Shape;956;p13"/>
          <p:cNvSpPr/>
          <p:nvPr/>
        </p:nvSpPr>
        <p:spPr>
          <a:xfrm>
            <a:off x="8473150" y="357767"/>
            <a:ext cx="239700" cy="245365"/>
          </a:xfrm>
          <a:custGeom>
            <a:avLst/>
            <a:gdLst/>
            <a:ahLst/>
            <a:cxnLst/>
            <a:rect l="l" t="t" r="r" b="b"/>
            <a:pathLst>
              <a:path w="1060" h="1085" extrusionOk="0">
                <a:moveTo>
                  <a:pt x="672" y="0"/>
                </a:moveTo>
                <a:cubicBezTo>
                  <a:pt x="598" y="0"/>
                  <a:pt x="401" y="294"/>
                  <a:pt x="401" y="294"/>
                </a:cubicBezTo>
                <a:cubicBezTo>
                  <a:pt x="401" y="294"/>
                  <a:pt x="219" y="200"/>
                  <a:pt x="115" y="200"/>
                </a:cubicBezTo>
                <a:cubicBezTo>
                  <a:pt x="83" y="200"/>
                  <a:pt x="59" y="209"/>
                  <a:pt x="50" y="233"/>
                </a:cubicBezTo>
                <a:cubicBezTo>
                  <a:pt x="10" y="333"/>
                  <a:pt x="266" y="518"/>
                  <a:pt x="266" y="518"/>
                </a:cubicBezTo>
                <a:cubicBezTo>
                  <a:pt x="266" y="518"/>
                  <a:pt x="0" y="798"/>
                  <a:pt x="52" y="871"/>
                </a:cubicBezTo>
                <a:cubicBezTo>
                  <a:pt x="60" y="883"/>
                  <a:pt x="75" y="887"/>
                  <a:pt x="94" y="887"/>
                </a:cubicBezTo>
                <a:cubicBezTo>
                  <a:pt x="199" y="887"/>
                  <a:pt x="437" y="750"/>
                  <a:pt x="437" y="750"/>
                </a:cubicBezTo>
                <a:cubicBezTo>
                  <a:pt x="437" y="750"/>
                  <a:pt x="508" y="1085"/>
                  <a:pt x="607" y="1085"/>
                </a:cubicBezTo>
                <a:cubicBezTo>
                  <a:pt x="612" y="1085"/>
                  <a:pt x="618" y="1084"/>
                  <a:pt x="623" y="1082"/>
                </a:cubicBezTo>
                <a:cubicBezTo>
                  <a:pt x="732" y="1043"/>
                  <a:pt x="697" y="716"/>
                  <a:pt x="697" y="716"/>
                </a:cubicBezTo>
                <a:cubicBezTo>
                  <a:pt x="697" y="716"/>
                  <a:pt x="989" y="687"/>
                  <a:pt x="1024" y="600"/>
                </a:cubicBezTo>
                <a:cubicBezTo>
                  <a:pt x="1060" y="515"/>
                  <a:pt x="710" y="391"/>
                  <a:pt x="710" y="391"/>
                </a:cubicBezTo>
                <a:cubicBezTo>
                  <a:pt x="710" y="391"/>
                  <a:pt x="744" y="22"/>
                  <a:pt x="679" y="1"/>
                </a:cubicBezTo>
                <a:cubicBezTo>
                  <a:pt x="677" y="1"/>
                  <a:pt x="674" y="0"/>
                  <a:pt x="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609950" y="4819734"/>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8655384" y="2618529"/>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7350074" y="4744053"/>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8712841" y="2823872"/>
            <a:ext cx="57348"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234004" y="686201"/>
            <a:ext cx="57348"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2052137" y="48160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4508389" y="4718798"/>
            <a:ext cx="259438" cy="25932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687541" y="3081542"/>
            <a:ext cx="64914" cy="64805"/>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4876193" y="316493"/>
            <a:ext cx="64914" cy="64914"/>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66"/>
        <p:cNvGrpSpPr/>
        <p:nvPr/>
      </p:nvGrpSpPr>
      <p:grpSpPr>
        <a:xfrm>
          <a:off x="0" y="0"/>
          <a:ext cx="0" cy="0"/>
          <a:chOff x="0" y="0"/>
          <a:chExt cx="0" cy="0"/>
        </a:xfrm>
      </p:grpSpPr>
      <p:grpSp>
        <p:nvGrpSpPr>
          <p:cNvPr id="967" name="Google Shape;967;p14"/>
          <p:cNvGrpSpPr/>
          <p:nvPr/>
        </p:nvGrpSpPr>
        <p:grpSpPr>
          <a:xfrm rot="-546198">
            <a:off x="7120134" y="3148789"/>
            <a:ext cx="1768158" cy="1928157"/>
            <a:chOff x="4518826" y="55435"/>
            <a:chExt cx="440758" cy="480654"/>
          </a:xfrm>
        </p:grpSpPr>
        <p:sp>
          <p:nvSpPr>
            <p:cNvPr id="968" name="Google Shape;968;p14"/>
            <p:cNvSpPr/>
            <p:nvPr/>
          </p:nvSpPr>
          <p:spPr>
            <a:xfrm>
              <a:off x="4525547" y="89182"/>
              <a:ext cx="377411" cy="446907"/>
            </a:xfrm>
            <a:custGeom>
              <a:avLst/>
              <a:gdLst/>
              <a:ahLst/>
              <a:cxnLst/>
              <a:rect l="l" t="t" r="r" b="b"/>
              <a:pathLst>
                <a:path w="7918" h="9376" extrusionOk="0">
                  <a:moveTo>
                    <a:pt x="7153" y="0"/>
                  </a:moveTo>
                  <a:cubicBezTo>
                    <a:pt x="7067" y="0"/>
                    <a:pt x="6980" y="71"/>
                    <a:pt x="7008" y="181"/>
                  </a:cubicBezTo>
                  <a:cubicBezTo>
                    <a:pt x="7606" y="2623"/>
                    <a:pt x="4898" y="3897"/>
                    <a:pt x="3242" y="4962"/>
                  </a:cubicBezTo>
                  <a:cubicBezTo>
                    <a:pt x="1660" y="5979"/>
                    <a:pt x="418" y="7482"/>
                    <a:pt x="4" y="9350"/>
                  </a:cubicBezTo>
                  <a:cubicBezTo>
                    <a:pt x="0" y="9366"/>
                    <a:pt x="13" y="9376"/>
                    <a:pt x="25" y="9376"/>
                  </a:cubicBezTo>
                  <a:cubicBezTo>
                    <a:pt x="33" y="9376"/>
                    <a:pt x="41" y="9371"/>
                    <a:pt x="44" y="9361"/>
                  </a:cubicBezTo>
                  <a:cubicBezTo>
                    <a:pt x="386" y="8298"/>
                    <a:pt x="889" y="7336"/>
                    <a:pt x="1642" y="6501"/>
                  </a:cubicBezTo>
                  <a:cubicBezTo>
                    <a:pt x="2410" y="5648"/>
                    <a:pt x="3373" y="5096"/>
                    <a:pt x="4361" y="4539"/>
                  </a:cubicBezTo>
                  <a:cubicBezTo>
                    <a:pt x="5895" y="3670"/>
                    <a:pt x="7918" y="2156"/>
                    <a:pt x="7290" y="104"/>
                  </a:cubicBezTo>
                  <a:cubicBezTo>
                    <a:pt x="7267" y="32"/>
                    <a:pt x="7210" y="0"/>
                    <a:pt x="71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4"/>
            <p:cNvSpPr/>
            <p:nvPr/>
          </p:nvSpPr>
          <p:spPr>
            <a:xfrm>
              <a:off x="4518826" y="55435"/>
              <a:ext cx="277220" cy="458108"/>
            </a:xfrm>
            <a:custGeom>
              <a:avLst/>
              <a:gdLst/>
              <a:ahLst/>
              <a:cxnLst/>
              <a:rect l="l" t="t" r="r" b="b"/>
              <a:pathLst>
                <a:path w="5816" h="9611" extrusionOk="0">
                  <a:moveTo>
                    <a:pt x="5509" y="1"/>
                  </a:moveTo>
                  <a:cubicBezTo>
                    <a:pt x="5434" y="1"/>
                    <a:pt x="5355" y="52"/>
                    <a:pt x="5358" y="140"/>
                  </a:cubicBezTo>
                  <a:cubicBezTo>
                    <a:pt x="5394" y="1168"/>
                    <a:pt x="5571" y="2258"/>
                    <a:pt x="4997" y="3184"/>
                  </a:cubicBezTo>
                  <a:cubicBezTo>
                    <a:pt x="4475" y="4023"/>
                    <a:pt x="3501" y="4432"/>
                    <a:pt x="2746" y="5020"/>
                  </a:cubicBezTo>
                  <a:cubicBezTo>
                    <a:pt x="1348" y="6107"/>
                    <a:pt x="251" y="7824"/>
                    <a:pt x="2" y="9593"/>
                  </a:cubicBezTo>
                  <a:cubicBezTo>
                    <a:pt x="0" y="9604"/>
                    <a:pt x="8" y="9611"/>
                    <a:pt x="16" y="9611"/>
                  </a:cubicBezTo>
                  <a:cubicBezTo>
                    <a:pt x="21" y="9611"/>
                    <a:pt x="26" y="9608"/>
                    <a:pt x="28" y="9600"/>
                  </a:cubicBezTo>
                  <a:cubicBezTo>
                    <a:pt x="282" y="8613"/>
                    <a:pt x="628" y="7669"/>
                    <a:pt x="1230" y="6837"/>
                  </a:cubicBezTo>
                  <a:cubicBezTo>
                    <a:pt x="1867" y="5957"/>
                    <a:pt x="2672" y="5277"/>
                    <a:pt x="3591" y="4710"/>
                  </a:cubicBezTo>
                  <a:cubicBezTo>
                    <a:pt x="4352" y="4242"/>
                    <a:pt x="5107" y="3751"/>
                    <a:pt x="5459" y="2891"/>
                  </a:cubicBezTo>
                  <a:cubicBezTo>
                    <a:pt x="5815" y="2035"/>
                    <a:pt x="5777" y="1003"/>
                    <a:pt x="5636" y="102"/>
                  </a:cubicBezTo>
                  <a:cubicBezTo>
                    <a:pt x="5625" y="33"/>
                    <a:pt x="5569" y="1"/>
                    <a:pt x="550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4"/>
            <p:cNvSpPr/>
            <p:nvPr/>
          </p:nvSpPr>
          <p:spPr>
            <a:xfrm>
              <a:off x="4571019" y="177267"/>
              <a:ext cx="377697" cy="314684"/>
            </a:xfrm>
            <a:custGeom>
              <a:avLst/>
              <a:gdLst/>
              <a:ahLst/>
              <a:cxnLst/>
              <a:rect l="l" t="t" r="r" b="b"/>
              <a:pathLst>
                <a:path w="7924" h="6602" extrusionOk="0">
                  <a:moveTo>
                    <a:pt x="7553" y="0"/>
                  </a:moveTo>
                  <a:cubicBezTo>
                    <a:pt x="7507" y="0"/>
                    <a:pt x="7461" y="34"/>
                    <a:pt x="7453" y="96"/>
                  </a:cubicBezTo>
                  <a:cubicBezTo>
                    <a:pt x="7394" y="570"/>
                    <a:pt x="7393" y="953"/>
                    <a:pt x="7136" y="1378"/>
                  </a:cubicBezTo>
                  <a:cubicBezTo>
                    <a:pt x="6896" y="1779"/>
                    <a:pt x="6549" y="2114"/>
                    <a:pt x="6159" y="2367"/>
                  </a:cubicBezTo>
                  <a:cubicBezTo>
                    <a:pt x="5339" y="2901"/>
                    <a:pt x="4353" y="3100"/>
                    <a:pt x="3453" y="3457"/>
                  </a:cubicBezTo>
                  <a:cubicBezTo>
                    <a:pt x="1977" y="4042"/>
                    <a:pt x="689" y="5130"/>
                    <a:pt x="6" y="6580"/>
                  </a:cubicBezTo>
                  <a:cubicBezTo>
                    <a:pt x="1" y="6591"/>
                    <a:pt x="9" y="6601"/>
                    <a:pt x="19" y="6601"/>
                  </a:cubicBezTo>
                  <a:cubicBezTo>
                    <a:pt x="23" y="6601"/>
                    <a:pt x="27" y="6599"/>
                    <a:pt x="30" y="6594"/>
                  </a:cubicBezTo>
                  <a:cubicBezTo>
                    <a:pt x="548" y="5775"/>
                    <a:pt x="1175" y="5050"/>
                    <a:pt x="1971" y="4491"/>
                  </a:cubicBezTo>
                  <a:cubicBezTo>
                    <a:pt x="2814" y="3900"/>
                    <a:pt x="3768" y="3616"/>
                    <a:pt x="4735" y="3298"/>
                  </a:cubicBezTo>
                  <a:cubicBezTo>
                    <a:pt x="5555" y="3028"/>
                    <a:pt x="6372" y="2692"/>
                    <a:pt x="6975" y="2056"/>
                  </a:cubicBezTo>
                  <a:cubicBezTo>
                    <a:pt x="7425" y="1581"/>
                    <a:pt x="7924" y="743"/>
                    <a:pt x="7649" y="70"/>
                  </a:cubicBezTo>
                  <a:cubicBezTo>
                    <a:pt x="7630" y="23"/>
                    <a:pt x="7591" y="0"/>
                    <a:pt x="75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4"/>
            <p:cNvSpPr/>
            <p:nvPr/>
          </p:nvSpPr>
          <p:spPr>
            <a:xfrm>
              <a:off x="4586987" y="386469"/>
              <a:ext cx="255389" cy="130554"/>
            </a:xfrm>
            <a:custGeom>
              <a:avLst/>
              <a:gdLst/>
              <a:ahLst/>
              <a:cxnLst/>
              <a:rect l="l" t="t" r="r" b="b"/>
              <a:pathLst>
                <a:path w="5358" h="2739" extrusionOk="0">
                  <a:moveTo>
                    <a:pt x="5269" y="1"/>
                  </a:moveTo>
                  <a:cubicBezTo>
                    <a:pt x="5262" y="1"/>
                    <a:pt x="5255" y="2"/>
                    <a:pt x="5248" y="5"/>
                  </a:cubicBezTo>
                  <a:cubicBezTo>
                    <a:pt x="4898" y="144"/>
                    <a:pt x="4576" y="281"/>
                    <a:pt x="4195" y="302"/>
                  </a:cubicBezTo>
                  <a:cubicBezTo>
                    <a:pt x="4131" y="306"/>
                    <a:pt x="4067" y="307"/>
                    <a:pt x="4004" y="307"/>
                  </a:cubicBezTo>
                  <a:cubicBezTo>
                    <a:pt x="3848" y="307"/>
                    <a:pt x="3692" y="299"/>
                    <a:pt x="3537" y="299"/>
                  </a:cubicBezTo>
                  <a:cubicBezTo>
                    <a:pt x="3480" y="299"/>
                    <a:pt x="3423" y="300"/>
                    <a:pt x="3367" y="303"/>
                  </a:cubicBezTo>
                  <a:cubicBezTo>
                    <a:pt x="2879" y="329"/>
                    <a:pt x="2402" y="458"/>
                    <a:pt x="1962" y="667"/>
                  </a:cubicBezTo>
                  <a:cubicBezTo>
                    <a:pt x="1087" y="1082"/>
                    <a:pt x="352" y="1816"/>
                    <a:pt x="3" y="2726"/>
                  </a:cubicBezTo>
                  <a:cubicBezTo>
                    <a:pt x="0" y="2733"/>
                    <a:pt x="8" y="2738"/>
                    <a:pt x="15" y="2738"/>
                  </a:cubicBezTo>
                  <a:cubicBezTo>
                    <a:pt x="18" y="2738"/>
                    <a:pt x="21" y="2737"/>
                    <a:pt x="23" y="2734"/>
                  </a:cubicBezTo>
                  <a:cubicBezTo>
                    <a:pt x="532" y="1751"/>
                    <a:pt x="1363" y="1002"/>
                    <a:pt x="2432" y="682"/>
                  </a:cubicBezTo>
                  <a:cubicBezTo>
                    <a:pt x="2976" y="518"/>
                    <a:pt x="3495" y="546"/>
                    <a:pt x="4054" y="540"/>
                  </a:cubicBezTo>
                  <a:cubicBezTo>
                    <a:pt x="4515" y="535"/>
                    <a:pt x="4968" y="435"/>
                    <a:pt x="5316" y="118"/>
                  </a:cubicBezTo>
                  <a:cubicBezTo>
                    <a:pt x="5358" y="81"/>
                    <a:pt x="5323" y="1"/>
                    <a:pt x="52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4"/>
            <p:cNvSpPr/>
            <p:nvPr/>
          </p:nvSpPr>
          <p:spPr>
            <a:xfrm>
              <a:off x="4764205" y="144855"/>
              <a:ext cx="65682" cy="107866"/>
            </a:xfrm>
            <a:custGeom>
              <a:avLst/>
              <a:gdLst/>
              <a:ahLst/>
              <a:cxnLst/>
              <a:rect l="l" t="t" r="r" b="b"/>
              <a:pathLst>
                <a:path w="1378" h="2263" extrusionOk="0">
                  <a:moveTo>
                    <a:pt x="1301" y="1"/>
                  </a:moveTo>
                  <a:cubicBezTo>
                    <a:pt x="1263" y="1"/>
                    <a:pt x="1223" y="26"/>
                    <a:pt x="1220" y="75"/>
                  </a:cubicBezTo>
                  <a:cubicBezTo>
                    <a:pt x="1165" y="948"/>
                    <a:pt x="718" y="1716"/>
                    <a:pt x="15" y="2230"/>
                  </a:cubicBezTo>
                  <a:cubicBezTo>
                    <a:pt x="0" y="2240"/>
                    <a:pt x="8" y="2262"/>
                    <a:pt x="23" y="2262"/>
                  </a:cubicBezTo>
                  <a:cubicBezTo>
                    <a:pt x="26" y="2262"/>
                    <a:pt x="29" y="2261"/>
                    <a:pt x="32" y="2260"/>
                  </a:cubicBezTo>
                  <a:cubicBezTo>
                    <a:pt x="830" y="1800"/>
                    <a:pt x="1306" y="988"/>
                    <a:pt x="1374" y="77"/>
                  </a:cubicBezTo>
                  <a:cubicBezTo>
                    <a:pt x="1378" y="26"/>
                    <a:pt x="1340" y="1"/>
                    <a:pt x="130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4"/>
            <p:cNvSpPr/>
            <p:nvPr/>
          </p:nvSpPr>
          <p:spPr>
            <a:xfrm>
              <a:off x="4824788" y="97094"/>
              <a:ext cx="12298" cy="14204"/>
            </a:xfrm>
            <a:custGeom>
              <a:avLst/>
              <a:gdLst/>
              <a:ahLst/>
              <a:cxnLst/>
              <a:rect l="l" t="t" r="r" b="b"/>
              <a:pathLst>
                <a:path w="258" h="298" extrusionOk="0">
                  <a:moveTo>
                    <a:pt x="133" y="1"/>
                  </a:moveTo>
                  <a:cubicBezTo>
                    <a:pt x="131" y="1"/>
                    <a:pt x="130" y="1"/>
                    <a:pt x="128" y="1"/>
                  </a:cubicBezTo>
                  <a:cubicBezTo>
                    <a:pt x="98" y="2"/>
                    <a:pt x="69" y="12"/>
                    <a:pt x="48" y="33"/>
                  </a:cubicBezTo>
                  <a:cubicBezTo>
                    <a:pt x="32" y="50"/>
                    <a:pt x="22" y="71"/>
                    <a:pt x="14" y="93"/>
                  </a:cubicBezTo>
                  <a:cubicBezTo>
                    <a:pt x="6" y="118"/>
                    <a:pt x="6" y="145"/>
                    <a:pt x="2" y="172"/>
                  </a:cubicBezTo>
                  <a:cubicBezTo>
                    <a:pt x="0" y="202"/>
                    <a:pt x="19" y="240"/>
                    <a:pt x="39" y="261"/>
                  </a:cubicBezTo>
                  <a:cubicBezTo>
                    <a:pt x="60" y="282"/>
                    <a:pt x="92" y="297"/>
                    <a:pt x="122" y="297"/>
                  </a:cubicBezTo>
                  <a:cubicBezTo>
                    <a:pt x="124" y="297"/>
                    <a:pt x="126" y="297"/>
                    <a:pt x="128" y="297"/>
                  </a:cubicBezTo>
                  <a:cubicBezTo>
                    <a:pt x="160" y="296"/>
                    <a:pt x="195" y="286"/>
                    <a:pt x="217" y="261"/>
                  </a:cubicBezTo>
                  <a:cubicBezTo>
                    <a:pt x="238" y="238"/>
                    <a:pt x="258" y="205"/>
                    <a:pt x="254" y="172"/>
                  </a:cubicBezTo>
                  <a:cubicBezTo>
                    <a:pt x="252" y="147"/>
                    <a:pt x="252" y="119"/>
                    <a:pt x="243" y="96"/>
                  </a:cubicBezTo>
                  <a:cubicBezTo>
                    <a:pt x="237" y="76"/>
                    <a:pt x="229" y="61"/>
                    <a:pt x="217" y="45"/>
                  </a:cubicBezTo>
                  <a:cubicBezTo>
                    <a:pt x="198" y="20"/>
                    <a:pt x="166" y="1"/>
                    <a:pt x="13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4"/>
            <p:cNvSpPr/>
            <p:nvPr/>
          </p:nvSpPr>
          <p:spPr>
            <a:xfrm>
              <a:off x="4811346" y="278984"/>
              <a:ext cx="16015" cy="11440"/>
            </a:xfrm>
            <a:custGeom>
              <a:avLst/>
              <a:gdLst/>
              <a:ahLst/>
              <a:cxnLst/>
              <a:rect l="l" t="t" r="r" b="b"/>
              <a:pathLst>
                <a:path w="336" h="240" extrusionOk="0">
                  <a:moveTo>
                    <a:pt x="260" y="1"/>
                  </a:moveTo>
                  <a:cubicBezTo>
                    <a:pt x="255" y="1"/>
                    <a:pt x="250" y="1"/>
                    <a:pt x="246" y="2"/>
                  </a:cubicBezTo>
                  <a:lnTo>
                    <a:pt x="202" y="9"/>
                  </a:lnTo>
                  <a:cubicBezTo>
                    <a:pt x="195" y="11"/>
                    <a:pt x="188" y="13"/>
                    <a:pt x="181" y="14"/>
                  </a:cubicBezTo>
                  <a:cubicBezTo>
                    <a:pt x="174" y="17"/>
                    <a:pt x="171" y="18"/>
                    <a:pt x="170" y="18"/>
                  </a:cubicBezTo>
                  <a:cubicBezTo>
                    <a:pt x="170" y="18"/>
                    <a:pt x="171" y="17"/>
                    <a:pt x="173" y="16"/>
                  </a:cubicBezTo>
                  <a:lnTo>
                    <a:pt x="173" y="16"/>
                  </a:lnTo>
                  <a:cubicBezTo>
                    <a:pt x="133" y="23"/>
                    <a:pt x="99" y="39"/>
                    <a:pt x="64" y="59"/>
                  </a:cubicBezTo>
                  <a:cubicBezTo>
                    <a:pt x="19" y="84"/>
                    <a:pt x="1" y="149"/>
                    <a:pt x="28" y="192"/>
                  </a:cubicBezTo>
                  <a:cubicBezTo>
                    <a:pt x="49" y="225"/>
                    <a:pt x="78" y="239"/>
                    <a:pt x="111" y="239"/>
                  </a:cubicBezTo>
                  <a:cubicBezTo>
                    <a:pt x="127" y="239"/>
                    <a:pt x="145" y="235"/>
                    <a:pt x="162" y="228"/>
                  </a:cubicBezTo>
                  <a:cubicBezTo>
                    <a:pt x="175" y="222"/>
                    <a:pt x="189" y="216"/>
                    <a:pt x="202" y="208"/>
                  </a:cubicBezTo>
                  <a:lnTo>
                    <a:pt x="222" y="196"/>
                  </a:lnTo>
                  <a:cubicBezTo>
                    <a:pt x="236" y="187"/>
                    <a:pt x="248" y="177"/>
                    <a:pt x="256" y="163"/>
                  </a:cubicBezTo>
                  <a:lnTo>
                    <a:pt x="256" y="163"/>
                  </a:lnTo>
                  <a:cubicBezTo>
                    <a:pt x="255" y="166"/>
                    <a:pt x="255" y="167"/>
                    <a:pt x="255" y="167"/>
                  </a:cubicBezTo>
                  <a:cubicBezTo>
                    <a:pt x="256" y="167"/>
                    <a:pt x="259" y="164"/>
                    <a:pt x="262" y="159"/>
                  </a:cubicBezTo>
                  <a:cubicBezTo>
                    <a:pt x="268" y="155"/>
                    <a:pt x="273" y="149"/>
                    <a:pt x="279" y="145"/>
                  </a:cubicBezTo>
                  <a:cubicBezTo>
                    <a:pt x="290" y="137"/>
                    <a:pt x="300" y="125"/>
                    <a:pt x="311" y="115"/>
                  </a:cubicBezTo>
                  <a:cubicBezTo>
                    <a:pt x="332" y="93"/>
                    <a:pt x="336" y="59"/>
                    <a:pt x="321" y="33"/>
                  </a:cubicBezTo>
                  <a:cubicBezTo>
                    <a:pt x="308" y="10"/>
                    <a:pt x="284" y="1"/>
                    <a:pt x="26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4"/>
            <p:cNvSpPr/>
            <p:nvPr/>
          </p:nvSpPr>
          <p:spPr>
            <a:xfrm>
              <a:off x="4861966" y="242663"/>
              <a:ext cx="17255" cy="13442"/>
            </a:xfrm>
            <a:custGeom>
              <a:avLst/>
              <a:gdLst/>
              <a:ahLst/>
              <a:cxnLst/>
              <a:rect l="l" t="t" r="r" b="b"/>
              <a:pathLst>
                <a:path w="362" h="282" extrusionOk="0">
                  <a:moveTo>
                    <a:pt x="180" y="1"/>
                  </a:moveTo>
                  <a:cubicBezTo>
                    <a:pt x="0" y="1"/>
                    <a:pt x="0" y="281"/>
                    <a:pt x="180" y="281"/>
                  </a:cubicBezTo>
                  <a:cubicBezTo>
                    <a:pt x="181" y="281"/>
                    <a:pt x="181" y="281"/>
                    <a:pt x="181" y="281"/>
                  </a:cubicBezTo>
                  <a:cubicBezTo>
                    <a:pt x="359" y="281"/>
                    <a:pt x="361" y="1"/>
                    <a:pt x="18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4"/>
            <p:cNvSpPr/>
            <p:nvPr/>
          </p:nvSpPr>
          <p:spPr>
            <a:xfrm>
              <a:off x="4892519" y="136084"/>
              <a:ext cx="27455" cy="78171"/>
            </a:xfrm>
            <a:custGeom>
              <a:avLst/>
              <a:gdLst/>
              <a:ahLst/>
              <a:cxnLst/>
              <a:rect l="l" t="t" r="r" b="b"/>
              <a:pathLst>
                <a:path w="576" h="1640" extrusionOk="0">
                  <a:moveTo>
                    <a:pt x="462" y="0"/>
                  </a:moveTo>
                  <a:cubicBezTo>
                    <a:pt x="446" y="0"/>
                    <a:pt x="429" y="9"/>
                    <a:pt x="424" y="26"/>
                  </a:cubicBezTo>
                  <a:cubicBezTo>
                    <a:pt x="350" y="287"/>
                    <a:pt x="342" y="563"/>
                    <a:pt x="273" y="828"/>
                  </a:cubicBezTo>
                  <a:cubicBezTo>
                    <a:pt x="205" y="1090"/>
                    <a:pt x="114" y="1350"/>
                    <a:pt x="10" y="1599"/>
                  </a:cubicBezTo>
                  <a:cubicBezTo>
                    <a:pt x="1" y="1622"/>
                    <a:pt x="22" y="1639"/>
                    <a:pt x="42" y="1639"/>
                  </a:cubicBezTo>
                  <a:cubicBezTo>
                    <a:pt x="53" y="1639"/>
                    <a:pt x="63" y="1635"/>
                    <a:pt x="69" y="1624"/>
                  </a:cubicBezTo>
                  <a:cubicBezTo>
                    <a:pt x="330" y="1173"/>
                    <a:pt x="576" y="555"/>
                    <a:pt x="493" y="26"/>
                  </a:cubicBezTo>
                  <a:cubicBezTo>
                    <a:pt x="490" y="8"/>
                    <a:pt x="477" y="0"/>
                    <a:pt x="46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4"/>
            <p:cNvSpPr/>
            <p:nvPr/>
          </p:nvSpPr>
          <p:spPr>
            <a:xfrm>
              <a:off x="4753433" y="308250"/>
              <a:ext cx="179840" cy="62870"/>
            </a:xfrm>
            <a:custGeom>
              <a:avLst/>
              <a:gdLst/>
              <a:ahLst/>
              <a:cxnLst/>
              <a:rect l="l" t="t" r="r" b="b"/>
              <a:pathLst>
                <a:path w="3773" h="1319" extrusionOk="0">
                  <a:moveTo>
                    <a:pt x="3696" y="0"/>
                  </a:moveTo>
                  <a:cubicBezTo>
                    <a:pt x="3686" y="0"/>
                    <a:pt x="3676" y="3"/>
                    <a:pt x="3665" y="10"/>
                  </a:cubicBezTo>
                  <a:cubicBezTo>
                    <a:pt x="3392" y="179"/>
                    <a:pt x="3179" y="425"/>
                    <a:pt x="2893" y="589"/>
                  </a:cubicBezTo>
                  <a:cubicBezTo>
                    <a:pt x="2614" y="750"/>
                    <a:pt x="2316" y="870"/>
                    <a:pt x="2008" y="962"/>
                  </a:cubicBezTo>
                  <a:cubicBezTo>
                    <a:pt x="1363" y="1153"/>
                    <a:pt x="687" y="1216"/>
                    <a:pt x="21" y="1287"/>
                  </a:cubicBezTo>
                  <a:cubicBezTo>
                    <a:pt x="2" y="1289"/>
                    <a:pt x="0" y="1318"/>
                    <a:pt x="20" y="1318"/>
                  </a:cubicBezTo>
                  <a:cubicBezTo>
                    <a:pt x="21" y="1318"/>
                    <a:pt x="21" y="1318"/>
                    <a:pt x="21" y="1318"/>
                  </a:cubicBezTo>
                  <a:cubicBezTo>
                    <a:pt x="740" y="1294"/>
                    <a:pt x="1464" y="1240"/>
                    <a:pt x="2162" y="1049"/>
                  </a:cubicBezTo>
                  <a:cubicBezTo>
                    <a:pt x="2702" y="902"/>
                    <a:pt x="3472" y="622"/>
                    <a:pt x="3750" y="94"/>
                  </a:cubicBezTo>
                  <a:cubicBezTo>
                    <a:pt x="3772" y="52"/>
                    <a:pt x="3739" y="0"/>
                    <a:pt x="369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4"/>
            <p:cNvSpPr/>
            <p:nvPr/>
          </p:nvSpPr>
          <p:spPr>
            <a:xfrm>
              <a:off x="4947287" y="280652"/>
              <a:ext cx="12298" cy="9533"/>
            </a:xfrm>
            <a:custGeom>
              <a:avLst/>
              <a:gdLst/>
              <a:ahLst/>
              <a:cxnLst/>
              <a:rect l="l" t="t" r="r" b="b"/>
              <a:pathLst>
                <a:path w="258" h="200" extrusionOk="0">
                  <a:moveTo>
                    <a:pt x="128" y="0"/>
                  </a:moveTo>
                  <a:cubicBezTo>
                    <a:pt x="0" y="0"/>
                    <a:pt x="0" y="199"/>
                    <a:pt x="128" y="199"/>
                  </a:cubicBezTo>
                  <a:cubicBezTo>
                    <a:pt x="129" y="199"/>
                    <a:pt x="129" y="199"/>
                    <a:pt x="130" y="199"/>
                  </a:cubicBezTo>
                  <a:cubicBezTo>
                    <a:pt x="257" y="199"/>
                    <a:pt x="257" y="0"/>
                    <a:pt x="12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4"/>
            <p:cNvSpPr/>
            <p:nvPr/>
          </p:nvSpPr>
          <p:spPr>
            <a:xfrm>
              <a:off x="4873549" y="378556"/>
              <a:ext cx="11011" cy="8341"/>
            </a:xfrm>
            <a:custGeom>
              <a:avLst/>
              <a:gdLst/>
              <a:ahLst/>
              <a:cxnLst/>
              <a:rect l="l" t="t" r="r" b="b"/>
              <a:pathLst>
                <a:path w="231" h="175" extrusionOk="0">
                  <a:moveTo>
                    <a:pt x="87" y="0"/>
                  </a:moveTo>
                  <a:cubicBezTo>
                    <a:pt x="41" y="0"/>
                    <a:pt x="0" y="39"/>
                    <a:pt x="0" y="87"/>
                  </a:cubicBezTo>
                  <a:cubicBezTo>
                    <a:pt x="0" y="136"/>
                    <a:pt x="41" y="174"/>
                    <a:pt x="87" y="174"/>
                  </a:cubicBezTo>
                  <a:cubicBezTo>
                    <a:pt x="95" y="174"/>
                    <a:pt x="102" y="173"/>
                    <a:pt x="110" y="171"/>
                  </a:cubicBezTo>
                  <a:lnTo>
                    <a:pt x="181" y="152"/>
                  </a:lnTo>
                  <a:cubicBezTo>
                    <a:pt x="208" y="144"/>
                    <a:pt x="230" y="116"/>
                    <a:pt x="229" y="87"/>
                  </a:cubicBezTo>
                  <a:cubicBezTo>
                    <a:pt x="229" y="59"/>
                    <a:pt x="211" y="32"/>
                    <a:pt x="181" y="23"/>
                  </a:cubicBezTo>
                  <a:lnTo>
                    <a:pt x="110" y="3"/>
                  </a:lnTo>
                  <a:cubicBezTo>
                    <a:pt x="102" y="1"/>
                    <a:pt x="95" y="0"/>
                    <a:pt x="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14"/>
          <p:cNvGrpSpPr/>
          <p:nvPr/>
        </p:nvGrpSpPr>
        <p:grpSpPr>
          <a:xfrm flipH="1">
            <a:off x="2943654" y="-974864"/>
            <a:ext cx="9393624" cy="8567727"/>
            <a:chOff x="-2537947" y="-2336543"/>
            <a:chExt cx="4759398" cy="4340947"/>
          </a:xfrm>
        </p:grpSpPr>
        <p:sp>
          <p:nvSpPr>
            <p:cNvPr id="981" name="Google Shape;981;p14"/>
            <p:cNvSpPr/>
            <p:nvPr/>
          </p:nvSpPr>
          <p:spPr>
            <a:xfrm>
              <a:off x="-1194414" y="-746010"/>
              <a:ext cx="1461075" cy="1333047"/>
            </a:xfrm>
            <a:custGeom>
              <a:avLst/>
              <a:gdLst/>
              <a:ahLst/>
              <a:cxnLst/>
              <a:rect l="l" t="t" r="r" b="b"/>
              <a:pathLst>
                <a:path w="30653" h="27967" extrusionOk="0">
                  <a:moveTo>
                    <a:pt x="13053" y="1"/>
                  </a:moveTo>
                  <a:cubicBezTo>
                    <a:pt x="10545" y="1"/>
                    <a:pt x="8066" y="751"/>
                    <a:pt x="5935" y="2472"/>
                  </a:cubicBezTo>
                  <a:cubicBezTo>
                    <a:pt x="1" y="7358"/>
                    <a:pt x="995" y="16469"/>
                    <a:pt x="5591" y="21937"/>
                  </a:cubicBezTo>
                  <a:cubicBezTo>
                    <a:pt x="8445" y="25531"/>
                    <a:pt x="13066" y="27967"/>
                    <a:pt x="17590" y="27967"/>
                  </a:cubicBezTo>
                  <a:cubicBezTo>
                    <a:pt x="20109" y="27967"/>
                    <a:pt x="22597" y="27212"/>
                    <a:pt x="24734" y="25481"/>
                  </a:cubicBezTo>
                  <a:cubicBezTo>
                    <a:pt x="30653" y="20577"/>
                    <a:pt x="29647" y="11505"/>
                    <a:pt x="25046" y="6041"/>
                  </a:cubicBezTo>
                  <a:lnTo>
                    <a:pt x="25046" y="6041"/>
                  </a:lnTo>
                  <a:cubicBezTo>
                    <a:pt x="29626" y="11493"/>
                    <a:pt x="30621" y="20574"/>
                    <a:pt x="24706" y="25447"/>
                  </a:cubicBezTo>
                  <a:cubicBezTo>
                    <a:pt x="22584" y="27161"/>
                    <a:pt x="20115" y="27909"/>
                    <a:pt x="17615" y="27909"/>
                  </a:cubicBezTo>
                  <a:cubicBezTo>
                    <a:pt x="13103" y="27909"/>
                    <a:pt x="8494" y="25471"/>
                    <a:pt x="5656" y="21882"/>
                  </a:cubicBezTo>
                  <a:cubicBezTo>
                    <a:pt x="1073" y="16447"/>
                    <a:pt x="64" y="7382"/>
                    <a:pt x="5963" y="2504"/>
                  </a:cubicBezTo>
                  <a:cubicBezTo>
                    <a:pt x="8090" y="779"/>
                    <a:pt x="10569" y="27"/>
                    <a:pt x="13078" y="27"/>
                  </a:cubicBezTo>
                  <a:cubicBezTo>
                    <a:pt x="17590" y="27"/>
                    <a:pt x="22201" y="2459"/>
                    <a:pt x="25046" y="6041"/>
                  </a:cubicBezTo>
                  <a:cubicBezTo>
                    <a:pt x="22198" y="2443"/>
                    <a:pt x="17578" y="1"/>
                    <a:pt x="1305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4"/>
            <p:cNvSpPr/>
            <p:nvPr/>
          </p:nvSpPr>
          <p:spPr>
            <a:xfrm>
              <a:off x="-1567773" y="-1000541"/>
              <a:ext cx="2142494" cy="1954837"/>
            </a:xfrm>
            <a:custGeom>
              <a:avLst/>
              <a:gdLst/>
              <a:ahLst/>
              <a:cxnLst/>
              <a:rect l="l" t="t" r="r" b="b"/>
              <a:pathLst>
                <a:path w="44949" h="41012" extrusionOk="0">
                  <a:moveTo>
                    <a:pt x="19144" y="0"/>
                  </a:moveTo>
                  <a:cubicBezTo>
                    <a:pt x="15463" y="0"/>
                    <a:pt x="11826" y="1102"/>
                    <a:pt x="8700" y="3627"/>
                  </a:cubicBezTo>
                  <a:cubicBezTo>
                    <a:pt x="0" y="10794"/>
                    <a:pt x="1464" y="24152"/>
                    <a:pt x="8202" y="32166"/>
                  </a:cubicBezTo>
                  <a:cubicBezTo>
                    <a:pt x="12386" y="37437"/>
                    <a:pt x="19163" y="41011"/>
                    <a:pt x="25798" y="41011"/>
                  </a:cubicBezTo>
                  <a:cubicBezTo>
                    <a:pt x="29489" y="41011"/>
                    <a:pt x="33136" y="39905"/>
                    <a:pt x="36267" y="37370"/>
                  </a:cubicBezTo>
                  <a:cubicBezTo>
                    <a:pt x="44949" y="30198"/>
                    <a:pt x="43475" y="16855"/>
                    <a:pt x="36731" y="8857"/>
                  </a:cubicBezTo>
                  <a:lnTo>
                    <a:pt x="36731" y="8857"/>
                  </a:lnTo>
                  <a:cubicBezTo>
                    <a:pt x="43457" y="16855"/>
                    <a:pt x="44919" y="30182"/>
                    <a:pt x="36240" y="37337"/>
                  </a:cubicBezTo>
                  <a:cubicBezTo>
                    <a:pt x="33123" y="39855"/>
                    <a:pt x="29496" y="40954"/>
                    <a:pt x="25825" y="40954"/>
                  </a:cubicBezTo>
                  <a:cubicBezTo>
                    <a:pt x="19202" y="40954"/>
                    <a:pt x="12437" y="37378"/>
                    <a:pt x="8268" y="32112"/>
                  </a:cubicBezTo>
                  <a:cubicBezTo>
                    <a:pt x="1539" y="24130"/>
                    <a:pt x="63" y="10819"/>
                    <a:pt x="8726" y="3660"/>
                  </a:cubicBezTo>
                  <a:cubicBezTo>
                    <a:pt x="11848" y="1130"/>
                    <a:pt x="15486" y="27"/>
                    <a:pt x="19167" y="27"/>
                  </a:cubicBezTo>
                  <a:cubicBezTo>
                    <a:pt x="25790" y="27"/>
                    <a:pt x="32557" y="3597"/>
                    <a:pt x="36731" y="8857"/>
                  </a:cubicBezTo>
                  <a:cubicBezTo>
                    <a:pt x="32555" y="3580"/>
                    <a:pt x="25779" y="0"/>
                    <a:pt x="19144"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4"/>
            <p:cNvSpPr/>
            <p:nvPr/>
          </p:nvSpPr>
          <p:spPr>
            <a:xfrm>
              <a:off x="-1620634" y="-1167988"/>
              <a:ext cx="2386015" cy="2177004"/>
            </a:xfrm>
            <a:custGeom>
              <a:avLst/>
              <a:gdLst/>
              <a:ahLst/>
              <a:cxnLst/>
              <a:rect l="l" t="t" r="r" b="b"/>
              <a:pathLst>
                <a:path w="50058" h="45673" extrusionOk="0">
                  <a:moveTo>
                    <a:pt x="21319" y="1"/>
                  </a:moveTo>
                  <a:cubicBezTo>
                    <a:pt x="17220" y="1"/>
                    <a:pt x="13169" y="1228"/>
                    <a:pt x="9687" y="4040"/>
                  </a:cubicBezTo>
                  <a:cubicBezTo>
                    <a:pt x="1" y="12022"/>
                    <a:pt x="1631" y="26898"/>
                    <a:pt x="9136" y="35821"/>
                  </a:cubicBezTo>
                  <a:cubicBezTo>
                    <a:pt x="13795" y="41691"/>
                    <a:pt x="21344" y="45673"/>
                    <a:pt x="28733" y="45673"/>
                  </a:cubicBezTo>
                  <a:cubicBezTo>
                    <a:pt x="32842" y="45673"/>
                    <a:pt x="36903" y="44441"/>
                    <a:pt x="40389" y="41619"/>
                  </a:cubicBezTo>
                  <a:cubicBezTo>
                    <a:pt x="50058" y="33631"/>
                    <a:pt x="48416" y="18772"/>
                    <a:pt x="40907" y="9864"/>
                  </a:cubicBezTo>
                  <a:lnTo>
                    <a:pt x="40907" y="9864"/>
                  </a:lnTo>
                  <a:cubicBezTo>
                    <a:pt x="48399" y="18772"/>
                    <a:pt x="50028" y="33614"/>
                    <a:pt x="40363" y="41585"/>
                  </a:cubicBezTo>
                  <a:cubicBezTo>
                    <a:pt x="36890" y="44391"/>
                    <a:pt x="32848" y="45615"/>
                    <a:pt x="28758" y="45615"/>
                  </a:cubicBezTo>
                  <a:cubicBezTo>
                    <a:pt x="21381" y="45615"/>
                    <a:pt x="13846" y="41633"/>
                    <a:pt x="9203" y="35768"/>
                  </a:cubicBezTo>
                  <a:cubicBezTo>
                    <a:pt x="1708" y="26875"/>
                    <a:pt x="65" y="12048"/>
                    <a:pt x="9714" y="4074"/>
                  </a:cubicBezTo>
                  <a:cubicBezTo>
                    <a:pt x="13192" y="1257"/>
                    <a:pt x="17243" y="28"/>
                    <a:pt x="21343" y="28"/>
                  </a:cubicBezTo>
                  <a:cubicBezTo>
                    <a:pt x="28721" y="28"/>
                    <a:pt x="36258" y="4006"/>
                    <a:pt x="40907" y="9864"/>
                  </a:cubicBezTo>
                  <a:cubicBezTo>
                    <a:pt x="36255" y="3988"/>
                    <a:pt x="28709" y="1"/>
                    <a:pt x="21319"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4"/>
            <p:cNvSpPr/>
            <p:nvPr/>
          </p:nvSpPr>
          <p:spPr>
            <a:xfrm>
              <a:off x="-2048952" y="-1725049"/>
              <a:ext cx="3547658" cy="3235834"/>
            </a:xfrm>
            <a:custGeom>
              <a:avLst/>
              <a:gdLst/>
              <a:ahLst/>
              <a:cxnLst/>
              <a:rect l="l" t="t" r="r" b="b"/>
              <a:pathLst>
                <a:path w="74429" h="67887" extrusionOk="0">
                  <a:moveTo>
                    <a:pt x="31733" y="1"/>
                  </a:moveTo>
                  <a:cubicBezTo>
                    <a:pt x="25643" y="1"/>
                    <a:pt x="19616" y="1829"/>
                    <a:pt x="14413" y="6018"/>
                  </a:cubicBezTo>
                  <a:cubicBezTo>
                    <a:pt x="0" y="17957"/>
                    <a:pt x="2431" y="39903"/>
                    <a:pt x="13604" y="53233"/>
                  </a:cubicBezTo>
                  <a:cubicBezTo>
                    <a:pt x="20566" y="61973"/>
                    <a:pt x="31726" y="67887"/>
                    <a:pt x="42682" y="67887"/>
                  </a:cubicBezTo>
                  <a:cubicBezTo>
                    <a:pt x="48782" y="67887"/>
                    <a:pt x="54819" y="66054"/>
                    <a:pt x="60032" y="61854"/>
                  </a:cubicBezTo>
                  <a:cubicBezTo>
                    <a:pt x="74428" y="49909"/>
                    <a:pt x="71985" y="27982"/>
                    <a:pt x="60809" y="14666"/>
                  </a:cubicBezTo>
                  <a:lnTo>
                    <a:pt x="60809" y="14666"/>
                  </a:lnTo>
                  <a:cubicBezTo>
                    <a:pt x="71966" y="27982"/>
                    <a:pt x="74401" y="49893"/>
                    <a:pt x="60006" y="61820"/>
                  </a:cubicBezTo>
                  <a:cubicBezTo>
                    <a:pt x="54807" y="66002"/>
                    <a:pt x="48789" y="67829"/>
                    <a:pt x="42708" y="67829"/>
                  </a:cubicBezTo>
                  <a:cubicBezTo>
                    <a:pt x="31764" y="67829"/>
                    <a:pt x="20616" y="61913"/>
                    <a:pt x="13670" y="53178"/>
                  </a:cubicBezTo>
                  <a:cubicBezTo>
                    <a:pt x="2510" y="39877"/>
                    <a:pt x="63" y="17983"/>
                    <a:pt x="14442" y="6049"/>
                  </a:cubicBezTo>
                  <a:cubicBezTo>
                    <a:pt x="19645" y="1857"/>
                    <a:pt x="25671" y="27"/>
                    <a:pt x="31762" y="27"/>
                  </a:cubicBezTo>
                  <a:cubicBezTo>
                    <a:pt x="42706" y="27"/>
                    <a:pt x="53856" y="5937"/>
                    <a:pt x="60809" y="14666"/>
                  </a:cubicBezTo>
                  <a:cubicBezTo>
                    <a:pt x="53862" y="5922"/>
                    <a:pt x="42694" y="1"/>
                    <a:pt x="31733" y="1"/>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4"/>
            <p:cNvSpPr/>
            <p:nvPr/>
          </p:nvSpPr>
          <p:spPr>
            <a:xfrm>
              <a:off x="-2537947" y="-2336543"/>
              <a:ext cx="4759398" cy="4340947"/>
            </a:xfrm>
            <a:custGeom>
              <a:avLst/>
              <a:gdLst/>
              <a:ahLst/>
              <a:cxnLst/>
              <a:rect l="l" t="t" r="r" b="b"/>
              <a:pathLst>
                <a:path w="99851" h="91072" extrusionOk="0">
                  <a:moveTo>
                    <a:pt x="42571" y="0"/>
                  </a:moveTo>
                  <a:cubicBezTo>
                    <a:pt x="34399" y="0"/>
                    <a:pt x="26313" y="2453"/>
                    <a:pt x="19334" y="8073"/>
                  </a:cubicBezTo>
                  <a:cubicBezTo>
                    <a:pt x="0" y="24092"/>
                    <a:pt x="3266" y="53528"/>
                    <a:pt x="18254" y="71411"/>
                  </a:cubicBezTo>
                  <a:cubicBezTo>
                    <a:pt x="27581" y="83134"/>
                    <a:pt x="42567" y="91072"/>
                    <a:pt x="57271" y="91072"/>
                  </a:cubicBezTo>
                  <a:cubicBezTo>
                    <a:pt x="65454" y="91072"/>
                    <a:pt x="73550" y="88614"/>
                    <a:pt x="80534" y="82982"/>
                  </a:cubicBezTo>
                  <a:cubicBezTo>
                    <a:pt x="99851" y="66957"/>
                    <a:pt x="96573" y="37538"/>
                    <a:pt x="81581" y="19672"/>
                  </a:cubicBezTo>
                  <a:lnTo>
                    <a:pt x="81581" y="19672"/>
                  </a:lnTo>
                  <a:cubicBezTo>
                    <a:pt x="96554" y="37540"/>
                    <a:pt x="99823" y="66941"/>
                    <a:pt x="80506" y="82949"/>
                  </a:cubicBezTo>
                  <a:cubicBezTo>
                    <a:pt x="73528" y="88564"/>
                    <a:pt x="65451" y="91015"/>
                    <a:pt x="57289" y="91015"/>
                  </a:cubicBezTo>
                  <a:cubicBezTo>
                    <a:pt x="42602" y="91015"/>
                    <a:pt x="27642" y="83078"/>
                    <a:pt x="18320" y="71356"/>
                  </a:cubicBezTo>
                  <a:cubicBezTo>
                    <a:pt x="3342" y="53504"/>
                    <a:pt x="63" y="24120"/>
                    <a:pt x="19362" y="8106"/>
                  </a:cubicBezTo>
                  <a:cubicBezTo>
                    <a:pt x="26345" y="2481"/>
                    <a:pt x="34431" y="25"/>
                    <a:pt x="42603" y="25"/>
                  </a:cubicBezTo>
                  <a:cubicBezTo>
                    <a:pt x="57290" y="25"/>
                    <a:pt x="72252" y="7957"/>
                    <a:pt x="81581" y="19672"/>
                  </a:cubicBezTo>
                  <a:cubicBezTo>
                    <a:pt x="72260" y="7942"/>
                    <a:pt x="57276" y="0"/>
                    <a:pt x="42571" y="0"/>
                  </a:cubicBezTo>
                  <a:close/>
                </a:path>
              </a:pathLst>
            </a:custGeom>
            <a:noFill/>
            <a:ln w="19050" cap="flat" cmpd="sng">
              <a:solidFill>
                <a:srgbClr val="1E2E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 name="Google Shape;986;p14"/>
          <p:cNvGrpSpPr/>
          <p:nvPr/>
        </p:nvGrpSpPr>
        <p:grpSpPr>
          <a:xfrm rot="-604589">
            <a:off x="186587" y="-27195"/>
            <a:ext cx="1136236" cy="1268102"/>
            <a:chOff x="5072836" y="892909"/>
            <a:chExt cx="282224" cy="314970"/>
          </a:xfrm>
        </p:grpSpPr>
        <p:sp>
          <p:nvSpPr>
            <p:cNvPr id="987" name="Google Shape;987;p14"/>
            <p:cNvSpPr/>
            <p:nvPr/>
          </p:nvSpPr>
          <p:spPr>
            <a:xfrm>
              <a:off x="5084705" y="892909"/>
              <a:ext cx="16969" cy="37894"/>
            </a:xfrm>
            <a:custGeom>
              <a:avLst/>
              <a:gdLst/>
              <a:ahLst/>
              <a:cxnLst/>
              <a:rect l="l" t="t" r="r" b="b"/>
              <a:pathLst>
                <a:path w="356" h="795" extrusionOk="0">
                  <a:moveTo>
                    <a:pt x="125" y="1"/>
                  </a:moveTo>
                  <a:cubicBezTo>
                    <a:pt x="111" y="1"/>
                    <a:pt x="96" y="8"/>
                    <a:pt x="91" y="24"/>
                  </a:cubicBezTo>
                  <a:cubicBezTo>
                    <a:pt x="50" y="171"/>
                    <a:pt x="0" y="280"/>
                    <a:pt x="25" y="438"/>
                  </a:cubicBezTo>
                  <a:cubicBezTo>
                    <a:pt x="46" y="565"/>
                    <a:pt x="99" y="727"/>
                    <a:pt x="224" y="785"/>
                  </a:cubicBezTo>
                  <a:cubicBezTo>
                    <a:pt x="237" y="791"/>
                    <a:pt x="251" y="794"/>
                    <a:pt x="266" y="794"/>
                  </a:cubicBezTo>
                  <a:cubicBezTo>
                    <a:pt x="310" y="794"/>
                    <a:pt x="356" y="766"/>
                    <a:pt x="350" y="714"/>
                  </a:cubicBezTo>
                  <a:cubicBezTo>
                    <a:pt x="339" y="601"/>
                    <a:pt x="270" y="508"/>
                    <a:pt x="233" y="402"/>
                  </a:cubicBezTo>
                  <a:cubicBezTo>
                    <a:pt x="195" y="293"/>
                    <a:pt x="143" y="150"/>
                    <a:pt x="157" y="34"/>
                  </a:cubicBezTo>
                  <a:cubicBezTo>
                    <a:pt x="160" y="12"/>
                    <a:pt x="143" y="1"/>
                    <a:pt x="12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4"/>
            <p:cNvSpPr/>
            <p:nvPr/>
          </p:nvSpPr>
          <p:spPr>
            <a:xfrm>
              <a:off x="5100148" y="956351"/>
              <a:ext cx="26549" cy="40134"/>
            </a:xfrm>
            <a:custGeom>
              <a:avLst/>
              <a:gdLst/>
              <a:ahLst/>
              <a:cxnLst/>
              <a:rect l="l" t="t" r="r" b="b"/>
              <a:pathLst>
                <a:path w="557" h="842" extrusionOk="0">
                  <a:moveTo>
                    <a:pt x="86" y="0"/>
                  </a:moveTo>
                  <a:cubicBezTo>
                    <a:pt x="42" y="0"/>
                    <a:pt x="0" y="48"/>
                    <a:pt x="25" y="102"/>
                  </a:cubicBezTo>
                  <a:cubicBezTo>
                    <a:pt x="86" y="237"/>
                    <a:pt x="139" y="376"/>
                    <a:pt x="203" y="510"/>
                  </a:cubicBezTo>
                  <a:cubicBezTo>
                    <a:pt x="259" y="625"/>
                    <a:pt x="301" y="761"/>
                    <a:pt x="415" y="829"/>
                  </a:cubicBezTo>
                  <a:cubicBezTo>
                    <a:pt x="430" y="838"/>
                    <a:pt x="446" y="842"/>
                    <a:pt x="461" y="842"/>
                  </a:cubicBezTo>
                  <a:cubicBezTo>
                    <a:pt x="509" y="842"/>
                    <a:pt x="554" y="802"/>
                    <a:pt x="555" y="749"/>
                  </a:cubicBezTo>
                  <a:cubicBezTo>
                    <a:pt x="557" y="618"/>
                    <a:pt x="460" y="505"/>
                    <a:pt x="392" y="399"/>
                  </a:cubicBezTo>
                  <a:cubicBezTo>
                    <a:pt x="314" y="272"/>
                    <a:pt x="225" y="156"/>
                    <a:pt x="143" y="33"/>
                  </a:cubicBezTo>
                  <a:cubicBezTo>
                    <a:pt x="128" y="10"/>
                    <a:pt x="107" y="0"/>
                    <a:pt x="8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4"/>
            <p:cNvSpPr/>
            <p:nvPr/>
          </p:nvSpPr>
          <p:spPr>
            <a:xfrm>
              <a:off x="5136231" y="1013549"/>
              <a:ext cx="28933" cy="31459"/>
            </a:xfrm>
            <a:custGeom>
              <a:avLst/>
              <a:gdLst/>
              <a:ahLst/>
              <a:cxnLst/>
              <a:rect l="l" t="t" r="r" b="b"/>
              <a:pathLst>
                <a:path w="607" h="660" extrusionOk="0">
                  <a:moveTo>
                    <a:pt x="97" y="0"/>
                  </a:moveTo>
                  <a:cubicBezTo>
                    <a:pt x="45" y="0"/>
                    <a:pt x="0" y="78"/>
                    <a:pt x="47" y="121"/>
                  </a:cubicBezTo>
                  <a:cubicBezTo>
                    <a:pt x="141" y="207"/>
                    <a:pt x="224" y="301"/>
                    <a:pt x="297" y="405"/>
                  </a:cubicBezTo>
                  <a:cubicBezTo>
                    <a:pt x="365" y="499"/>
                    <a:pt x="421" y="584"/>
                    <a:pt x="516" y="652"/>
                  </a:cubicBezTo>
                  <a:cubicBezTo>
                    <a:pt x="524" y="657"/>
                    <a:pt x="534" y="660"/>
                    <a:pt x="544" y="660"/>
                  </a:cubicBezTo>
                  <a:cubicBezTo>
                    <a:pt x="574" y="660"/>
                    <a:pt x="607" y="634"/>
                    <a:pt x="603" y="602"/>
                  </a:cubicBezTo>
                  <a:cubicBezTo>
                    <a:pt x="577" y="345"/>
                    <a:pt x="325" y="155"/>
                    <a:pt x="131" y="12"/>
                  </a:cubicBezTo>
                  <a:cubicBezTo>
                    <a:pt x="119" y="4"/>
                    <a:pt x="108" y="0"/>
                    <a:pt x="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4"/>
            <p:cNvSpPr/>
            <p:nvPr/>
          </p:nvSpPr>
          <p:spPr>
            <a:xfrm>
              <a:off x="5179749" y="1060928"/>
              <a:ext cx="48189" cy="34748"/>
            </a:xfrm>
            <a:custGeom>
              <a:avLst/>
              <a:gdLst/>
              <a:ahLst/>
              <a:cxnLst/>
              <a:rect l="l" t="t" r="r" b="b"/>
              <a:pathLst>
                <a:path w="1011" h="729" extrusionOk="0">
                  <a:moveTo>
                    <a:pt x="91" y="0"/>
                  </a:moveTo>
                  <a:cubicBezTo>
                    <a:pt x="42" y="0"/>
                    <a:pt x="1" y="66"/>
                    <a:pt x="46" y="105"/>
                  </a:cubicBezTo>
                  <a:cubicBezTo>
                    <a:pt x="307" y="327"/>
                    <a:pt x="569" y="619"/>
                    <a:pt x="905" y="725"/>
                  </a:cubicBezTo>
                  <a:cubicBezTo>
                    <a:pt x="911" y="727"/>
                    <a:pt x="917" y="728"/>
                    <a:pt x="923" y="728"/>
                  </a:cubicBezTo>
                  <a:cubicBezTo>
                    <a:pt x="969" y="728"/>
                    <a:pt x="1010" y="671"/>
                    <a:pt x="980" y="629"/>
                  </a:cubicBezTo>
                  <a:cubicBezTo>
                    <a:pt x="771" y="342"/>
                    <a:pt x="414" y="188"/>
                    <a:pt x="119" y="8"/>
                  </a:cubicBezTo>
                  <a:cubicBezTo>
                    <a:pt x="110" y="3"/>
                    <a:pt x="100" y="0"/>
                    <a:pt x="9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4"/>
            <p:cNvSpPr/>
            <p:nvPr/>
          </p:nvSpPr>
          <p:spPr>
            <a:xfrm>
              <a:off x="5241761" y="1097630"/>
              <a:ext cx="46855" cy="30458"/>
            </a:xfrm>
            <a:custGeom>
              <a:avLst/>
              <a:gdLst/>
              <a:ahLst/>
              <a:cxnLst/>
              <a:rect l="l" t="t" r="r" b="b"/>
              <a:pathLst>
                <a:path w="983" h="639" extrusionOk="0">
                  <a:moveTo>
                    <a:pt x="65" y="1"/>
                  </a:moveTo>
                  <a:cubicBezTo>
                    <a:pt x="26" y="1"/>
                    <a:pt x="1" y="59"/>
                    <a:pt x="28" y="93"/>
                  </a:cubicBezTo>
                  <a:cubicBezTo>
                    <a:pt x="217" y="325"/>
                    <a:pt x="527" y="639"/>
                    <a:pt x="855" y="639"/>
                  </a:cubicBezTo>
                  <a:cubicBezTo>
                    <a:pt x="878" y="639"/>
                    <a:pt x="902" y="637"/>
                    <a:pt x="925" y="634"/>
                  </a:cubicBezTo>
                  <a:cubicBezTo>
                    <a:pt x="975" y="625"/>
                    <a:pt x="983" y="556"/>
                    <a:pt x="953" y="525"/>
                  </a:cubicBezTo>
                  <a:cubicBezTo>
                    <a:pt x="844" y="407"/>
                    <a:pt x="676" y="354"/>
                    <a:pt x="536" y="281"/>
                  </a:cubicBezTo>
                  <a:cubicBezTo>
                    <a:pt x="384" y="202"/>
                    <a:pt x="231" y="111"/>
                    <a:pt x="93" y="11"/>
                  </a:cubicBezTo>
                  <a:cubicBezTo>
                    <a:pt x="83" y="4"/>
                    <a:pt x="74" y="1"/>
                    <a:pt x="6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4"/>
            <p:cNvSpPr/>
            <p:nvPr/>
          </p:nvSpPr>
          <p:spPr>
            <a:xfrm>
              <a:off x="5307682" y="1141292"/>
              <a:ext cx="47379" cy="66588"/>
            </a:xfrm>
            <a:custGeom>
              <a:avLst/>
              <a:gdLst/>
              <a:ahLst/>
              <a:cxnLst/>
              <a:rect l="l" t="t" r="r" b="b"/>
              <a:pathLst>
                <a:path w="994" h="1397" extrusionOk="0">
                  <a:moveTo>
                    <a:pt x="48" y="1"/>
                  </a:moveTo>
                  <a:cubicBezTo>
                    <a:pt x="21" y="1"/>
                    <a:pt x="0" y="42"/>
                    <a:pt x="22" y="66"/>
                  </a:cubicBezTo>
                  <a:cubicBezTo>
                    <a:pt x="203" y="265"/>
                    <a:pt x="351" y="510"/>
                    <a:pt x="480" y="746"/>
                  </a:cubicBezTo>
                  <a:cubicBezTo>
                    <a:pt x="585" y="939"/>
                    <a:pt x="629" y="1223"/>
                    <a:pt x="790" y="1372"/>
                  </a:cubicBezTo>
                  <a:cubicBezTo>
                    <a:pt x="807" y="1388"/>
                    <a:pt x="830" y="1396"/>
                    <a:pt x="853" y="1396"/>
                  </a:cubicBezTo>
                  <a:cubicBezTo>
                    <a:pt x="890" y="1396"/>
                    <a:pt x="927" y="1374"/>
                    <a:pt x="937" y="1332"/>
                  </a:cubicBezTo>
                  <a:cubicBezTo>
                    <a:pt x="993" y="1091"/>
                    <a:pt x="789" y="788"/>
                    <a:pt x="659" y="594"/>
                  </a:cubicBezTo>
                  <a:cubicBezTo>
                    <a:pt x="498" y="353"/>
                    <a:pt x="296" y="180"/>
                    <a:pt x="68" y="8"/>
                  </a:cubicBezTo>
                  <a:cubicBezTo>
                    <a:pt x="61" y="3"/>
                    <a:pt x="55" y="1"/>
                    <a:pt x="4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4"/>
            <p:cNvSpPr/>
            <p:nvPr/>
          </p:nvSpPr>
          <p:spPr>
            <a:xfrm>
              <a:off x="5116497" y="921556"/>
              <a:ext cx="19924" cy="32698"/>
            </a:xfrm>
            <a:custGeom>
              <a:avLst/>
              <a:gdLst/>
              <a:ahLst/>
              <a:cxnLst/>
              <a:rect l="l" t="t" r="r" b="b"/>
              <a:pathLst>
                <a:path w="418" h="686" extrusionOk="0">
                  <a:moveTo>
                    <a:pt x="51" y="0"/>
                  </a:moveTo>
                  <a:cubicBezTo>
                    <a:pt x="25" y="0"/>
                    <a:pt x="0" y="29"/>
                    <a:pt x="14" y="60"/>
                  </a:cubicBezTo>
                  <a:cubicBezTo>
                    <a:pt x="64" y="170"/>
                    <a:pt x="112" y="280"/>
                    <a:pt x="167" y="388"/>
                  </a:cubicBezTo>
                  <a:cubicBezTo>
                    <a:pt x="215" y="486"/>
                    <a:pt x="257" y="593"/>
                    <a:pt x="331" y="671"/>
                  </a:cubicBezTo>
                  <a:cubicBezTo>
                    <a:pt x="341" y="681"/>
                    <a:pt x="352" y="686"/>
                    <a:pt x="363" y="686"/>
                  </a:cubicBezTo>
                  <a:cubicBezTo>
                    <a:pt x="391" y="686"/>
                    <a:pt x="417" y="656"/>
                    <a:pt x="411" y="624"/>
                  </a:cubicBezTo>
                  <a:cubicBezTo>
                    <a:pt x="389" y="518"/>
                    <a:pt x="322" y="422"/>
                    <a:pt x="268" y="329"/>
                  </a:cubicBezTo>
                  <a:cubicBezTo>
                    <a:pt x="210" y="224"/>
                    <a:pt x="146" y="123"/>
                    <a:pt x="83" y="20"/>
                  </a:cubicBezTo>
                  <a:cubicBezTo>
                    <a:pt x="74" y="6"/>
                    <a:pt x="62" y="0"/>
                    <a:pt x="5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4"/>
            <p:cNvSpPr/>
            <p:nvPr/>
          </p:nvSpPr>
          <p:spPr>
            <a:xfrm>
              <a:off x="5148290" y="978849"/>
              <a:ext cx="27312" cy="30506"/>
            </a:xfrm>
            <a:custGeom>
              <a:avLst/>
              <a:gdLst/>
              <a:ahLst/>
              <a:cxnLst/>
              <a:rect l="l" t="t" r="r" b="b"/>
              <a:pathLst>
                <a:path w="573" h="640" extrusionOk="0">
                  <a:moveTo>
                    <a:pt x="67" y="0"/>
                  </a:moveTo>
                  <a:cubicBezTo>
                    <a:pt x="34" y="0"/>
                    <a:pt x="0" y="38"/>
                    <a:pt x="24" y="70"/>
                  </a:cubicBezTo>
                  <a:cubicBezTo>
                    <a:pt x="102" y="174"/>
                    <a:pt x="177" y="277"/>
                    <a:pt x="253" y="382"/>
                  </a:cubicBezTo>
                  <a:cubicBezTo>
                    <a:pt x="315" y="468"/>
                    <a:pt x="380" y="588"/>
                    <a:pt x="480" y="633"/>
                  </a:cubicBezTo>
                  <a:cubicBezTo>
                    <a:pt x="489" y="638"/>
                    <a:pt x="498" y="640"/>
                    <a:pt x="507" y="640"/>
                  </a:cubicBezTo>
                  <a:cubicBezTo>
                    <a:pt x="542" y="640"/>
                    <a:pt x="572" y="610"/>
                    <a:pt x="563" y="569"/>
                  </a:cubicBezTo>
                  <a:cubicBezTo>
                    <a:pt x="538" y="463"/>
                    <a:pt x="435" y="378"/>
                    <a:pt x="360" y="299"/>
                  </a:cubicBezTo>
                  <a:cubicBezTo>
                    <a:pt x="271" y="205"/>
                    <a:pt x="183" y="110"/>
                    <a:pt x="97" y="13"/>
                  </a:cubicBezTo>
                  <a:cubicBezTo>
                    <a:pt x="89" y="4"/>
                    <a:pt x="78" y="0"/>
                    <a:pt x="6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4"/>
            <p:cNvSpPr/>
            <p:nvPr/>
          </p:nvSpPr>
          <p:spPr>
            <a:xfrm>
              <a:off x="5198958" y="1032901"/>
              <a:ext cx="27360" cy="19638"/>
            </a:xfrm>
            <a:custGeom>
              <a:avLst/>
              <a:gdLst/>
              <a:ahLst/>
              <a:cxnLst/>
              <a:rect l="l" t="t" r="r" b="b"/>
              <a:pathLst>
                <a:path w="574" h="412" extrusionOk="0">
                  <a:moveTo>
                    <a:pt x="60" y="0"/>
                  </a:moveTo>
                  <a:cubicBezTo>
                    <a:pt x="22" y="0"/>
                    <a:pt x="0" y="58"/>
                    <a:pt x="38" y="88"/>
                  </a:cubicBezTo>
                  <a:cubicBezTo>
                    <a:pt x="186" y="202"/>
                    <a:pt x="316" y="350"/>
                    <a:pt x="496" y="408"/>
                  </a:cubicBezTo>
                  <a:cubicBezTo>
                    <a:pt x="502" y="410"/>
                    <a:pt x="508" y="411"/>
                    <a:pt x="514" y="411"/>
                  </a:cubicBezTo>
                  <a:cubicBezTo>
                    <a:pt x="557" y="411"/>
                    <a:pt x="574" y="354"/>
                    <a:pt x="547" y="321"/>
                  </a:cubicBezTo>
                  <a:cubicBezTo>
                    <a:pt x="431" y="174"/>
                    <a:pt x="242" y="104"/>
                    <a:pt x="85" y="8"/>
                  </a:cubicBezTo>
                  <a:cubicBezTo>
                    <a:pt x="77" y="3"/>
                    <a:pt x="68"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4"/>
            <p:cNvSpPr/>
            <p:nvPr/>
          </p:nvSpPr>
          <p:spPr>
            <a:xfrm>
              <a:off x="5255965" y="1068221"/>
              <a:ext cx="36750" cy="20258"/>
            </a:xfrm>
            <a:custGeom>
              <a:avLst/>
              <a:gdLst/>
              <a:ahLst/>
              <a:cxnLst/>
              <a:rect l="l" t="t" r="r" b="b"/>
              <a:pathLst>
                <a:path w="771" h="425" extrusionOk="0">
                  <a:moveTo>
                    <a:pt x="77" y="0"/>
                  </a:moveTo>
                  <a:cubicBezTo>
                    <a:pt x="33" y="0"/>
                    <a:pt x="1" y="60"/>
                    <a:pt x="38" y="98"/>
                  </a:cubicBezTo>
                  <a:cubicBezTo>
                    <a:pt x="200" y="264"/>
                    <a:pt x="417" y="424"/>
                    <a:pt x="659" y="424"/>
                  </a:cubicBezTo>
                  <a:cubicBezTo>
                    <a:pt x="667" y="424"/>
                    <a:pt x="674" y="424"/>
                    <a:pt x="682" y="424"/>
                  </a:cubicBezTo>
                  <a:cubicBezTo>
                    <a:pt x="744" y="421"/>
                    <a:pt x="771" y="339"/>
                    <a:pt x="714" y="305"/>
                  </a:cubicBezTo>
                  <a:cubicBezTo>
                    <a:pt x="518" y="193"/>
                    <a:pt x="299" y="134"/>
                    <a:pt x="106" y="9"/>
                  </a:cubicBezTo>
                  <a:cubicBezTo>
                    <a:pt x="96" y="3"/>
                    <a:pt x="86" y="0"/>
                    <a:pt x="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4"/>
            <p:cNvSpPr/>
            <p:nvPr/>
          </p:nvSpPr>
          <p:spPr>
            <a:xfrm>
              <a:off x="5317787" y="1100395"/>
              <a:ext cx="25119" cy="23690"/>
            </a:xfrm>
            <a:custGeom>
              <a:avLst/>
              <a:gdLst/>
              <a:ahLst/>
              <a:cxnLst/>
              <a:rect l="l" t="t" r="r" b="b"/>
              <a:pathLst>
                <a:path w="527" h="497" extrusionOk="0">
                  <a:moveTo>
                    <a:pt x="75" y="1"/>
                  </a:moveTo>
                  <a:cubicBezTo>
                    <a:pt x="34" y="1"/>
                    <a:pt x="1" y="51"/>
                    <a:pt x="35" y="94"/>
                  </a:cubicBezTo>
                  <a:cubicBezTo>
                    <a:pt x="151" y="237"/>
                    <a:pt x="259" y="390"/>
                    <a:pt x="418" y="488"/>
                  </a:cubicBezTo>
                  <a:cubicBezTo>
                    <a:pt x="428" y="494"/>
                    <a:pt x="439" y="497"/>
                    <a:pt x="449" y="497"/>
                  </a:cubicBezTo>
                  <a:cubicBezTo>
                    <a:pt x="491" y="497"/>
                    <a:pt x="526" y="448"/>
                    <a:pt x="503" y="405"/>
                  </a:cubicBezTo>
                  <a:cubicBezTo>
                    <a:pt x="407" y="244"/>
                    <a:pt x="255" y="135"/>
                    <a:pt x="113" y="16"/>
                  </a:cubicBezTo>
                  <a:cubicBezTo>
                    <a:pt x="101" y="5"/>
                    <a:pt x="88"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4"/>
            <p:cNvSpPr/>
            <p:nvPr/>
          </p:nvSpPr>
          <p:spPr>
            <a:xfrm>
              <a:off x="5072836" y="956685"/>
              <a:ext cx="20258" cy="40754"/>
            </a:xfrm>
            <a:custGeom>
              <a:avLst/>
              <a:gdLst/>
              <a:ahLst/>
              <a:cxnLst/>
              <a:rect l="l" t="t" r="r" b="b"/>
              <a:pathLst>
                <a:path w="425" h="855" extrusionOk="0">
                  <a:moveTo>
                    <a:pt x="68" y="0"/>
                  </a:moveTo>
                  <a:cubicBezTo>
                    <a:pt x="35" y="0"/>
                    <a:pt x="0" y="28"/>
                    <a:pt x="7" y="70"/>
                  </a:cubicBezTo>
                  <a:cubicBezTo>
                    <a:pt x="44" y="337"/>
                    <a:pt x="126" y="659"/>
                    <a:pt x="335" y="844"/>
                  </a:cubicBezTo>
                  <a:cubicBezTo>
                    <a:pt x="344" y="851"/>
                    <a:pt x="355" y="855"/>
                    <a:pt x="366" y="855"/>
                  </a:cubicBezTo>
                  <a:cubicBezTo>
                    <a:pt x="395" y="855"/>
                    <a:pt x="425" y="832"/>
                    <a:pt x="413" y="798"/>
                  </a:cubicBezTo>
                  <a:cubicBezTo>
                    <a:pt x="322" y="539"/>
                    <a:pt x="177" y="313"/>
                    <a:pt x="115" y="41"/>
                  </a:cubicBezTo>
                  <a:cubicBezTo>
                    <a:pt x="109" y="12"/>
                    <a:pt x="89" y="0"/>
                    <a:pt x="6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4"/>
            <p:cNvSpPr/>
            <p:nvPr/>
          </p:nvSpPr>
          <p:spPr>
            <a:xfrm>
              <a:off x="5101816" y="1021605"/>
              <a:ext cx="32126" cy="34509"/>
            </a:xfrm>
            <a:custGeom>
              <a:avLst/>
              <a:gdLst/>
              <a:ahLst/>
              <a:cxnLst/>
              <a:rect l="l" t="t" r="r" b="b"/>
              <a:pathLst>
                <a:path w="674" h="724" extrusionOk="0">
                  <a:moveTo>
                    <a:pt x="67" y="1"/>
                  </a:moveTo>
                  <a:cubicBezTo>
                    <a:pt x="35" y="1"/>
                    <a:pt x="1" y="29"/>
                    <a:pt x="13" y="66"/>
                  </a:cubicBezTo>
                  <a:cubicBezTo>
                    <a:pt x="96" y="299"/>
                    <a:pt x="304" y="707"/>
                    <a:pt x="591" y="723"/>
                  </a:cubicBezTo>
                  <a:cubicBezTo>
                    <a:pt x="593" y="724"/>
                    <a:pt x="594" y="724"/>
                    <a:pt x="596" y="724"/>
                  </a:cubicBezTo>
                  <a:cubicBezTo>
                    <a:pt x="644" y="724"/>
                    <a:pt x="674" y="663"/>
                    <a:pt x="648" y="624"/>
                  </a:cubicBezTo>
                  <a:cubicBezTo>
                    <a:pt x="580" y="517"/>
                    <a:pt x="451" y="454"/>
                    <a:pt x="357" y="371"/>
                  </a:cubicBezTo>
                  <a:cubicBezTo>
                    <a:pt x="251" y="273"/>
                    <a:pt x="171" y="156"/>
                    <a:pt x="108" y="26"/>
                  </a:cubicBezTo>
                  <a:cubicBezTo>
                    <a:pt x="99" y="8"/>
                    <a:pt x="83" y="1"/>
                    <a:pt x="6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4"/>
            <p:cNvSpPr/>
            <p:nvPr/>
          </p:nvSpPr>
          <p:spPr>
            <a:xfrm>
              <a:off x="5147813" y="1069222"/>
              <a:ext cx="28647" cy="15872"/>
            </a:xfrm>
            <a:custGeom>
              <a:avLst/>
              <a:gdLst/>
              <a:ahLst/>
              <a:cxnLst/>
              <a:rect l="l" t="t" r="r" b="b"/>
              <a:pathLst>
                <a:path w="601" h="333" extrusionOk="0">
                  <a:moveTo>
                    <a:pt x="75" y="1"/>
                  </a:moveTo>
                  <a:cubicBezTo>
                    <a:pt x="30" y="1"/>
                    <a:pt x="0" y="64"/>
                    <a:pt x="49" y="91"/>
                  </a:cubicBezTo>
                  <a:cubicBezTo>
                    <a:pt x="127" y="136"/>
                    <a:pt x="206" y="180"/>
                    <a:pt x="281" y="227"/>
                  </a:cubicBezTo>
                  <a:cubicBezTo>
                    <a:pt x="357" y="273"/>
                    <a:pt x="421" y="317"/>
                    <a:pt x="510" y="332"/>
                  </a:cubicBezTo>
                  <a:cubicBezTo>
                    <a:pt x="514" y="332"/>
                    <a:pt x="518" y="333"/>
                    <a:pt x="522" y="333"/>
                  </a:cubicBezTo>
                  <a:cubicBezTo>
                    <a:pt x="566" y="333"/>
                    <a:pt x="600" y="281"/>
                    <a:pt x="563" y="243"/>
                  </a:cubicBezTo>
                  <a:cubicBezTo>
                    <a:pt x="504" y="183"/>
                    <a:pt x="438" y="157"/>
                    <a:pt x="361" y="124"/>
                  </a:cubicBezTo>
                  <a:cubicBezTo>
                    <a:pt x="272" y="87"/>
                    <a:pt x="185" y="47"/>
                    <a:pt x="98" y="6"/>
                  </a:cubicBezTo>
                  <a:cubicBezTo>
                    <a:pt x="90" y="2"/>
                    <a:pt x="83"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4"/>
            <p:cNvSpPr/>
            <p:nvPr/>
          </p:nvSpPr>
          <p:spPr>
            <a:xfrm>
              <a:off x="5201961" y="1104923"/>
              <a:ext cx="27932" cy="20353"/>
            </a:xfrm>
            <a:custGeom>
              <a:avLst/>
              <a:gdLst/>
              <a:ahLst/>
              <a:cxnLst/>
              <a:rect l="l" t="t" r="r" b="b"/>
              <a:pathLst>
                <a:path w="586" h="427" extrusionOk="0">
                  <a:moveTo>
                    <a:pt x="75" y="0"/>
                  </a:moveTo>
                  <a:cubicBezTo>
                    <a:pt x="35" y="0"/>
                    <a:pt x="0" y="54"/>
                    <a:pt x="38" y="84"/>
                  </a:cubicBezTo>
                  <a:cubicBezTo>
                    <a:pt x="125" y="154"/>
                    <a:pt x="212" y="226"/>
                    <a:pt x="297" y="300"/>
                  </a:cubicBezTo>
                  <a:cubicBezTo>
                    <a:pt x="361" y="355"/>
                    <a:pt x="418" y="427"/>
                    <a:pt x="503" y="427"/>
                  </a:cubicBezTo>
                  <a:cubicBezTo>
                    <a:pt x="514" y="427"/>
                    <a:pt x="525" y="426"/>
                    <a:pt x="536" y="423"/>
                  </a:cubicBezTo>
                  <a:cubicBezTo>
                    <a:pt x="573" y="417"/>
                    <a:pt x="586" y="378"/>
                    <a:pt x="580" y="346"/>
                  </a:cubicBezTo>
                  <a:cubicBezTo>
                    <a:pt x="567" y="249"/>
                    <a:pt x="453" y="213"/>
                    <a:pt x="376" y="169"/>
                  </a:cubicBezTo>
                  <a:cubicBezTo>
                    <a:pt x="282" y="116"/>
                    <a:pt x="191" y="62"/>
                    <a:pt x="98" y="7"/>
                  </a:cubicBezTo>
                  <a:cubicBezTo>
                    <a:pt x="90" y="2"/>
                    <a:pt x="83"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4"/>
            <p:cNvSpPr/>
            <p:nvPr/>
          </p:nvSpPr>
          <p:spPr>
            <a:xfrm>
              <a:off x="5256156" y="1140624"/>
              <a:ext cx="32412" cy="36654"/>
            </a:xfrm>
            <a:custGeom>
              <a:avLst/>
              <a:gdLst/>
              <a:ahLst/>
              <a:cxnLst/>
              <a:rect l="l" t="t" r="r" b="b"/>
              <a:pathLst>
                <a:path w="680" h="769" extrusionOk="0">
                  <a:moveTo>
                    <a:pt x="75" y="1"/>
                  </a:moveTo>
                  <a:cubicBezTo>
                    <a:pt x="35" y="1"/>
                    <a:pt x="1" y="58"/>
                    <a:pt x="38" y="89"/>
                  </a:cubicBezTo>
                  <a:cubicBezTo>
                    <a:pt x="223" y="245"/>
                    <a:pt x="359" y="450"/>
                    <a:pt x="417" y="687"/>
                  </a:cubicBezTo>
                  <a:cubicBezTo>
                    <a:pt x="431" y="744"/>
                    <a:pt x="474" y="768"/>
                    <a:pt x="518" y="768"/>
                  </a:cubicBezTo>
                  <a:cubicBezTo>
                    <a:pt x="596" y="768"/>
                    <a:pt x="680" y="694"/>
                    <a:pt x="626" y="598"/>
                  </a:cubicBezTo>
                  <a:cubicBezTo>
                    <a:pt x="494" y="361"/>
                    <a:pt x="323" y="163"/>
                    <a:pt x="100" y="9"/>
                  </a:cubicBezTo>
                  <a:cubicBezTo>
                    <a:pt x="92" y="3"/>
                    <a:pt x="83"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14"/>
          <p:cNvGrpSpPr/>
          <p:nvPr/>
        </p:nvGrpSpPr>
        <p:grpSpPr>
          <a:xfrm>
            <a:off x="2391916" y="-668849"/>
            <a:ext cx="1289009" cy="1552973"/>
            <a:chOff x="5234039" y="-267543"/>
            <a:chExt cx="313064" cy="377173"/>
          </a:xfrm>
        </p:grpSpPr>
        <p:sp>
          <p:nvSpPr>
            <p:cNvPr id="1004" name="Google Shape;1004;p14"/>
            <p:cNvSpPr/>
            <p:nvPr/>
          </p:nvSpPr>
          <p:spPr>
            <a:xfrm>
              <a:off x="5316071" y="-114967"/>
              <a:ext cx="106293" cy="94996"/>
            </a:xfrm>
            <a:custGeom>
              <a:avLst/>
              <a:gdLst/>
              <a:ahLst/>
              <a:cxnLst/>
              <a:rect l="l" t="t" r="r" b="b"/>
              <a:pathLst>
                <a:path w="2230" h="1993" extrusionOk="0">
                  <a:moveTo>
                    <a:pt x="9" y="0"/>
                  </a:moveTo>
                  <a:cubicBezTo>
                    <a:pt x="5" y="0"/>
                    <a:pt x="1" y="3"/>
                    <a:pt x="1" y="9"/>
                  </a:cubicBezTo>
                  <a:cubicBezTo>
                    <a:pt x="32" y="790"/>
                    <a:pt x="441" y="1674"/>
                    <a:pt x="1232" y="1940"/>
                  </a:cubicBezTo>
                  <a:cubicBezTo>
                    <a:pt x="1340" y="1976"/>
                    <a:pt x="1434" y="1992"/>
                    <a:pt x="1514" y="1992"/>
                  </a:cubicBezTo>
                  <a:cubicBezTo>
                    <a:pt x="2230" y="1992"/>
                    <a:pt x="1894" y="678"/>
                    <a:pt x="1597" y="245"/>
                  </a:cubicBezTo>
                  <a:cubicBezTo>
                    <a:pt x="1591" y="236"/>
                    <a:pt x="1583" y="232"/>
                    <a:pt x="1575" y="232"/>
                  </a:cubicBezTo>
                  <a:cubicBezTo>
                    <a:pt x="1558" y="232"/>
                    <a:pt x="1542" y="251"/>
                    <a:pt x="1551" y="271"/>
                  </a:cubicBezTo>
                  <a:cubicBezTo>
                    <a:pt x="1708" y="624"/>
                    <a:pt x="1849" y="975"/>
                    <a:pt x="1858" y="1367"/>
                  </a:cubicBezTo>
                  <a:cubicBezTo>
                    <a:pt x="1864" y="1664"/>
                    <a:pt x="1746" y="1903"/>
                    <a:pt x="1443" y="1903"/>
                  </a:cubicBezTo>
                  <a:cubicBezTo>
                    <a:pt x="1386" y="1903"/>
                    <a:pt x="1322" y="1894"/>
                    <a:pt x="1251" y="1876"/>
                  </a:cubicBezTo>
                  <a:cubicBezTo>
                    <a:pt x="1094" y="1835"/>
                    <a:pt x="949" y="1741"/>
                    <a:pt x="822" y="1642"/>
                  </a:cubicBezTo>
                  <a:cubicBezTo>
                    <a:pt x="321" y="1253"/>
                    <a:pt x="95" y="621"/>
                    <a:pt x="21" y="9"/>
                  </a:cubicBezTo>
                  <a:cubicBezTo>
                    <a:pt x="19" y="3"/>
                    <a:pt x="14" y="0"/>
                    <a:pt x="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4"/>
            <p:cNvSpPr/>
            <p:nvPr/>
          </p:nvSpPr>
          <p:spPr>
            <a:xfrm>
              <a:off x="5309255" y="-154720"/>
              <a:ext cx="67398" cy="95473"/>
            </a:xfrm>
            <a:custGeom>
              <a:avLst/>
              <a:gdLst/>
              <a:ahLst/>
              <a:cxnLst/>
              <a:rect l="l" t="t" r="r" b="b"/>
              <a:pathLst>
                <a:path w="1414" h="2003" extrusionOk="0">
                  <a:moveTo>
                    <a:pt x="894" y="0"/>
                  </a:moveTo>
                  <a:cubicBezTo>
                    <a:pt x="1" y="0"/>
                    <a:pt x="1149" y="1755"/>
                    <a:pt x="1364" y="1996"/>
                  </a:cubicBezTo>
                  <a:cubicBezTo>
                    <a:pt x="1369" y="2001"/>
                    <a:pt x="1375" y="2003"/>
                    <a:pt x="1381" y="2003"/>
                  </a:cubicBezTo>
                  <a:cubicBezTo>
                    <a:pt x="1398" y="2003"/>
                    <a:pt x="1413" y="1984"/>
                    <a:pt x="1404" y="1966"/>
                  </a:cubicBezTo>
                  <a:cubicBezTo>
                    <a:pt x="1265" y="1731"/>
                    <a:pt x="1121" y="1500"/>
                    <a:pt x="997" y="1255"/>
                  </a:cubicBezTo>
                  <a:cubicBezTo>
                    <a:pt x="908" y="1078"/>
                    <a:pt x="395" y="141"/>
                    <a:pt x="926" y="63"/>
                  </a:cubicBezTo>
                  <a:cubicBezTo>
                    <a:pt x="962" y="58"/>
                    <a:pt x="952" y="0"/>
                    <a:pt x="917" y="0"/>
                  </a:cubicBezTo>
                  <a:cubicBezTo>
                    <a:pt x="909" y="0"/>
                    <a:pt x="902" y="0"/>
                    <a:pt x="89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4"/>
            <p:cNvSpPr/>
            <p:nvPr/>
          </p:nvSpPr>
          <p:spPr>
            <a:xfrm>
              <a:off x="5370218" y="-141517"/>
              <a:ext cx="15348" cy="24976"/>
            </a:xfrm>
            <a:custGeom>
              <a:avLst/>
              <a:gdLst/>
              <a:ahLst/>
              <a:cxnLst/>
              <a:rect l="l" t="t" r="r" b="b"/>
              <a:pathLst>
                <a:path w="322" h="524" extrusionOk="0">
                  <a:moveTo>
                    <a:pt x="39" y="1"/>
                  </a:moveTo>
                  <a:cubicBezTo>
                    <a:pt x="20" y="1"/>
                    <a:pt x="0" y="22"/>
                    <a:pt x="11" y="46"/>
                  </a:cubicBezTo>
                  <a:cubicBezTo>
                    <a:pt x="83" y="199"/>
                    <a:pt x="152" y="354"/>
                    <a:pt x="232" y="503"/>
                  </a:cubicBezTo>
                  <a:cubicBezTo>
                    <a:pt x="240" y="518"/>
                    <a:pt x="252" y="524"/>
                    <a:pt x="265" y="524"/>
                  </a:cubicBezTo>
                  <a:cubicBezTo>
                    <a:pt x="293" y="524"/>
                    <a:pt x="322" y="494"/>
                    <a:pt x="305" y="460"/>
                  </a:cubicBezTo>
                  <a:cubicBezTo>
                    <a:pt x="231" y="309"/>
                    <a:pt x="145" y="162"/>
                    <a:pt x="63" y="16"/>
                  </a:cubicBezTo>
                  <a:cubicBezTo>
                    <a:pt x="57" y="5"/>
                    <a:pt x="48" y="1"/>
                    <a:pt x="3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4"/>
            <p:cNvSpPr/>
            <p:nvPr/>
          </p:nvSpPr>
          <p:spPr>
            <a:xfrm>
              <a:off x="5308778" y="-181936"/>
              <a:ext cx="123309" cy="105387"/>
            </a:xfrm>
            <a:custGeom>
              <a:avLst/>
              <a:gdLst/>
              <a:ahLst/>
              <a:cxnLst/>
              <a:rect l="l" t="t" r="r" b="b"/>
              <a:pathLst>
                <a:path w="2587" h="2211" extrusionOk="0">
                  <a:moveTo>
                    <a:pt x="973" y="0"/>
                  </a:moveTo>
                  <a:cubicBezTo>
                    <a:pt x="476" y="0"/>
                    <a:pt x="0" y="415"/>
                    <a:pt x="280" y="946"/>
                  </a:cubicBezTo>
                  <a:cubicBezTo>
                    <a:pt x="283" y="951"/>
                    <a:pt x="287" y="954"/>
                    <a:pt x="292" y="954"/>
                  </a:cubicBezTo>
                  <a:cubicBezTo>
                    <a:pt x="301" y="954"/>
                    <a:pt x="310" y="943"/>
                    <a:pt x="305" y="932"/>
                  </a:cubicBezTo>
                  <a:cubicBezTo>
                    <a:pt x="99" y="452"/>
                    <a:pt x="514" y="91"/>
                    <a:pt x="943" y="91"/>
                  </a:cubicBezTo>
                  <a:cubicBezTo>
                    <a:pt x="1003" y="91"/>
                    <a:pt x="1063" y="98"/>
                    <a:pt x="1122" y="113"/>
                  </a:cubicBezTo>
                  <a:cubicBezTo>
                    <a:pt x="1479" y="202"/>
                    <a:pt x="1731" y="491"/>
                    <a:pt x="1914" y="793"/>
                  </a:cubicBezTo>
                  <a:cubicBezTo>
                    <a:pt x="2183" y="1233"/>
                    <a:pt x="2294" y="1721"/>
                    <a:pt x="2494" y="2187"/>
                  </a:cubicBezTo>
                  <a:cubicBezTo>
                    <a:pt x="2502" y="2203"/>
                    <a:pt x="2517" y="2210"/>
                    <a:pt x="2532" y="2210"/>
                  </a:cubicBezTo>
                  <a:cubicBezTo>
                    <a:pt x="2558" y="2210"/>
                    <a:pt x="2586" y="2190"/>
                    <a:pt x="2584" y="2162"/>
                  </a:cubicBezTo>
                  <a:cubicBezTo>
                    <a:pt x="2543" y="1408"/>
                    <a:pt x="1992" y="257"/>
                    <a:pt x="1207" y="32"/>
                  </a:cubicBezTo>
                  <a:cubicBezTo>
                    <a:pt x="1130" y="10"/>
                    <a:pt x="1051" y="0"/>
                    <a:pt x="97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4"/>
            <p:cNvSpPr/>
            <p:nvPr/>
          </p:nvSpPr>
          <p:spPr>
            <a:xfrm>
              <a:off x="5267548" y="-181031"/>
              <a:ext cx="172500" cy="200479"/>
            </a:xfrm>
            <a:custGeom>
              <a:avLst/>
              <a:gdLst/>
              <a:ahLst/>
              <a:cxnLst/>
              <a:rect l="l" t="t" r="r" b="b"/>
              <a:pathLst>
                <a:path w="3619" h="4206" extrusionOk="0">
                  <a:moveTo>
                    <a:pt x="341" y="1"/>
                  </a:moveTo>
                  <a:cubicBezTo>
                    <a:pt x="330" y="1"/>
                    <a:pt x="318" y="7"/>
                    <a:pt x="314" y="23"/>
                  </a:cubicBezTo>
                  <a:cubicBezTo>
                    <a:pt x="0" y="1258"/>
                    <a:pt x="691" y="2758"/>
                    <a:pt x="1559" y="3613"/>
                  </a:cubicBezTo>
                  <a:cubicBezTo>
                    <a:pt x="1866" y="3916"/>
                    <a:pt x="2275" y="4206"/>
                    <a:pt x="2711" y="4206"/>
                  </a:cubicBezTo>
                  <a:cubicBezTo>
                    <a:pt x="2830" y="4206"/>
                    <a:pt x="2950" y="4184"/>
                    <a:pt x="3071" y="4136"/>
                  </a:cubicBezTo>
                  <a:cubicBezTo>
                    <a:pt x="3619" y="3916"/>
                    <a:pt x="3619" y="3336"/>
                    <a:pt x="3533" y="2842"/>
                  </a:cubicBezTo>
                  <a:cubicBezTo>
                    <a:pt x="3532" y="2831"/>
                    <a:pt x="3523" y="2825"/>
                    <a:pt x="3514" y="2825"/>
                  </a:cubicBezTo>
                  <a:cubicBezTo>
                    <a:pt x="3503" y="2825"/>
                    <a:pt x="3490" y="2834"/>
                    <a:pt x="3489" y="2848"/>
                  </a:cubicBezTo>
                  <a:cubicBezTo>
                    <a:pt x="3484" y="3127"/>
                    <a:pt x="3490" y="3470"/>
                    <a:pt x="3342" y="3713"/>
                  </a:cubicBezTo>
                  <a:cubicBezTo>
                    <a:pt x="3199" y="3944"/>
                    <a:pt x="2961" y="4039"/>
                    <a:pt x="2715" y="4039"/>
                  </a:cubicBezTo>
                  <a:cubicBezTo>
                    <a:pt x="2556" y="4039"/>
                    <a:pt x="2393" y="4000"/>
                    <a:pt x="2251" y="3932"/>
                  </a:cubicBezTo>
                  <a:cubicBezTo>
                    <a:pt x="1778" y="3707"/>
                    <a:pt x="1385" y="3236"/>
                    <a:pt x="1103" y="2806"/>
                  </a:cubicBezTo>
                  <a:cubicBezTo>
                    <a:pt x="843" y="2409"/>
                    <a:pt x="651" y="1969"/>
                    <a:pt x="531" y="1508"/>
                  </a:cubicBezTo>
                  <a:cubicBezTo>
                    <a:pt x="401" y="1015"/>
                    <a:pt x="411" y="532"/>
                    <a:pt x="375" y="31"/>
                  </a:cubicBezTo>
                  <a:cubicBezTo>
                    <a:pt x="373" y="12"/>
                    <a:pt x="357" y="1"/>
                    <a:pt x="3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4"/>
            <p:cNvSpPr/>
            <p:nvPr/>
          </p:nvSpPr>
          <p:spPr>
            <a:xfrm>
              <a:off x="5301485" y="-226170"/>
              <a:ext cx="183558" cy="268592"/>
            </a:xfrm>
            <a:custGeom>
              <a:avLst/>
              <a:gdLst/>
              <a:ahLst/>
              <a:cxnLst/>
              <a:rect l="l" t="t" r="r" b="b"/>
              <a:pathLst>
                <a:path w="3851" h="5635" extrusionOk="0">
                  <a:moveTo>
                    <a:pt x="1075" y="0"/>
                  </a:moveTo>
                  <a:cubicBezTo>
                    <a:pt x="646" y="0"/>
                    <a:pt x="234" y="183"/>
                    <a:pt x="7" y="576"/>
                  </a:cubicBezTo>
                  <a:cubicBezTo>
                    <a:pt x="1" y="585"/>
                    <a:pt x="10" y="598"/>
                    <a:pt x="20" y="598"/>
                  </a:cubicBezTo>
                  <a:cubicBezTo>
                    <a:pt x="23" y="598"/>
                    <a:pt x="27" y="596"/>
                    <a:pt x="29" y="593"/>
                  </a:cubicBezTo>
                  <a:cubicBezTo>
                    <a:pt x="294" y="271"/>
                    <a:pt x="672" y="118"/>
                    <a:pt x="1059" y="118"/>
                  </a:cubicBezTo>
                  <a:cubicBezTo>
                    <a:pt x="1309" y="118"/>
                    <a:pt x="1563" y="181"/>
                    <a:pt x="1792" y="305"/>
                  </a:cubicBezTo>
                  <a:cubicBezTo>
                    <a:pt x="2350" y="606"/>
                    <a:pt x="2746" y="1169"/>
                    <a:pt x="3038" y="1717"/>
                  </a:cubicBezTo>
                  <a:cubicBezTo>
                    <a:pt x="3323" y="2256"/>
                    <a:pt x="3521" y="2839"/>
                    <a:pt x="3624" y="3440"/>
                  </a:cubicBezTo>
                  <a:cubicBezTo>
                    <a:pt x="3750" y="4179"/>
                    <a:pt x="3850" y="5278"/>
                    <a:pt x="2961" y="5556"/>
                  </a:cubicBezTo>
                  <a:cubicBezTo>
                    <a:pt x="2922" y="5569"/>
                    <a:pt x="2925" y="5635"/>
                    <a:pt x="2968" y="5635"/>
                  </a:cubicBezTo>
                  <a:cubicBezTo>
                    <a:pt x="2969" y="5635"/>
                    <a:pt x="2971" y="5635"/>
                    <a:pt x="2972" y="5635"/>
                  </a:cubicBezTo>
                  <a:cubicBezTo>
                    <a:pt x="3704" y="5572"/>
                    <a:pt x="3825" y="4716"/>
                    <a:pt x="3814" y="4130"/>
                  </a:cubicBezTo>
                  <a:cubicBezTo>
                    <a:pt x="3798" y="3263"/>
                    <a:pt x="3575" y="2405"/>
                    <a:pt x="3158" y="1646"/>
                  </a:cubicBezTo>
                  <a:cubicBezTo>
                    <a:pt x="2808" y="1011"/>
                    <a:pt x="2310" y="345"/>
                    <a:pt x="1601" y="91"/>
                  </a:cubicBezTo>
                  <a:cubicBezTo>
                    <a:pt x="1430" y="31"/>
                    <a:pt x="1251" y="0"/>
                    <a:pt x="10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4"/>
            <p:cNvSpPr/>
            <p:nvPr/>
          </p:nvSpPr>
          <p:spPr>
            <a:xfrm>
              <a:off x="5407730" y="37180"/>
              <a:ext cx="9438" cy="6387"/>
            </a:xfrm>
            <a:custGeom>
              <a:avLst/>
              <a:gdLst/>
              <a:ahLst/>
              <a:cxnLst/>
              <a:rect l="l" t="t" r="r" b="b"/>
              <a:pathLst>
                <a:path w="198" h="134" extrusionOk="0">
                  <a:moveTo>
                    <a:pt x="111" y="13"/>
                  </a:moveTo>
                  <a:cubicBezTo>
                    <a:pt x="112" y="13"/>
                    <a:pt x="112" y="13"/>
                    <a:pt x="113" y="13"/>
                  </a:cubicBezTo>
                  <a:cubicBezTo>
                    <a:pt x="112" y="13"/>
                    <a:pt x="112" y="13"/>
                    <a:pt x="111" y="13"/>
                  </a:cubicBezTo>
                  <a:close/>
                  <a:moveTo>
                    <a:pt x="70" y="0"/>
                  </a:moveTo>
                  <a:cubicBezTo>
                    <a:pt x="34" y="0"/>
                    <a:pt x="1" y="25"/>
                    <a:pt x="1" y="67"/>
                  </a:cubicBezTo>
                  <a:cubicBezTo>
                    <a:pt x="1" y="108"/>
                    <a:pt x="33" y="133"/>
                    <a:pt x="69" y="133"/>
                  </a:cubicBezTo>
                  <a:cubicBezTo>
                    <a:pt x="81" y="133"/>
                    <a:pt x="92" y="131"/>
                    <a:pt x="103" y="125"/>
                  </a:cubicBezTo>
                  <a:cubicBezTo>
                    <a:pt x="105" y="124"/>
                    <a:pt x="106" y="123"/>
                    <a:pt x="110" y="121"/>
                  </a:cubicBezTo>
                  <a:cubicBezTo>
                    <a:pt x="111" y="120"/>
                    <a:pt x="112" y="120"/>
                    <a:pt x="112" y="120"/>
                  </a:cubicBezTo>
                  <a:lnTo>
                    <a:pt x="112" y="120"/>
                  </a:lnTo>
                  <a:cubicBezTo>
                    <a:pt x="113" y="120"/>
                    <a:pt x="111" y="121"/>
                    <a:pt x="109" y="123"/>
                  </a:cubicBezTo>
                  <a:cubicBezTo>
                    <a:pt x="114" y="123"/>
                    <a:pt x="120" y="121"/>
                    <a:pt x="125" y="120"/>
                  </a:cubicBezTo>
                  <a:cubicBezTo>
                    <a:pt x="137" y="119"/>
                    <a:pt x="147" y="118"/>
                    <a:pt x="159" y="115"/>
                  </a:cubicBezTo>
                  <a:cubicBezTo>
                    <a:pt x="180" y="113"/>
                    <a:pt x="197" y="87"/>
                    <a:pt x="197" y="66"/>
                  </a:cubicBezTo>
                  <a:cubicBezTo>
                    <a:pt x="194" y="47"/>
                    <a:pt x="182" y="23"/>
                    <a:pt x="160" y="18"/>
                  </a:cubicBezTo>
                  <a:cubicBezTo>
                    <a:pt x="147" y="17"/>
                    <a:pt x="137" y="15"/>
                    <a:pt x="125" y="13"/>
                  </a:cubicBezTo>
                  <a:cubicBezTo>
                    <a:pt x="120" y="12"/>
                    <a:pt x="114" y="12"/>
                    <a:pt x="109" y="10"/>
                  </a:cubicBezTo>
                  <a:lnTo>
                    <a:pt x="109" y="10"/>
                  </a:lnTo>
                  <a:cubicBezTo>
                    <a:pt x="109" y="11"/>
                    <a:pt x="109" y="11"/>
                    <a:pt x="109" y="11"/>
                  </a:cubicBezTo>
                  <a:lnTo>
                    <a:pt x="109" y="11"/>
                  </a:lnTo>
                  <a:cubicBezTo>
                    <a:pt x="108" y="10"/>
                    <a:pt x="106" y="9"/>
                    <a:pt x="103" y="8"/>
                  </a:cubicBezTo>
                  <a:cubicBezTo>
                    <a:pt x="92" y="3"/>
                    <a:pt x="8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4"/>
            <p:cNvSpPr/>
            <p:nvPr/>
          </p:nvSpPr>
          <p:spPr>
            <a:xfrm>
              <a:off x="5371791" y="26407"/>
              <a:ext cx="6435" cy="9438"/>
            </a:xfrm>
            <a:custGeom>
              <a:avLst/>
              <a:gdLst/>
              <a:ahLst/>
              <a:cxnLst/>
              <a:rect l="l" t="t" r="r" b="b"/>
              <a:pathLst>
                <a:path w="135" h="198" extrusionOk="0">
                  <a:moveTo>
                    <a:pt x="68" y="1"/>
                  </a:moveTo>
                  <a:cubicBezTo>
                    <a:pt x="29" y="3"/>
                    <a:pt x="8" y="30"/>
                    <a:pt x="3" y="66"/>
                  </a:cubicBezTo>
                  <a:cubicBezTo>
                    <a:pt x="1" y="78"/>
                    <a:pt x="4" y="88"/>
                    <a:pt x="9" y="99"/>
                  </a:cubicBezTo>
                  <a:lnTo>
                    <a:pt x="14" y="142"/>
                  </a:lnTo>
                  <a:cubicBezTo>
                    <a:pt x="16" y="171"/>
                    <a:pt x="36" y="197"/>
                    <a:pt x="66" y="197"/>
                  </a:cubicBezTo>
                  <a:cubicBezTo>
                    <a:pt x="67" y="197"/>
                    <a:pt x="67" y="197"/>
                    <a:pt x="68" y="197"/>
                  </a:cubicBezTo>
                  <a:cubicBezTo>
                    <a:pt x="100" y="196"/>
                    <a:pt x="119" y="173"/>
                    <a:pt x="123" y="142"/>
                  </a:cubicBezTo>
                  <a:lnTo>
                    <a:pt x="127" y="99"/>
                  </a:lnTo>
                  <a:cubicBezTo>
                    <a:pt x="131" y="88"/>
                    <a:pt x="135" y="79"/>
                    <a:pt x="134" y="66"/>
                  </a:cubicBezTo>
                  <a:cubicBezTo>
                    <a:pt x="131" y="48"/>
                    <a:pt x="129" y="34"/>
                    <a:pt x="114" y="20"/>
                  </a:cubicBezTo>
                  <a:cubicBezTo>
                    <a:pt x="102" y="9"/>
                    <a:pt x="84"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4"/>
            <p:cNvSpPr/>
            <p:nvPr/>
          </p:nvSpPr>
          <p:spPr>
            <a:xfrm>
              <a:off x="5256156" y="-232938"/>
              <a:ext cx="83938" cy="240136"/>
            </a:xfrm>
            <a:custGeom>
              <a:avLst/>
              <a:gdLst/>
              <a:ahLst/>
              <a:cxnLst/>
              <a:rect l="l" t="t" r="r" b="b"/>
              <a:pathLst>
                <a:path w="1761" h="5038" extrusionOk="0">
                  <a:moveTo>
                    <a:pt x="1384" y="1"/>
                  </a:moveTo>
                  <a:cubicBezTo>
                    <a:pt x="439" y="1"/>
                    <a:pt x="0" y="1097"/>
                    <a:pt x="92" y="1921"/>
                  </a:cubicBezTo>
                  <a:cubicBezTo>
                    <a:pt x="221" y="3063"/>
                    <a:pt x="906" y="4210"/>
                    <a:pt x="1689" y="5027"/>
                  </a:cubicBezTo>
                  <a:cubicBezTo>
                    <a:pt x="1696" y="5034"/>
                    <a:pt x="1704" y="5037"/>
                    <a:pt x="1712" y="5037"/>
                  </a:cubicBezTo>
                  <a:cubicBezTo>
                    <a:pt x="1738" y="5037"/>
                    <a:pt x="1761" y="5002"/>
                    <a:pt x="1739" y="4976"/>
                  </a:cubicBezTo>
                  <a:cubicBezTo>
                    <a:pt x="1128" y="4241"/>
                    <a:pt x="605" y="3428"/>
                    <a:pt x="327" y="2505"/>
                  </a:cubicBezTo>
                  <a:cubicBezTo>
                    <a:pt x="24" y="1502"/>
                    <a:pt x="247" y="155"/>
                    <a:pt x="1513" y="58"/>
                  </a:cubicBezTo>
                  <a:cubicBezTo>
                    <a:pt x="1544" y="54"/>
                    <a:pt x="1544" y="12"/>
                    <a:pt x="1513" y="7"/>
                  </a:cubicBezTo>
                  <a:cubicBezTo>
                    <a:pt x="1469" y="3"/>
                    <a:pt x="1426" y="1"/>
                    <a:pt x="13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4"/>
            <p:cNvSpPr/>
            <p:nvPr/>
          </p:nvSpPr>
          <p:spPr>
            <a:xfrm>
              <a:off x="5353297" y="-244282"/>
              <a:ext cx="9819" cy="7293"/>
            </a:xfrm>
            <a:custGeom>
              <a:avLst/>
              <a:gdLst/>
              <a:ahLst/>
              <a:cxnLst/>
              <a:rect l="l" t="t" r="r" b="b"/>
              <a:pathLst>
                <a:path w="206" h="153" extrusionOk="0">
                  <a:moveTo>
                    <a:pt x="75" y="0"/>
                  </a:moveTo>
                  <a:cubicBezTo>
                    <a:pt x="36" y="0"/>
                    <a:pt x="1" y="38"/>
                    <a:pt x="2" y="77"/>
                  </a:cubicBezTo>
                  <a:cubicBezTo>
                    <a:pt x="4" y="114"/>
                    <a:pt x="34" y="152"/>
                    <a:pt x="73" y="152"/>
                  </a:cubicBezTo>
                  <a:cubicBezTo>
                    <a:pt x="75" y="152"/>
                    <a:pt x="76" y="152"/>
                    <a:pt x="78" y="152"/>
                  </a:cubicBezTo>
                  <a:cubicBezTo>
                    <a:pt x="100" y="151"/>
                    <a:pt x="124" y="151"/>
                    <a:pt x="146" y="145"/>
                  </a:cubicBezTo>
                  <a:cubicBezTo>
                    <a:pt x="173" y="136"/>
                    <a:pt x="206" y="109"/>
                    <a:pt x="205" y="78"/>
                  </a:cubicBezTo>
                  <a:cubicBezTo>
                    <a:pt x="204" y="44"/>
                    <a:pt x="177" y="19"/>
                    <a:pt x="148" y="10"/>
                  </a:cubicBezTo>
                  <a:cubicBezTo>
                    <a:pt x="126" y="2"/>
                    <a:pt x="101" y="2"/>
                    <a:pt x="78" y="0"/>
                  </a:cubicBezTo>
                  <a:cubicBezTo>
                    <a:pt x="77" y="0"/>
                    <a:pt x="76"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4"/>
            <p:cNvSpPr/>
            <p:nvPr/>
          </p:nvSpPr>
          <p:spPr>
            <a:xfrm>
              <a:off x="5389618" y="-236799"/>
              <a:ext cx="9342" cy="6673"/>
            </a:xfrm>
            <a:custGeom>
              <a:avLst/>
              <a:gdLst/>
              <a:ahLst/>
              <a:cxnLst/>
              <a:rect l="l" t="t" r="r" b="b"/>
              <a:pathLst>
                <a:path w="196" h="140" extrusionOk="0">
                  <a:moveTo>
                    <a:pt x="70" y="0"/>
                  </a:moveTo>
                  <a:cubicBezTo>
                    <a:pt x="34" y="0"/>
                    <a:pt x="1" y="34"/>
                    <a:pt x="3" y="71"/>
                  </a:cubicBezTo>
                  <a:cubicBezTo>
                    <a:pt x="4" y="106"/>
                    <a:pt x="31" y="140"/>
                    <a:pt x="69" y="140"/>
                  </a:cubicBezTo>
                  <a:cubicBezTo>
                    <a:pt x="70" y="140"/>
                    <a:pt x="71" y="140"/>
                    <a:pt x="72" y="140"/>
                  </a:cubicBezTo>
                  <a:cubicBezTo>
                    <a:pt x="95" y="139"/>
                    <a:pt x="117" y="139"/>
                    <a:pt x="139" y="133"/>
                  </a:cubicBezTo>
                  <a:cubicBezTo>
                    <a:pt x="165" y="125"/>
                    <a:pt x="195" y="100"/>
                    <a:pt x="194" y="71"/>
                  </a:cubicBezTo>
                  <a:cubicBezTo>
                    <a:pt x="192" y="40"/>
                    <a:pt x="168" y="16"/>
                    <a:pt x="142" y="9"/>
                  </a:cubicBezTo>
                  <a:cubicBezTo>
                    <a:pt x="119" y="2"/>
                    <a:pt x="95" y="2"/>
                    <a:pt x="72" y="0"/>
                  </a:cubicBezTo>
                  <a:cubicBezTo>
                    <a:pt x="71" y="0"/>
                    <a:pt x="71" y="0"/>
                    <a:pt x="7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4"/>
            <p:cNvSpPr/>
            <p:nvPr/>
          </p:nvSpPr>
          <p:spPr>
            <a:xfrm>
              <a:off x="5429084" y="-211775"/>
              <a:ext cx="7150" cy="9914"/>
            </a:xfrm>
            <a:custGeom>
              <a:avLst/>
              <a:gdLst/>
              <a:ahLst/>
              <a:cxnLst/>
              <a:rect l="l" t="t" r="r" b="b"/>
              <a:pathLst>
                <a:path w="150" h="208" extrusionOk="0">
                  <a:moveTo>
                    <a:pt x="78" y="1"/>
                  </a:moveTo>
                  <a:cubicBezTo>
                    <a:pt x="77" y="1"/>
                    <a:pt x="76" y="1"/>
                    <a:pt x="75" y="1"/>
                  </a:cubicBezTo>
                  <a:cubicBezTo>
                    <a:pt x="36" y="2"/>
                    <a:pt x="1" y="33"/>
                    <a:pt x="2" y="74"/>
                  </a:cubicBezTo>
                  <a:cubicBezTo>
                    <a:pt x="3" y="101"/>
                    <a:pt x="3" y="129"/>
                    <a:pt x="8" y="156"/>
                  </a:cubicBezTo>
                  <a:cubicBezTo>
                    <a:pt x="12" y="180"/>
                    <a:pt x="34" y="198"/>
                    <a:pt x="57" y="205"/>
                  </a:cubicBezTo>
                  <a:cubicBezTo>
                    <a:pt x="63" y="207"/>
                    <a:pt x="70" y="207"/>
                    <a:pt x="76" y="207"/>
                  </a:cubicBezTo>
                  <a:cubicBezTo>
                    <a:pt x="82" y="207"/>
                    <a:pt x="89" y="207"/>
                    <a:pt x="94" y="205"/>
                  </a:cubicBezTo>
                  <a:cubicBezTo>
                    <a:pt x="116" y="198"/>
                    <a:pt x="138" y="180"/>
                    <a:pt x="142" y="156"/>
                  </a:cubicBezTo>
                  <a:cubicBezTo>
                    <a:pt x="147" y="129"/>
                    <a:pt x="147" y="101"/>
                    <a:pt x="148" y="74"/>
                  </a:cubicBezTo>
                  <a:cubicBezTo>
                    <a:pt x="149" y="37"/>
                    <a:pt x="117" y="1"/>
                    <a:pt x="7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4"/>
            <p:cNvSpPr/>
            <p:nvPr/>
          </p:nvSpPr>
          <p:spPr>
            <a:xfrm>
              <a:off x="5287519" y="-173738"/>
              <a:ext cx="259584" cy="283368"/>
            </a:xfrm>
            <a:custGeom>
              <a:avLst/>
              <a:gdLst/>
              <a:ahLst/>
              <a:cxnLst/>
              <a:rect l="l" t="t" r="r" b="b"/>
              <a:pathLst>
                <a:path w="5446" h="5945" extrusionOk="0">
                  <a:moveTo>
                    <a:pt x="3640" y="0"/>
                  </a:moveTo>
                  <a:cubicBezTo>
                    <a:pt x="3611" y="0"/>
                    <a:pt x="3581" y="33"/>
                    <a:pt x="3601" y="60"/>
                  </a:cubicBezTo>
                  <a:cubicBezTo>
                    <a:pt x="4132" y="806"/>
                    <a:pt x="4526" y="1634"/>
                    <a:pt x="4734" y="2526"/>
                  </a:cubicBezTo>
                  <a:cubicBezTo>
                    <a:pt x="4852" y="3043"/>
                    <a:pt x="4924" y="3572"/>
                    <a:pt x="4974" y="4100"/>
                  </a:cubicBezTo>
                  <a:cubicBezTo>
                    <a:pt x="5022" y="4608"/>
                    <a:pt x="5033" y="5246"/>
                    <a:pt x="4580" y="5587"/>
                  </a:cubicBezTo>
                  <a:cubicBezTo>
                    <a:pt x="4408" y="5716"/>
                    <a:pt x="4206" y="5769"/>
                    <a:pt x="3988" y="5769"/>
                  </a:cubicBezTo>
                  <a:cubicBezTo>
                    <a:pt x="3278" y="5769"/>
                    <a:pt x="2407" y="5208"/>
                    <a:pt x="1921" y="4881"/>
                  </a:cubicBezTo>
                  <a:cubicBezTo>
                    <a:pt x="1195" y="4389"/>
                    <a:pt x="628" y="3760"/>
                    <a:pt x="89" y="3077"/>
                  </a:cubicBezTo>
                  <a:cubicBezTo>
                    <a:pt x="80" y="3067"/>
                    <a:pt x="70" y="3063"/>
                    <a:pt x="60" y="3063"/>
                  </a:cubicBezTo>
                  <a:cubicBezTo>
                    <a:pt x="30" y="3063"/>
                    <a:pt x="1" y="3100"/>
                    <a:pt x="19" y="3132"/>
                  </a:cubicBezTo>
                  <a:cubicBezTo>
                    <a:pt x="496" y="4000"/>
                    <a:pt x="1274" y="4706"/>
                    <a:pt x="2113" y="5216"/>
                  </a:cubicBezTo>
                  <a:cubicBezTo>
                    <a:pt x="2588" y="5504"/>
                    <a:pt x="3348" y="5945"/>
                    <a:pt x="4004" y="5945"/>
                  </a:cubicBezTo>
                  <a:cubicBezTo>
                    <a:pt x="4253" y="5945"/>
                    <a:pt x="4486" y="5882"/>
                    <a:pt x="4684" y="5724"/>
                  </a:cubicBezTo>
                  <a:cubicBezTo>
                    <a:pt x="5445" y="5118"/>
                    <a:pt x="5127" y="3853"/>
                    <a:pt x="4988" y="3046"/>
                  </a:cubicBezTo>
                  <a:cubicBezTo>
                    <a:pt x="4794" y="1923"/>
                    <a:pt x="4386" y="899"/>
                    <a:pt x="3666" y="12"/>
                  </a:cubicBezTo>
                  <a:cubicBezTo>
                    <a:pt x="3659" y="4"/>
                    <a:pt x="3649" y="0"/>
                    <a:pt x="364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4"/>
            <p:cNvSpPr/>
            <p:nvPr/>
          </p:nvSpPr>
          <p:spPr>
            <a:xfrm>
              <a:off x="5412688" y="32127"/>
              <a:ext cx="94663" cy="49810"/>
            </a:xfrm>
            <a:custGeom>
              <a:avLst/>
              <a:gdLst/>
              <a:ahLst/>
              <a:cxnLst/>
              <a:rect l="l" t="t" r="r" b="b"/>
              <a:pathLst>
                <a:path w="1986" h="1045" extrusionOk="0">
                  <a:moveTo>
                    <a:pt x="1737" y="1"/>
                  </a:moveTo>
                  <a:cubicBezTo>
                    <a:pt x="1716" y="1"/>
                    <a:pt x="1694" y="18"/>
                    <a:pt x="1702" y="45"/>
                  </a:cubicBezTo>
                  <a:cubicBezTo>
                    <a:pt x="1821" y="403"/>
                    <a:pt x="1640" y="784"/>
                    <a:pt x="1275" y="909"/>
                  </a:cubicBezTo>
                  <a:cubicBezTo>
                    <a:pt x="1183" y="940"/>
                    <a:pt x="1090" y="954"/>
                    <a:pt x="998" y="954"/>
                  </a:cubicBezTo>
                  <a:cubicBezTo>
                    <a:pt x="662" y="954"/>
                    <a:pt x="336" y="769"/>
                    <a:pt x="56" y="592"/>
                  </a:cubicBezTo>
                  <a:cubicBezTo>
                    <a:pt x="50" y="589"/>
                    <a:pt x="45" y="587"/>
                    <a:pt x="39" y="587"/>
                  </a:cubicBezTo>
                  <a:cubicBezTo>
                    <a:pt x="14" y="587"/>
                    <a:pt x="0" y="626"/>
                    <a:pt x="25" y="645"/>
                  </a:cubicBezTo>
                  <a:cubicBezTo>
                    <a:pt x="301" y="848"/>
                    <a:pt x="671" y="1045"/>
                    <a:pt x="1029" y="1045"/>
                  </a:cubicBezTo>
                  <a:cubicBezTo>
                    <a:pt x="1182" y="1045"/>
                    <a:pt x="1332" y="1009"/>
                    <a:pt x="1472" y="924"/>
                  </a:cubicBezTo>
                  <a:cubicBezTo>
                    <a:pt x="1771" y="742"/>
                    <a:pt x="1985" y="335"/>
                    <a:pt x="1767" y="17"/>
                  </a:cubicBezTo>
                  <a:cubicBezTo>
                    <a:pt x="1760" y="6"/>
                    <a:pt x="1749" y="1"/>
                    <a:pt x="173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4"/>
            <p:cNvSpPr/>
            <p:nvPr/>
          </p:nvSpPr>
          <p:spPr>
            <a:xfrm>
              <a:off x="5411258" y="-177027"/>
              <a:ext cx="60725" cy="181890"/>
            </a:xfrm>
            <a:custGeom>
              <a:avLst/>
              <a:gdLst/>
              <a:ahLst/>
              <a:cxnLst/>
              <a:rect l="l" t="t" r="r" b="b"/>
              <a:pathLst>
                <a:path w="1274" h="3816" extrusionOk="0">
                  <a:moveTo>
                    <a:pt x="56" y="1"/>
                  </a:moveTo>
                  <a:cubicBezTo>
                    <a:pt x="28" y="1"/>
                    <a:pt x="1" y="32"/>
                    <a:pt x="20" y="60"/>
                  </a:cubicBezTo>
                  <a:cubicBezTo>
                    <a:pt x="389" y="606"/>
                    <a:pt x="714" y="1120"/>
                    <a:pt x="878" y="1769"/>
                  </a:cubicBezTo>
                  <a:cubicBezTo>
                    <a:pt x="1047" y="2438"/>
                    <a:pt x="1045" y="3132"/>
                    <a:pt x="909" y="3807"/>
                  </a:cubicBezTo>
                  <a:cubicBezTo>
                    <a:pt x="908" y="3812"/>
                    <a:pt x="912" y="3815"/>
                    <a:pt x="916" y="3815"/>
                  </a:cubicBezTo>
                  <a:cubicBezTo>
                    <a:pt x="918" y="3815"/>
                    <a:pt x="920" y="3814"/>
                    <a:pt x="921" y="3811"/>
                  </a:cubicBezTo>
                  <a:cubicBezTo>
                    <a:pt x="1274" y="2562"/>
                    <a:pt x="1020" y="964"/>
                    <a:pt x="83" y="12"/>
                  </a:cubicBezTo>
                  <a:cubicBezTo>
                    <a:pt x="75" y="4"/>
                    <a:pt x="66" y="1"/>
                    <a:pt x="5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4"/>
            <p:cNvSpPr/>
            <p:nvPr/>
          </p:nvSpPr>
          <p:spPr>
            <a:xfrm>
              <a:off x="5377892" y="-197618"/>
              <a:ext cx="8675" cy="11773"/>
            </a:xfrm>
            <a:custGeom>
              <a:avLst/>
              <a:gdLst/>
              <a:ahLst/>
              <a:cxnLst/>
              <a:rect l="l" t="t" r="r" b="b"/>
              <a:pathLst>
                <a:path w="182" h="247" extrusionOk="0">
                  <a:moveTo>
                    <a:pt x="91" y="1"/>
                  </a:moveTo>
                  <a:cubicBezTo>
                    <a:pt x="76" y="1"/>
                    <a:pt x="61" y="5"/>
                    <a:pt x="49" y="13"/>
                  </a:cubicBezTo>
                  <a:cubicBezTo>
                    <a:pt x="12" y="35"/>
                    <a:pt x="1" y="68"/>
                    <a:pt x="1" y="109"/>
                  </a:cubicBezTo>
                  <a:lnTo>
                    <a:pt x="1" y="156"/>
                  </a:lnTo>
                  <a:cubicBezTo>
                    <a:pt x="1" y="202"/>
                    <a:pt x="40" y="246"/>
                    <a:pt x="86" y="246"/>
                  </a:cubicBezTo>
                  <a:cubicBezTo>
                    <a:pt x="88" y="246"/>
                    <a:pt x="89" y="246"/>
                    <a:pt x="91" y="246"/>
                  </a:cubicBezTo>
                  <a:cubicBezTo>
                    <a:pt x="140" y="244"/>
                    <a:pt x="181" y="207"/>
                    <a:pt x="181" y="156"/>
                  </a:cubicBezTo>
                  <a:lnTo>
                    <a:pt x="181" y="109"/>
                  </a:lnTo>
                  <a:cubicBezTo>
                    <a:pt x="182" y="68"/>
                    <a:pt x="170" y="35"/>
                    <a:pt x="134" y="13"/>
                  </a:cubicBezTo>
                  <a:cubicBezTo>
                    <a:pt x="121" y="5"/>
                    <a:pt x="106" y="1"/>
                    <a:pt x="9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4"/>
            <p:cNvSpPr/>
            <p:nvPr/>
          </p:nvSpPr>
          <p:spPr>
            <a:xfrm>
              <a:off x="5338426" y="-89895"/>
              <a:ext cx="37465" cy="45091"/>
            </a:xfrm>
            <a:custGeom>
              <a:avLst/>
              <a:gdLst/>
              <a:ahLst/>
              <a:cxnLst/>
              <a:rect l="l" t="t" r="r" b="b"/>
              <a:pathLst>
                <a:path w="786" h="946" extrusionOk="0">
                  <a:moveTo>
                    <a:pt x="15" y="0"/>
                  </a:moveTo>
                  <a:cubicBezTo>
                    <a:pt x="8" y="0"/>
                    <a:pt x="1" y="7"/>
                    <a:pt x="3" y="14"/>
                  </a:cubicBezTo>
                  <a:cubicBezTo>
                    <a:pt x="103" y="401"/>
                    <a:pt x="386" y="771"/>
                    <a:pt x="752" y="944"/>
                  </a:cubicBezTo>
                  <a:cubicBezTo>
                    <a:pt x="756" y="945"/>
                    <a:pt x="759" y="946"/>
                    <a:pt x="762" y="946"/>
                  </a:cubicBezTo>
                  <a:cubicBezTo>
                    <a:pt x="777" y="946"/>
                    <a:pt x="785" y="926"/>
                    <a:pt x="771" y="915"/>
                  </a:cubicBezTo>
                  <a:cubicBezTo>
                    <a:pt x="429" y="671"/>
                    <a:pt x="188" y="394"/>
                    <a:pt x="23" y="6"/>
                  </a:cubicBezTo>
                  <a:cubicBezTo>
                    <a:pt x="21" y="2"/>
                    <a:pt x="18" y="0"/>
                    <a:pt x="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4"/>
            <p:cNvSpPr/>
            <p:nvPr/>
          </p:nvSpPr>
          <p:spPr>
            <a:xfrm>
              <a:off x="5431706" y="-63537"/>
              <a:ext cx="9152" cy="10772"/>
            </a:xfrm>
            <a:custGeom>
              <a:avLst/>
              <a:gdLst/>
              <a:ahLst/>
              <a:cxnLst/>
              <a:rect l="l" t="t" r="r" b="b"/>
              <a:pathLst>
                <a:path w="192" h="226" extrusionOk="0">
                  <a:moveTo>
                    <a:pt x="96" y="1"/>
                  </a:moveTo>
                  <a:cubicBezTo>
                    <a:pt x="69" y="1"/>
                    <a:pt x="42" y="16"/>
                    <a:pt x="34" y="47"/>
                  </a:cubicBezTo>
                  <a:cubicBezTo>
                    <a:pt x="26" y="70"/>
                    <a:pt x="20" y="94"/>
                    <a:pt x="15" y="117"/>
                  </a:cubicBezTo>
                  <a:cubicBezTo>
                    <a:pt x="0" y="171"/>
                    <a:pt x="41" y="225"/>
                    <a:pt x="96" y="225"/>
                  </a:cubicBezTo>
                  <a:cubicBezTo>
                    <a:pt x="151" y="225"/>
                    <a:pt x="192" y="170"/>
                    <a:pt x="177" y="117"/>
                  </a:cubicBezTo>
                  <a:cubicBezTo>
                    <a:pt x="171" y="94"/>
                    <a:pt x="165" y="70"/>
                    <a:pt x="159" y="47"/>
                  </a:cubicBezTo>
                  <a:cubicBezTo>
                    <a:pt x="150" y="16"/>
                    <a:pt x="123" y="1"/>
                    <a:pt x="9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4"/>
            <p:cNvSpPr/>
            <p:nvPr/>
          </p:nvSpPr>
          <p:spPr>
            <a:xfrm>
              <a:off x="5234039" y="-267543"/>
              <a:ext cx="161155" cy="218830"/>
            </a:xfrm>
            <a:custGeom>
              <a:avLst/>
              <a:gdLst/>
              <a:ahLst/>
              <a:cxnLst/>
              <a:rect l="l" t="t" r="r" b="b"/>
              <a:pathLst>
                <a:path w="3381" h="4591" extrusionOk="0">
                  <a:moveTo>
                    <a:pt x="1779" y="1"/>
                  </a:moveTo>
                  <a:cubicBezTo>
                    <a:pt x="1170" y="1"/>
                    <a:pt x="601" y="217"/>
                    <a:pt x="307" y="831"/>
                  </a:cubicBezTo>
                  <a:cubicBezTo>
                    <a:pt x="79" y="1307"/>
                    <a:pt x="96" y="1863"/>
                    <a:pt x="168" y="2373"/>
                  </a:cubicBezTo>
                  <a:cubicBezTo>
                    <a:pt x="277" y="3136"/>
                    <a:pt x="496" y="3880"/>
                    <a:pt x="811" y="4582"/>
                  </a:cubicBezTo>
                  <a:cubicBezTo>
                    <a:pt x="813" y="4588"/>
                    <a:pt x="819" y="4591"/>
                    <a:pt x="825" y="4591"/>
                  </a:cubicBezTo>
                  <a:cubicBezTo>
                    <a:pt x="836" y="4591"/>
                    <a:pt x="849" y="4580"/>
                    <a:pt x="843" y="4568"/>
                  </a:cubicBezTo>
                  <a:cubicBezTo>
                    <a:pt x="457" y="3570"/>
                    <a:pt x="1" y="2294"/>
                    <a:pt x="263" y="1216"/>
                  </a:cubicBezTo>
                  <a:cubicBezTo>
                    <a:pt x="429" y="543"/>
                    <a:pt x="988" y="148"/>
                    <a:pt x="1665" y="109"/>
                  </a:cubicBezTo>
                  <a:cubicBezTo>
                    <a:pt x="1704" y="107"/>
                    <a:pt x="1742" y="106"/>
                    <a:pt x="1780" y="106"/>
                  </a:cubicBezTo>
                  <a:cubicBezTo>
                    <a:pt x="2316" y="106"/>
                    <a:pt x="2810" y="322"/>
                    <a:pt x="3324" y="450"/>
                  </a:cubicBezTo>
                  <a:cubicBezTo>
                    <a:pt x="3327" y="450"/>
                    <a:pt x="3329" y="450"/>
                    <a:pt x="3331" y="450"/>
                  </a:cubicBezTo>
                  <a:cubicBezTo>
                    <a:pt x="3362" y="450"/>
                    <a:pt x="3381" y="407"/>
                    <a:pt x="3349" y="392"/>
                  </a:cubicBezTo>
                  <a:cubicBezTo>
                    <a:pt x="2906" y="175"/>
                    <a:pt x="2326" y="1"/>
                    <a:pt x="17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14"/>
          <p:cNvGrpSpPr/>
          <p:nvPr/>
        </p:nvGrpSpPr>
        <p:grpSpPr>
          <a:xfrm rot="-3977070">
            <a:off x="6136619" y="-868331"/>
            <a:ext cx="2177338" cy="4125898"/>
            <a:chOff x="177688" y="2854372"/>
            <a:chExt cx="568167" cy="1076609"/>
          </a:xfrm>
        </p:grpSpPr>
        <p:sp>
          <p:nvSpPr>
            <p:cNvPr id="1024" name="Google Shape;1024;p14"/>
            <p:cNvSpPr/>
            <p:nvPr/>
          </p:nvSpPr>
          <p:spPr>
            <a:xfrm>
              <a:off x="662632" y="3784363"/>
              <a:ext cx="69448" cy="70449"/>
            </a:xfrm>
            <a:custGeom>
              <a:avLst/>
              <a:gdLst/>
              <a:ahLst/>
              <a:cxnLst/>
              <a:rect l="l" t="t" r="r" b="b"/>
              <a:pathLst>
                <a:path w="1457" h="1478" extrusionOk="0">
                  <a:moveTo>
                    <a:pt x="687" y="0"/>
                  </a:moveTo>
                  <a:cubicBezTo>
                    <a:pt x="559" y="0"/>
                    <a:pt x="433" y="32"/>
                    <a:pt x="321" y="105"/>
                  </a:cubicBezTo>
                  <a:cubicBezTo>
                    <a:pt x="174" y="197"/>
                    <a:pt x="63" y="358"/>
                    <a:pt x="26" y="529"/>
                  </a:cubicBezTo>
                  <a:cubicBezTo>
                    <a:pt x="0" y="645"/>
                    <a:pt x="6" y="759"/>
                    <a:pt x="40" y="872"/>
                  </a:cubicBezTo>
                  <a:cubicBezTo>
                    <a:pt x="78" y="991"/>
                    <a:pt x="142" y="1091"/>
                    <a:pt x="234" y="1175"/>
                  </a:cubicBezTo>
                  <a:cubicBezTo>
                    <a:pt x="279" y="1225"/>
                    <a:pt x="326" y="1272"/>
                    <a:pt x="372" y="1320"/>
                  </a:cubicBezTo>
                  <a:cubicBezTo>
                    <a:pt x="418" y="1352"/>
                    <a:pt x="462" y="1382"/>
                    <a:pt x="508" y="1414"/>
                  </a:cubicBezTo>
                  <a:cubicBezTo>
                    <a:pt x="581" y="1453"/>
                    <a:pt x="660" y="1474"/>
                    <a:pt x="743" y="1474"/>
                  </a:cubicBezTo>
                  <a:cubicBezTo>
                    <a:pt x="764" y="1476"/>
                    <a:pt x="786" y="1477"/>
                    <a:pt x="809" y="1477"/>
                  </a:cubicBezTo>
                  <a:cubicBezTo>
                    <a:pt x="925" y="1477"/>
                    <a:pt x="1045" y="1449"/>
                    <a:pt x="1140" y="1382"/>
                  </a:cubicBezTo>
                  <a:cubicBezTo>
                    <a:pt x="1232" y="1316"/>
                    <a:pt x="1308" y="1233"/>
                    <a:pt x="1362" y="1136"/>
                  </a:cubicBezTo>
                  <a:cubicBezTo>
                    <a:pt x="1434" y="1010"/>
                    <a:pt x="1457" y="794"/>
                    <a:pt x="1403" y="660"/>
                  </a:cubicBezTo>
                  <a:cubicBezTo>
                    <a:pt x="1378" y="597"/>
                    <a:pt x="1354" y="534"/>
                    <a:pt x="1329" y="472"/>
                  </a:cubicBezTo>
                  <a:cubicBezTo>
                    <a:pt x="1291" y="354"/>
                    <a:pt x="1226" y="254"/>
                    <a:pt x="1135" y="170"/>
                  </a:cubicBezTo>
                  <a:cubicBezTo>
                    <a:pt x="1046" y="91"/>
                    <a:pt x="944" y="39"/>
                    <a:pt x="828" y="13"/>
                  </a:cubicBezTo>
                  <a:cubicBezTo>
                    <a:pt x="781" y="5"/>
                    <a:pt x="734" y="0"/>
                    <a:pt x="6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4"/>
            <p:cNvSpPr/>
            <p:nvPr/>
          </p:nvSpPr>
          <p:spPr>
            <a:xfrm>
              <a:off x="698238" y="3668919"/>
              <a:ext cx="47617" cy="48761"/>
            </a:xfrm>
            <a:custGeom>
              <a:avLst/>
              <a:gdLst/>
              <a:ahLst/>
              <a:cxnLst/>
              <a:rect l="l" t="t" r="r" b="b"/>
              <a:pathLst>
                <a:path w="999" h="1023" extrusionOk="0">
                  <a:moveTo>
                    <a:pt x="461" y="0"/>
                  </a:moveTo>
                  <a:cubicBezTo>
                    <a:pt x="372" y="0"/>
                    <a:pt x="279" y="24"/>
                    <a:pt x="211" y="72"/>
                  </a:cubicBezTo>
                  <a:cubicBezTo>
                    <a:pt x="113" y="138"/>
                    <a:pt x="32" y="237"/>
                    <a:pt x="11" y="357"/>
                  </a:cubicBezTo>
                  <a:cubicBezTo>
                    <a:pt x="7" y="397"/>
                    <a:pt x="5" y="434"/>
                    <a:pt x="1" y="473"/>
                  </a:cubicBezTo>
                  <a:cubicBezTo>
                    <a:pt x="5" y="556"/>
                    <a:pt x="28" y="632"/>
                    <a:pt x="73" y="701"/>
                  </a:cubicBezTo>
                  <a:cubicBezTo>
                    <a:pt x="90" y="737"/>
                    <a:pt x="108" y="771"/>
                    <a:pt x="125" y="807"/>
                  </a:cubicBezTo>
                  <a:cubicBezTo>
                    <a:pt x="158" y="864"/>
                    <a:pt x="202" y="906"/>
                    <a:pt x="257" y="938"/>
                  </a:cubicBezTo>
                  <a:cubicBezTo>
                    <a:pt x="304" y="978"/>
                    <a:pt x="359" y="1002"/>
                    <a:pt x="421" y="1012"/>
                  </a:cubicBezTo>
                  <a:cubicBezTo>
                    <a:pt x="451" y="1019"/>
                    <a:pt x="484" y="1022"/>
                    <a:pt x="518" y="1022"/>
                  </a:cubicBezTo>
                  <a:cubicBezTo>
                    <a:pt x="609" y="1022"/>
                    <a:pt x="704" y="998"/>
                    <a:pt x="774" y="948"/>
                  </a:cubicBezTo>
                  <a:cubicBezTo>
                    <a:pt x="874" y="878"/>
                    <a:pt x="958" y="777"/>
                    <a:pt x="980" y="654"/>
                  </a:cubicBezTo>
                  <a:cubicBezTo>
                    <a:pt x="999" y="539"/>
                    <a:pt x="992" y="397"/>
                    <a:pt x="915" y="300"/>
                  </a:cubicBezTo>
                  <a:cubicBezTo>
                    <a:pt x="891" y="271"/>
                    <a:pt x="867" y="240"/>
                    <a:pt x="841" y="209"/>
                  </a:cubicBezTo>
                  <a:cubicBezTo>
                    <a:pt x="810" y="156"/>
                    <a:pt x="767" y="112"/>
                    <a:pt x="714" y="83"/>
                  </a:cubicBezTo>
                  <a:cubicBezTo>
                    <a:pt x="668" y="44"/>
                    <a:pt x="614" y="21"/>
                    <a:pt x="556" y="10"/>
                  </a:cubicBezTo>
                  <a:cubicBezTo>
                    <a:pt x="526" y="4"/>
                    <a:pt x="494" y="0"/>
                    <a:pt x="46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4"/>
            <p:cNvSpPr/>
            <p:nvPr/>
          </p:nvSpPr>
          <p:spPr>
            <a:xfrm>
              <a:off x="671116" y="3564771"/>
              <a:ext cx="63013" cy="69114"/>
            </a:xfrm>
            <a:custGeom>
              <a:avLst/>
              <a:gdLst/>
              <a:ahLst/>
              <a:cxnLst/>
              <a:rect l="l" t="t" r="r" b="b"/>
              <a:pathLst>
                <a:path w="1322" h="1450" extrusionOk="0">
                  <a:moveTo>
                    <a:pt x="669" y="0"/>
                  </a:moveTo>
                  <a:cubicBezTo>
                    <a:pt x="559" y="5"/>
                    <a:pt x="459" y="37"/>
                    <a:pt x="366" y="97"/>
                  </a:cubicBezTo>
                  <a:cubicBezTo>
                    <a:pt x="360" y="100"/>
                    <a:pt x="354" y="103"/>
                    <a:pt x="349" y="107"/>
                  </a:cubicBezTo>
                  <a:cubicBezTo>
                    <a:pt x="274" y="150"/>
                    <a:pt x="216" y="208"/>
                    <a:pt x="174" y="284"/>
                  </a:cubicBezTo>
                  <a:cubicBezTo>
                    <a:pt x="155" y="306"/>
                    <a:pt x="140" y="331"/>
                    <a:pt x="125" y="357"/>
                  </a:cubicBezTo>
                  <a:cubicBezTo>
                    <a:pt x="93" y="418"/>
                    <a:pt x="67" y="489"/>
                    <a:pt x="51" y="552"/>
                  </a:cubicBezTo>
                  <a:cubicBezTo>
                    <a:pt x="40" y="589"/>
                    <a:pt x="31" y="628"/>
                    <a:pt x="21" y="668"/>
                  </a:cubicBezTo>
                  <a:cubicBezTo>
                    <a:pt x="0" y="752"/>
                    <a:pt x="0" y="834"/>
                    <a:pt x="21" y="915"/>
                  </a:cubicBezTo>
                  <a:cubicBezTo>
                    <a:pt x="30" y="1002"/>
                    <a:pt x="58" y="1081"/>
                    <a:pt x="109" y="1155"/>
                  </a:cubicBezTo>
                  <a:cubicBezTo>
                    <a:pt x="155" y="1232"/>
                    <a:pt x="215" y="1291"/>
                    <a:pt x="291" y="1334"/>
                  </a:cubicBezTo>
                  <a:cubicBezTo>
                    <a:pt x="356" y="1387"/>
                    <a:pt x="431" y="1422"/>
                    <a:pt x="516" y="1437"/>
                  </a:cubicBezTo>
                  <a:cubicBezTo>
                    <a:pt x="563" y="1445"/>
                    <a:pt x="610" y="1450"/>
                    <a:pt x="658" y="1450"/>
                  </a:cubicBezTo>
                  <a:cubicBezTo>
                    <a:pt x="780" y="1450"/>
                    <a:pt x="902" y="1421"/>
                    <a:pt x="1003" y="1349"/>
                  </a:cubicBezTo>
                  <a:cubicBezTo>
                    <a:pt x="1047" y="1312"/>
                    <a:pt x="1090" y="1275"/>
                    <a:pt x="1135" y="1237"/>
                  </a:cubicBezTo>
                  <a:cubicBezTo>
                    <a:pt x="1211" y="1152"/>
                    <a:pt x="1261" y="1054"/>
                    <a:pt x="1286" y="942"/>
                  </a:cubicBezTo>
                  <a:cubicBezTo>
                    <a:pt x="1293" y="904"/>
                    <a:pt x="1301" y="864"/>
                    <a:pt x="1308" y="825"/>
                  </a:cubicBezTo>
                  <a:cubicBezTo>
                    <a:pt x="1316" y="772"/>
                    <a:pt x="1322" y="704"/>
                    <a:pt x="1322" y="648"/>
                  </a:cubicBezTo>
                  <a:cubicBezTo>
                    <a:pt x="1322" y="639"/>
                    <a:pt x="1322" y="631"/>
                    <a:pt x="1320" y="622"/>
                  </a:cubicBezTo>
                  <a:cubicBezTo>
                    <a:pt x="1320" y="618"/>
                    <a:pt x="1320" y="612"/>
                    <a:pt x="1319" y="609"/>
                  </a:cubicBezTo>
                  <a:cubicBezTo>
                    <a:pt x="1319" y="522"/>
                    <a:pt x="1298" y="444"/>
                    <a:pt x="1256" y="371"/>
                  </a:cubicBezTo>
                  <a:cubicBezTo>
                    <a:pt x="1230" y="317"/>
                    <a:pt x="1231" y="311"/>
                    <a:pt x="1208" y="280"/>
                  </a:cubicBezTo>
                  <a:cubicBezTo>
                    <a:pt x="1164" y="207"/>
                    <a:pt x="1109" y="151"/>
                    <a:pt x="1037" y="110"/>
                  </a:cubicBezTo>
                  <a:cubicBezTo>
                    <a:pt x="975" y="61"/>
                    <a:pt x="905" y="28"/>
                    <a:pt x="825" y="14"/>
                  </a:cubicBezTo>
                  <a:cubicBezTo>
                    <a:pt x="773" y="9"/>
                    <a:pt x="722" y="4"/>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4"/>
            <p:cNvSpPr/>
            <p:nvPr/>
          </p:nvSpPr>
          <p:spPr>
            <a:xfrm>
              <a:off x="631840" y="3436171"/>
              <a:ext cx="64157" cy="65873"/>
            </a:xfrm>
            <a:custGeom>
              <a:avLst/>
              <a:gdLst/>
              <a:ahLst/>
              <a:cxnLst/>
              <a:rect l="l" t="t" r="r" b="b"/>
              <a:pathLst>
                <a:path w="1346" h="1382" extrusionOk="0">
                  <a:moveTo>
                    <a:pt x="629" y="1"/>
                  </a:moveTo>
                  <a:cubicBezTo>
                    <a:pt x="597" y="1"/>
                    <a:pt x="565" y="6"/>
                    <a:pt x="532" y="15"/>
                  </a:cubicBezTo>
                  <a:cubicBezTo>
                    <a:pt x="448" y="22"/>
                    <a:pt x="369" y="52"/>
                    <a:pt x="297" y="101"/>
                  </a:cubicBezTo>
                  <a:cubicBezTo>
                    <a:pt x="255" y="137"/>
                    <a:pt x="212" y="174"/>
                    <a:pt x="169" y="212"/>
                  </a:cubicBezTo>
                  <a:cubicBezTo>
                    <a:pt x="138" y="258"/>
                    <a:pt x="107" y="303"/>
                    <a:pt x="76" y="348"/>
                  </a:cubicBezTo>
                  <a:cubicBezTo>
                    <a:pt x="35" y="421"/>
                    <a:pt x="14" y="500"/>
                    <a:pt x="14" y="581"/>
                  </a:cubicBezTo>
                  <a:cubicBezTo>
                    <a:pt x="1" y="664"/>
                    <a:pt x="8" y="744"/>
                    <a:pt x="35" y="824"/>
                  </a:cubicBezTo>
                  <a:cubicBezTo>
                    <a:pt x="74" y="962"/>
                    <a:pt x="139" y="1028"/>
                    <a:pt x="231" y="1131"/>
                  </a:cubicBezTo>
                  <a:cubicBezTo>
                    <a:pt x="238" y="1140"/>
                    <a:pt x="248" y="1149"/>
                    <a:pt x="255" y="1158"/>
                  </a:cubicBezTo>
                  <a:cubicBezTo>
                    <a:pt x="275" y="1180"/>
                    <a:pt x="295" y="1201"/>
                    <a:pt x="315" y="1224"/>
                  </a:cubicBezTo>
                  <a:cubicBezTo>
                    <a:pt x="357" y="1253"/>
                    <a:pt x="401" y="1284"/>
                    <a:pt x="445" y="1314"/>
                  </a:cubicBezTo>
                  <a:cubicBezTo>
                    <a:pt x="516" y="1353"/>
                    <a:pt x="592" y="1373"/>
                    <a:pt x="672" y="1374"/>
                  </a:cubicBezTo>
                  <a:cubicBezTo>
                    <a:pt x="693" y="1379"/>
                    <a:pt x="715" y="1382"/>
                    <a:pt x="737" y="1382"/>
                  </a:cubicBezTo>
                  <a:cubicBezTo>
                    <a:pt x="768" y="1382"/>
                    <a:pt x="798" y="1377"/>
                    <a:pt x="829" y="1368"/>
                  </a:cubicBezTo>
                  <a:cubicBezTo>
                    <a:pt x="911" y="1361"/>
                    <a:pt x="987" y="1332"/>
                    <a:pt x="1056" y="1284"/>
                  </a:cubicBezTo>
                  <a:cubicBezTo>
                    <a:pt x="1098" y="1248"/>
                    <a:pt x="1139" y="1214"/>
                    <a:pt x="1181" y="1177"/>
                  </a:cubicBezTo>
                  <a:cubicBezTo>
                    <a:pt x="1212" y="1133"/>
                    <a:pt x="1242" y="1089"/>
                    <a:pt x="1272" y="1046"/>
                  </a:cubicBezTo>
                  <a:cubicBezTo>
                    <a:pt x="1311" y="975"/>
                    <a:pt x="1331" y="900"/>
                    <a:pt x="1332" y="819"/>
                  </a:cubicBezTo>
                  <a:cubicBezTo>
                    <a:pt x="1346" y="739"/>
                    <a:pt x="1338" y="661"/>
                    <a:pt x="1311" y="583"/>
                  </a:cubicBezTo>
                  <a:cubicBezTo>
                    <a:pt x="1300" y="556"/>
                    <a:pt x="1288" y="530"/>
                    <a:pt x="1276" y="503"/>
                  </a:cubicBezTo>
                  <a:cubicBezTo>
                    <a:pt x="1270" y="491"/>
                    <a:pt x="1265" y="479"/>
                    <a:pt x="1262" y="467"/>
                  </a:cubicBezTo>
                  <a:cubicBezTo>
                    <a:pt x="1206" y="341"/>
                    <a:pt x="1173" y="254"/>
                    <a:pt x="1064" y="163"/>
                  </a:cubicBezTo>
                  <a:cubicBezTo>
                    <a:pt x="1018" y="131"/>
                    <a:pt x="974" y="101"/>
                    <a:pt x="928" y="69"/>
                  </a:cubicBezTo>
                  <a:cubicBezTo>
                    <a:pt x="855" y="29"/>
                    <a:pt x="776" y="8"/>
                    <a:pt x="695" y="8"/>
                  </a:cubicBezTo>
                  <a:cubicBezTo>
                    <a:pt x="673" y="3"/>
                    <a:pt x="651" y="1"/>
                    <a:pt x="62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4"/>
            <p:cNvSpPr/>
            <p:nvPr/>
          </p:nvSpPr>
          <p:spPr>
            <a:xfrm>
              <a:off x="526977" y="3286503"/>
              <a:ext cx="57484" cy="59248"/>
            </a:xfrm>
            <a:custGeom>
              <a:avLst/>
              <a:gdLst/>
              <a:ahLst/>
              <a:cxnLst/>
              <a:rect l="l" t="t" r="r" b="b"/>
              <a:pathLst>
                <a:path w="1206" h="1243" extrusionOk="0">
                  <a:moveTo>
                    <a:pt x="599" y="1"/>
                  </a:moveTo>
                  <a:cubicBezTo>
                    <a:pt x="563" y="1"/>
                    <a:pt x="527" y="6"/>
                    <a:pt x="490" y="15"/>
                  </a:cubicBezTo>
                  <a:cubicBezTo>
                    <a:pt x="412" y="22"/>
                    <a:pt x="341" y="48"/>
                    <a:pt x="276" y="94"/>
                  </a:cubicBezTo>
                  <a:cubicBezTo>
                    <a:pt x="156" y="182"/>
                    <a:pt x="52" y="306"/>
                    <a:pt x="26" y="456"/>
                  </a:cubicBezTo>
                  <a:cubicBezTo>
                    <a:pt x="0" y="604"/>
                    <a:pt x="18" y="763"/>
                    <a:pt x="104" y="889"/>
                  </a:cubicBezTo>
                  <a:cubicBezTo>
                    <a:pt x="107" y="892"/>
                    <a:pt x="109" y="895"/>
                    <a:pt x="112" y="899"/>
                  </a:cubicBezTo>
                  <a:cubicBezTo>
                    <a:pt x="144" y="938"/>
                    <a:pt x="178" y="978"/>
                    <a:pt x="211" y="1016"/>
                  </a:cubicBezTo>
                  <a:cubicBezTo>
                    <a:pt x="239" y="1045"/>
                    <a:pt x="270" y="1067"/>
                    <a:pt x="302" y="1084"/>
                  </a:cubicBezTo>
                  <a:cubicBezTo>
                    <a:pt x="311" y="1093"/>
                    <a:pt x="319" y="1101"/>
                    <a:pt x="330" y="1109"/>
                  </a:cubicBezTo>
                  <a:cubicBezTo>
                    <a:pt x="366" y="1135"/>
                    <a:pt x="404" y="1161"/>
                    <a:pt x="442" y="1185"/>
                  </a:cubicBezTo>
                  <a:cubicBezTo>
                    <a:pt x="501" y="1219"/>
                    <a:pt x="565" y="1235"/>
                    <a:pt x="633" y="1236"/>
                  </a:cubicBezTo>
                  <a:cubicBezTo>
                    <a:pt x="653" y="1240"/>
                    <a:pt x="672" y="1242"/>
                    <a:pt x="691" y="1242"/>
                  </a:cubicBezTo>
                  <a:cubicBezTo>
                    <a:pt x="717" y="1242"/>
                    <a:pt x="742" y="1239"/>
                    <a:pt x="767" y="1231"/>
                  </a:cubicBezTo>
                  <a:cubicBezTo>
                    <a:pt x="836" y="1225"/>
                    <a:pt x="901" y="1202"/>
                    <a:pt x="961" y="1161"/>
                  </a:cubicBezTo>
                  <a:lnTo>
                    <a:pt x="1067" y="1071"/>
                  </a:lnTo>
                  <a:cubicBezTo>
                    <a:pt x="1092" y="1034"/>
                    <a:pt x="1118" y="995"/>
                    <a:pt x="1143" y="959"/>
                  </a:cubicBezTo>
                  <a:cubicBezTo>
                    <a:pt x="1177" y="899"/>
                    <a:pt x="1192" y="835"/>
                    <a:pt x="1193" y="766"/>
                  </a:cubicBezTo>
                  <a:cubicBezTo>
                    <a:pt x="1206" y="700"/>
                    <a:pt x="1199" y="633"/>
                    <a:pt x="1177" y="566"/>
                  </a:cubicBezTo>
                  <a:cubicBezTo>
                    <a:pt x="1169" y="543"/>
                    <a:pt x="1162" y="518"/>
                    <a:pt x="1155" y="495"/>
                  </a:cubicBezTo>
                  <a:lnTo>
                    <a:pt x="1155" y="492"/>
                  </a:lnTo>
                  <a:cubicBezTo>
                    <a:pt x="1148" y="414"/>
                    <a:pt x="1122" y="344"/>
                    <a:pt x="1077" y="278"/>
                  </a:cubicBezTo>
                  <a:cubicBezTo>
                    <a:pt x="1075" y="275"/>
                    <a:pt x="1073" y="271"/>
                    <a:pt x="1071" y="267"/>
                  </a:cubicBezTo>
                  <a:cubicBezTo>
                    <a:pt x="1030" y="199"/>
                    <a:pt x="977" y="145"/>
                    <a:pt x="910" y="107"/>
                  </a:cubicBezTo>
                  <a:cubicBezTo>
                    <a:pt x="852" y="59"/>
                    <a:pt x="785" y="30"/>
                    <a:pt x="710" y="15"/>
                  </a:cubicBezTo>
                  <a:cubicBezTo>
                    <a:pt x="672" y="6"/>
                    <a:pt x="635" y="1"/>
                    <a:pt x="5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4"/>
            <p:cNvSpPr/>
            <p:nvPr/>
          </p:nvSpPr>
          <p:spPr>
            <a:xfrm>
              <a:off x="409293" y="3147845"/>
              <a:ext cx="112108" cy="83175"/>
            </a:xfrm>
            <a:custGeom>
              <a:avLst/>
              <a:gdLst/>
              <a:ahLst/>
              <a:cxnLst/>
              <a:rect l="l" t="t" r="r" b="b"/>
              <a:pathLst>
                <a:path w="2352" h="1745" extrusionOk="0">
                  <a:moveTo>
                    <a:pt x="1229" y="0"/>
                  </a:moveTo>
                  <a:cubicBezTo>
                    <a:pt x="615" y="0"/>
                    <a:pt x="1" y="673"/>
                    <a:pt x="435" y="1349"/>
                  </a:cubicBezTo>
                  <a:cubicBezTo>
                    <a:pt x="615" y="1629"/>
                    <a:pt x="869" y="1745"/>
                    <a:pt x="1124" y="1745"/>
                  </a:cubicBezTo>
                  <a:cubicBezTo>
                    <a:pt x="1738" y="1745"/>
                    <a:pt x="2352" y="1072"/>
                    <a:pt x="1918" y="396"/>
                  </a:cubicBezTo>
                  <a:cubicBezTo>
                    <a:pt x="1739" y="116"/>
                    <a:pt x="1484" y="0"/>
                    <a:pt x="122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4"/>
            <p:cNvSpPr/>
            <p:nvPr/>
          </p:nvSpPr>
          <p:spPr>
            <a:xfrm>
              <a:off x="410389" y="3010665"/>
              <a:ext cx="38990" cy="38180"/>
            </a:xfrm>
            <a:custGeom>
              <a:avLst/>
              <a:gdLst/>
              <a:ahLst/>
              <a:cxnLst/>
              <a:rect l="l" t="t" r="r" b="b"/>
              <a:pathLst>
                <a:path w="818" h="801" extrusionOk="0">
                  <a:moveTo>
                    <a:pt x="423" y="1"/>
                  </a:moveTo>
                  <a:cubicBezTo>
                    <a:pt x="414" y="1"/>
                    <a:pt x="405" y="1"/>
                    <a:pt x="396" y="2"/>
                  </a:cubicBezTo>
                  <a:cubicBezTo>
                    <a:pt x="325" y="8"/>
                    <a:pt x="258" y="29"/>
                    <a:pt x="197" y="65"/>
                  </a:cubicBezTo>
                  <a:cubicBezTo>
                    <a:pt x="121" y="112"/>
                    <a:pt x="68" y="190"/>
                    <a:pt x="38" y="270"/>
                  </a:cubicBezTo>
                  <a:cubicBezTo>
                    <a:pt x="11" y="348"/>
                    <a:pt x="1" y="442"/>
                    <a:pt x="31" y="522"/>
                  </a:cubicBezTo>
                  <a:cubicBezTo>
                    <a:pt x="56" y="590"/>
                    <a:pt x="94" y="651"/>
                    <a:pt x="146" y="702"/>
                  </a:cubicBezTo>
                  <a:cubicBezTo>
                    <a:pt x="208" y="762"/>
                    <a:pt x="295" y="792"/>
                    <a:pt x="379" y="798"/>
                  </a:cubicBezTo>
                  <a:cubicBezTo>
                    <a:pt x="392" y="800"/>
                    <a:pt x="407" y="801"/>
                    <a:pt x="421" y="801"/>
                  </a:cubicBezTo>
                  <a:cubicBezTo>
                    <a:pt x="494" y="801"/>
                    <a:pt x="570" y="782"/>
                    <a:pt x="629" y="740"/>
                  </a:cubicBezTo>
                  <a:cubicBezTo>
                    <a:pt x="686" y="699"/>
                    <a:pt x="734" y="647"/>
                    <a:pt x="769" y="584"/>
                  </a:cubicBezTo>
                  <a:cubicBezTo>
                    <a:pt x="795" y="538"/>
                    <a:pt x="807" y="489"/>
                    <a:pt x="808" y="436"/>
                  </a:cubicBezTo>
                  <a:cubicBezTo>
                    <a:pt x="817" y="385"/>
                    <a:pt x="812" y="334"/>
                    <a:pt x="795" y="283"/>
                  </a:cubicBezTo>
                  <a:cubicBezTo>
                    <a:pt x="782" y="222"/>
                    <a:pt x="747" y="156"/>
                    <a:pt x="698" y="117"/>
                  </a:cubicBezTo>
                  <a:cubicBezTo>
                    <a:pt x="620" y="54"/>
                    <a:pt x="525" y="1"/>
                    <a:pt x="42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4"/>
            <p:cNvSpPr/>
            <p:nvPr/>
          </p:nvSpPr>
          <p:spPr>
            <a:xfrm>
              <a:off x="431981" y="2905373"/>
              <a:ext cx="53480" cy="39657"/>
            </a:xfrm>
            <a:custGeom>
              <a:avLst/>
              <a:gdLst/>
              <a:ahLst/>
              <a:cxnLst/>
              <a:rect l="l" t="t" r="r" b="b"/>
              <a:pathLst>
                <a:path w="1122" h="832" extrusionOk="0">
                  <a:moveTo>
                    <a:pt x="586" y="0"/>
                  </a:moveTo>
                  <a:cubicBezTo>
                    <a:pt x="294" y="0"/>
                    <a:pt x="1" y="321"/>
                    <a:pt x="207" y="643"/>
                  </a:cubicBezTo>
                  <a:cubicBezTo>
                    <a:pt x="293" y="776"/>
                    <a:pt x="414" y="832"/>
                    <a:pt x="536" y="832"/>
                  </a:cubicBezTo>
                  <a:cubicBezTo>
                    <a:pt x="829" y="832"/>
                    <a:pt x="1122" y="511"/>
                    <a:pt x="915" y="189"/>
                  </a:cubicBezTo>
                  <a:cubicBezTo>
                    <a:pt x="829" y="56"/>
                    <a:pt x="708" y="0"/>
                    <a:pt x="58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4"/>
            <p:cNvSpPr/>
            <p:nvPr/>
          </p:nvSpPr>
          <p:spPr>
            <a:xfrm>
              <a:off x="523736" y="3896662"/>
              <a:ext cx="46330" cy="34319"/>
            </a:xfrm>
            <a:custGeom>
              <a:avLst/>
              <a:gdLst/>
              <a:ahLst/>
              <a:cxnLst/>
              <a:rect l="l" t="t" r="r" b="b"/>
              <a:pathLst>
                <a:path w="972" h="720" extrusionOk="0">
                  <a:moveTo>
                    <a:pt x="508" y="1"/>
                  </a:moveTo>
                  <a:cubicBezTo>
                    <a:pt x="254" y="1"/>
                    <a:pt x="0" y="278"/>
                    <a:pt x="180" y="557"/>
                  </a:cubicBezTo>
                  <a:cubicBezTo>
                    <a:pt x="254" y="672"/>
                    <a:pt x="359" y="720"/>
                    <a:pt x="464" y="720"/>
                  </a:cubicBezTo>
                  <a:cubicBezTo>
                    <a:pt x="718" y="720"/>
                    <a:pt x="971" y="442"/>
                    <a:pt x="792" y="164"/>
                  </a:cubicBezTo>
                  <a:cubicBezTo>
                    <a:pt x="718" y="49"/>
                    <a:pt x="613" y="1"/>
                    <a:pt x="50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4"/>
            <p:cNvSpPr/>
            <p:nvPr/>
          </p:nvSpPr>
          <p:spPr>
            <a:xfrm>
              <a:off x="541468" y="3800379"/>
              <a:ext cx="72022" cy="53432"/>
            </a:xfrm>
            <a:custGeom>
              <a:avLst/>
              <a:gdLst/>
              <a:ahLst/>
              <a:cxnLst/>
              <a:rect l="l" t="t" r="r" b="b"/>
              <a:pathLst>
                <a:path w="1511" h="1121" extrusionOk="0">
                  <a:moveTo>
                    <a:pt x="789" y="1"/>
                  </a:moveTo>
                  <a:cubicBezTo>
                    <a:pt x="395" y="1"/>
                    <a:pt x="1" y="433"/>
                    <a:pt x="280" y="866"/>
                  </a:cubicBezTo>
                  <a:cubicBezTo>
                    <a:pt x="396" y="1046"/>
                    <a:pt x="559" y="1120"/>
                    <a:pt x="723" y="1120"/>
                  </a:cubicBezTo>
                  <a:cubicBezTo>
                    <a:pt x="1117" y="1120"/>
                    <a:pt x="1511" y="689"/>
                    <a:pt x="1233" y="256"/>
                  </a:cubicBezTo>
                  <a:cubicBezTo>
                    <a:pt x="1117" y="75"/>
                    <a:pt x="953" y="1"/>
                    <a:pt x="78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4"/>
            <p:cNvSpPr/>
            <p:nvPr/>
          </p:nvSpPr>
          <p:spPr>
            <a:xfrm>
              <a:off x="563298" y="3705764"/>
              <a:ext cx="49858" cy="37083"/>
            </a:xfrm>
            <a:custGeom>
              <a:avLst/>
              <a:gdLst/>
              <a:ahLst/>
              <a:cxnLst/>
              <a:rect l="l" t="t" r="r" b="b"/>
              <a:pathLst>
                <a:path w="1046" h="778" extrusionOk="0">
                  <a:moveTo>
                    <a:pt x="546" y="1"/>
                  </a:moveTo>
                  <a:cubicBezTo>
                    <a:pt x="273" y="1"/>
                    <a:pt x="0" y="300"/>
                    <a:pt x="193" y="600"/>
                  </a:cubicBezTo>
                  <a:cubicBezTo>
                    <a:pt x="273" y="725"/>
                    <a:pt x="386" y="777"/>
                    <a:pt x="499" y="777"/>
                  </a:cubicBezTo>
                  <a:cubicBezTo>
                    <a:pt x="772" y="777"/>
                    <a:pt x="1045" y="477"/>
                    <a:pt x="852" y="176"/>
                  </a:cubicBezTo>
                  <a:cubicBezTo>
                    <a:pt x="772" y="52"/>
                    <a:pt x="659" y="1"/>
                    <a:pt x="5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4"/>
            <p:cNvSpPr/>
            <p:nvPr/>
          </p:nvSpPr>
          <p:spPr>
            <a:xfrm>
              <a:off x="541277" y="3570395"/>
              <a:ext cx="58151" cy="43137"/>
            </a:xfrm>
            <a:custGeom>
              <a:avLst/>
              <a:gdLst/>
              <a:ahLst/>
              <a:cxnLst/>
              <a:rect l="l" t="t" r="r" b="b"/>
              <a:pathLst>
                <a:path w="1220" h="905" extrusionOk="0">
                  <a:moveTo>
                    <a:pt x="637" y="0"/>
                  </a:moveTo>
                  <a:cubicBezTo>
                    <a:pt x="319" y="0"/>
                    <a:pt x="1" y="349"/>
                    <a:pt x="226" y="700"/>
                  </a:cubicBezTo>
                  <a:cubicBezTo>
                    <a:pt x="319" y="845"/>
                    <a:pt x="450" y="905"/>
                    <a:pt x="582" y="905"/>
                  </a:cubicBezTo>
                  <a:cubicBezTo>
                    <a:pt x="900" y="905"/>
                    <a:pt x="1219" y="556"/>
                    <a:pt x="995" y="206"/>
                  </a:cubicBezTo>
                  <a:cubicBezTo>
                    <a:pt x="902" y="60"/>
                    <a:pt x="769" y="0"/>
                    <a:pt x="63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4"/>
            <p:cNvSpPr/>
            <p:nvPr/>
          </p:nvSpPr>
          <p:spPr>
            <a:xfrm>
              <a:off x="442563" y="3438602"/>
              <a:ext cx="95187" cy="91993"/>
            </a:xfrm>
            <a:custGeom>
              <a:avLst/>
              <a:gdLst/>
              <a:ahLst/>
              <a:cxnLst/>
              <a:rect l="l" t="t" r="r" b="b"/>
              <a:pathLst>
                <a:path w="1997" h="1930" extrusionOk="0">
                  <a:moveTo>
                    <a:pt x="977" y="0"/>
                  </a:moveTo>
                  <a:cubicBezTo>
                    <a:pt x="810" y="0"/>
                    <a:pt x="643" y="44"/>
                    <a:pt x="501" y="136"/>
                  </a:cubicBezTo>
                  <a:cubicBezTo>
                    <a:pt x="178" y="342"/>
                    <a:pt x="1" y="797"/>
                    <a:pt x="133" y="1164"/>
                  </a:cubicBezTo>
                  <a:cubicBezTo>
                    <a:pt x="178" y="1288"/>
                    <a:pt x="248" y="1403"/>
                    <a:pt x="316" y="1515"/>
                  </a:cubicBezTo>
                  <a:cubicBezTo>
                    <a:pt x="435" y="1710"/>
                    <a:pt x="661" y="1861"/>
                    <a:pt x="883" y="1910"/>
                  </a:cubicBezTo>
                  <a:cubicBezTo>
                    <a:pt x="941" y="1923"/>
                    <a:pt x="1004" y="1929"/>
                    <a:pt x="1069" y="1929"/>
                  </a:cubicBezTo>
                  <a:cubicBezTo>
                    <a:pt x="1243" y="1929"/>
                    <a:pt x="1428" y="1882"/>
                    <a:pt x="1562" y="1788"/>
                  </a:cubicBezTo>
                  <a:cubicBezTo>
                    <a:pt x="1753" y="1654"/>
                    <a:pt x="1915" y="1458"/>
                    <a:pt x="1956" y="1221"/>
                  </a:cubicBezTo>
                  <a:cubicBezTo>
                    <a:pt x="1996" y="989"/>
                    <a:pt x="1969" y="744"/>
                    <a:pt x="1834" y="542"/>
                  </a:cubicBezTo>
                  <a:cubicBezTo>
                    <a:pt x="1761" y="434"/>
                    <a:pt x="1690" y="317"/>
                    <a:pt x="1591" y="230"/>
                  </a:cubicBezTo>
                  <a:cubicBezTo>
                    <a:pt x="1424" y="79"/>
                    <a:pt x="1200" y="0"/>
                    <a:pt x="9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4"/>
            <p:cNvSpPr/>
            <p:nvPr/>
          </p:nvSpPr>
          <p:spPr>
            <a:xfrm>
              <a:off x="348567" y="3344892"/>
              <a:ext cx="85559" cy="85559"/>
            </a:xfrm>
            <a:custGeom>
              <a:avLst/>
              <a:gdLst/>
              <a:ahLst/>
              <a:cxnLst/>
              <a:rect l="l" t="t" r="r" b="b"/>
              <a:pathLst>
                <a:path w="1795" h="1795" extrusionOk="0">
                  <a:moveTo>
                    <a:pt x="836" y="0"/>
                  </a:moveTo>
                  <a:cubicBezTo>
                    <a:pt x="683" y="0"/>
                    <a:pt x="524" y="37"/>
                    <a:pt x="397" y="126"/>
                  </a:cubicBezTo>
                  <a:cubicBezTo>
                    <a:pt x="280" y="212"/>
                    <a:pt x="180" y="320"/>
                    <a:pt x="107" y="450"/>
                  </a:cubicBezTo>
                  <a:cubicBezTo>
                    <a:pt x="1" y="638"/>
                    <a:pt x="3" y="875"/>
                    <a:pt x="53" y="1078"/>
                  </a:cubicBezTo>
                  <a:cubicBezTo>
                    <a:pt x="82" y="1193"/>
                    <a:pt x="146" y="1297"/>
                    <a:pt x="199" y="1402"/>
                  </a:cubicBezTo>
                  <a:cubicBezTo>
                    <a:pt x="260" y="1504"/>
                    <a:pt x="340" y="1582"/>
                    <a:pt x="440" y="1641"/>
                  </a:cubicBezTo>
                  <a:cubicBezTo>
                    <a:pt x="527" y="1711"/>
                    <a:pt x="627" y="1757"/>
                    <a:pt x="739" y="1777"/>
                  </a:cubicBezTo>
                  <a:cubicBezTo>
                    <a:pt x="794" y="1789"/>
                    <a:pt x="854" y="1795"/>
                    <a:pt x="915" y="1795"/>
                  </a:cubicBezTo>
                  <a:cubicBezTo>
                    <a:pt x="1081" y="1795"/>
                    <a:pt x="1257" y="1751"/>
                    <a:pt x="1384" y="1660"/>
                  </a:cubicBezTo>
                  <a:cubicBezTo>
                    <a:pt x="1565" y="1532"/>
                    <a:pt x="1719" y="1346"/>
                    <a:pt x="1758" y="1121"/>
                  </a:cubicBezTo>
                  <a:cubicBezTo>
                    <a:pt x="1795" y="909"/>
                    <a:pt x="1780" y="653"/>
                    <a:pt x="1642" y="476"/>
                  </a:cubicBezTo>
                  <a:cubicBezTo>
                    <a:pt x="1570" y="383"/>
                    <a:pt x="1500" y="281"/>
                    <a:pt x="1408" y="208"/>
                  </a:cubicBezTo>
                  <a:cubicBezTo>
                    <a:pt x="1348" y="167"/>
                    <a:pt x="1288" y="126"/>
                    <a:pt x="1228" y="84"/>
                  </a:cubicBezTo>
                  <a:cubicBezTo>
                    <a:pt x="1131" y="31"/>
                    <a:pt x="1030" y="4"/>
                    <a:pt x="921" y="4"/>
                  </a:cubicBezTo>
                  <a:cubicBezTo>
                    <a:pt x="893" y="1"/>
                    <a:pt x="865" y="0"/>
                    <a:pt x="83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4"/>
            <p:cNvSpPr/>
            <p:nvPr/>
          </p:nvSpPr>
          <p:spPr>
            <a:xfrm>
              <a:off x="279119" y="3239600"/>
              <a:ext cx="42422" cy="43184"/>
            </a:xfrm>
            <a:custGeom>
              <a:avLst/>
              <a:gdLst/>
              <a:ahLst/>
              <a:cxnLst/>
              <a:rect l="l" t="t" r="r" b="b"/>
              <a:pathLst>
                <a:path w="890" h="906" extrusionOk="0">
                  <a:moveTo>
                    <a:pt x="406" y="1"/>
                  </a:moveTo>
                  <a:cubicBezTo>
                    <a:pt x="332" y="1"/>
                    <a:pt x="256" y="19"/>
                    <a:pt x="196" y="61"/>
                  </a:cubicBezTo>
                  <a:cubicBezTo>
                    <a:pt x="139" y="103"/>
                    <a:pt x="90" y="156"/>
                    <a:pt x="55" y="219"/>
                  </a:cubicBezTo>
                  <a:cubicBezTo>
                    <a:pt x="7" y="303"/>
                    <a:pt x="0" y="429"/>
                    <a:pt x="29" y="522"/>
                  </a:cubicBezTo>
                  <a:cubicBezTo>
                    <a:pt x="57" y="608"/>
                    <a:pt x="96" y="660"/>
                    <a:pt x="158" y="725"/>
                  </a:cubicBezTo>
                  <a:lnTo>
                    <a:pt x="185" y="751"/>
                  </a:lnTo>
                  <a:cubicBezTo>
                    <a:pt x="206" y="772"/>
                    <a:pt x="226" y="793"/>
                    <a:pt x="247" y="812"/>
                  </a:cubicBezTo>
                  <a:cubicBezTo>
                    <a:pt x="274" y="831"/>
                    <a:pt x="301" y="849"/>
                    <a:pt x="327" y="868"/>
                  </a:cubicBezTo>
                  <a:cubicBezTo>
                    <a:pt x="371" y="891"/>
                    <a:pt x="418" y="904"/>
                    <a:pt x="466" y="904"/>
                  </a:cubicBezTo>
                  <a:cubicBezTo>
                    <a:pt x="478" y="905"/>
                    <a:pt x="489" y="906"/>
                    <a:pt x="501" y="906"/>
                  </a:cubicBezTo>
                  <a:cubicBezTo>
                    <a:pt x="571" y="906"/>
                    <a:pt x="643" y="889"/>
                    <a:pt x="702" y="849"/>
                  </a:cubicBezTo>
                  <a:cubicBezTo>
                    <a:pt x="756" y="811"/>
                    <a:pt x="801" y="762"/>
                    <a:pt x="834" y="704"/>
                  </a:cubicBezTo>
                  <a:cubicBezTo>
                    <a:pt x="877" y="628"/>
                    <a:pt x="889" y="503"/>
                    <a:pt x="858" y="422"/>
                  </a:cubicBezTo>
                  <a:lnTo>
                    <a:pt x="827" y="339"/>
                  </a:lnTo>
                  <a:cubicBezTo>
                    <a:pt x="823" y="327"/>
                    <a:pt x="818" y="315"/>
                    <a:pt x="814" y="303"/>
                  </a:cubicBezTo>
                  <a:cubicBezTo>
                    <a:pt x="782" y="220"/>
                    <a:pt x="750" y="162"/>
                    <a:pt x="683" y="100"/>
                  </a:cubicBezTo>
                  <a:cubicBezTo>
                    <a:pt x="618" y="42"/>
                    <a:pt x="535" y="10"/>
                    <a:pt x="449" y="3"/>
                  </a:cubicBezTo>
                  <a:cubicBezTo>
                    <a:pt x="435" y="1"/>
                    <a:pt x="420" y="1"/>
                    <a:pt x="40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4"/>
            <p:cNvSpPr/>
            <p:nvPr/>
          </p:nvSpPr>
          <p:spPr>
            <a:xfrm>
              <a:off x="199900" y="3097701"/>
              <a:ext cx="77551" cy="76979"/>
            </a:xfrm>
            <a:custGeom>
              <a:avLst/>
              <a:gdLst/>
              <a:ahLst/>
              <a:cxnLst/>
              <a:rect l="l" t="t" r="r" b="b"/>
              <a:pathLst>
                <a:path w="1627" h="1615" extrusionOk="0">
                  <a:moveTo>
                    <a:pt x="818" y="0"/>
                  </a:moveTo>
                  <a:cubicBezTo>
                    <a:pt x="798" y="0"/>
                    <a:pt x="779" y="1"/>
                    <a:pt x="760" y="4"/>
                  </a:cubicBezTo>
                  <a:cubicBezTo>
                    <a:pt x="628" y="20"/>
                    <a:pt x="497" y="39"/>
                    <a:pt x="385" y="119"/>
                  </a:cubicBezTo>
                  <a:cubicBezTo>
                    <a:pt x="272" y="198"/>
                    <a:pt x="199" y="292"/>
                    <a:pt x="126" y="412"/>
                  </a:cubicBezTo>
                  <a:cubicBezTo>
                    <a:pt x="1" y="613"/>
                    <a:pt x="12" y="970"/>
                    <a:pt x="162" y="1156"/>
                  </a:cubicBezTo>
                  <a:cubicBezTo>
                    <a:pt x="196" y="1197"/>
                    <a:pt x="228" y="1238"/>
                    <a:pt x="261" y="1280"/>
                  </a:cubicBezTo>
                  <a:cubicBezTo>
                    <a:pt x="386" y="1437"/>
                    <a:pt x="517" y="1554"/>
                    <a:pt x="721" y="1599"/>
                  </a:cubicBezTo>
                  <a:cubicBezTo>
                    <a:pt x="769" y="1609"/>
                    <a:pt x="820" y="1614"/>
                    <a:pt x="872" y="1614"/>
                  </a:cubicBezTo>
                  <a:cubicBezTo>
                    <a:pt x="1014" y="1614"/>
                    <a:pt x="1163" y="1577"/>
                    <a:pt x="1272" y="1500"/>
                  </a:cubicBezTo>
                  <a:cubicBezTo>
                    <a:pt x="1427" y="1390"/>
                    <a:pt x="1559" y="1231"/>
                    <a:pt x="1591" y="1039"/>
                  </a:cubicBezTo>
                  <a:cubicBezTo>
                    <a:pt x="1627" y="836"/>
                    <a:pt x="1584" y="670"/>
                    <a:pt x="1492" y="487"/>
                  </a:cubicBezTo>
                  <a:cubicBezTo>
                    <a:pt x="1469" y="440"/>
                    <a:pt x="1445" y="393"/>
                    <a:pt x="1422" y="348"/>
                  </a:cubicBezTo>
                  <a:cubicBezTo>
                    <a:pt x="1322" y="151"/>
                    <a:pt x="1044" y="0"/>
                    <a:pt x="81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4"/>
            <p:cNvSpPr/>
            <p:nvPr/>
          </p:nvSpPr>
          <p:spPr>
            <a:xfrm>
              <a:off x="236793" y="2950178"/>
              <a:ext cx="68495" cy="68066"/>
            </a:xfrm>
            <a:custGeom>
              <a:avLst/>
              <a:gdLst/>
              <a:ahLst/>
              <a:cxnLst/>
              <a:rect l="l" t="t" r="r" b="b"/>
              <a:pathLst>
                <a:path w="1437" h="1428" extrusionOk="0">
                  <a:moveTo>
                    <a:pt x="724" y="1"/>
                  </a:moveTo>
                  <a:cubicBezTo>
                    <a:pt x="719" y="1"/>
                    <a:pt x="714" y="1"/>
                    <a:pt x="709" y="1"/>
                  </a:cubicBezTo>
                  <a:cubicBezTo>
                    <a:pt x="585" y="6"/>
                    <a:pt x="471" y="43"/>
                    <a:pt x="366" y="110"/>
                  </a:cubicBezTo>
                  <a:cubicBezTo>
                    <a:pt x="243" y="208"/>
                    <a:pt x="183" y="266"/>
                    <a:pt x="105" y="406"/>
                  </a:cubicBezTo>
                  <a:cubicBezTo>
                    <a:pt x="102" y="412"/>
                    <a:pt x="99" y="419"/>
                    <a:pt x="97" y="425"/>
                  </a:cubicBezTo>
                  <a:cubicBezTo>
                    <a:pt x="77" y="479"/>
                    <a:pt x="58" y="533"/>
                    <a:pt x="39" y="585"/>
                  </a:cubicBezTo>
                  <a:cubicBezTo>
                    <a:pt x="39" y="586"/>
                    <a:pt x="37" y="589"/>
                    <a:pt x="37" y="590"/>
                  </a:cubicBezTo>
                  <a:cubicBezTo>
                    <a:pt x="37" y="592"/>
                    <a:pt x="36" y="597"/>
                    <a:pt x="36" y="599"/>
                  </a:cubicBezTo>
                  <a:cubicBezTo>
                    <a:pt x="1" y="779"/>
                    <a:pt x="31" y="963"/>
                    <a:pt x="130" y="1117"/>
                  </a:cubicBezTo>
                  <a:cubicBezTo>
                    <a:pt x="196" y="1218"/>
                    <a:pt x="285" y="1298"/>
                    <a:pt x="391" y="1352"/>
                  </a:cubicBezTo>
                  <a:cubicBezTo>
                    <a:pt x="444" y="1381"/>
                    <a:pt x="503" y="1407"/>
                    <a:pt x="565" y="1413"/>
                  </a:cubicBezTo>
                  <a:cubicBezTo>
                    <a:pt x="618" y="1418"/>
                    <a:pt x="674" y="1423"/>
                    <a:pt x="727" y="1428"/>
                  </a:cubicBezTo>
                  <a:cubicBezTo>
                    <a:pt x="814" y="1428"/>
                    <a:pt x="895" y="1405"/>
                    <a:pt x="968" y="1364"/>
                  </a:cubicBezTo>
                  <a:cubicBezTo>
                    <a:pt x="1024" y="1345"/>
                    <a:pt x="1072" y="1315"/>
                    <a:pt x="1110" y="1272"/>
                  </a:cubicBezTo>
                  <a:cubicBezTo>
                    <a:pt x="1123" y="1265"/>
                    <a:pt x="1131" y="1255"/>
                    <a:pt x="1142" y="1246"/>
                  </a:cubicBezTo>
                  <a:cubicBezTo>
                    <a:pt x="1231" y="1182"/>
                    <a:pt x="1302" y="1100"/>
                    <a:pt x="1353" y="1003"/>
                  </a:cubicBezTo>
                  <a:cubicBezTo>
                    <a:pt x="1372" y="947"/>
                    <a:pt x="1392" y="893"/>
                    <a:pt x="1412" y="836"/>
                  </a:cubicBezTo>
                  <a:cubicBezTo>
                    <a:pt x="1437" y="718"/>
                    <a:pt x="1433" y="601"/>
                    <a:pt x="1396" y="486"/>
                  </a:cubicBezTo>
                  <a:cubicBezTo>
                    <a:pt x="1379" y="424"/>
                    <a:pt x="1351" y="367"/>
                    <a:pt x="1316" y="318"/>
                  </a:cubicBezTo>
                  <a:lnTo>
                    <a:pt x="1318" y="318"/>
                  </a:lnTo>
                  <a:cubicBezTo>
                    <a:pt x="1285" y="263"/>
                    <a:pt x="1244" y="216"/>
                    <a:pt x="1196" y="177"/>
                  </a:cubicBezTo>
                  <a:cubicBezTo>
                    <a:pt x="1154" y="136"/>
                    <a:pt x="1107" y="103"/>
                    <a:pt x="1051" y="76"/>
                  </a:cubicBezTo>
                  <a:cubicBezTo>
                    <a:pt x="1047" y="74"/>
                    <a:pt x="1044" y="73"/>
                    <a:pt x="1040" y="72"/>
                  </a:cubicBezTo>
                  <a:cubicBezTo>
                    <a:pt x="992" y="46"/>
                    <a:pt x="941" y="27"/>
                    <a:pt x="884" y="17"/>
                  </a:cubicBezTo>
                  <a:cubicBezTo>
                    <a:pt x="832" y="6"/>
                    <a:pt x="779" y="1"/>
                    <a:pt x="72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4"/>
            <p:cNvSpPr/>
            <p:nvPr/>
          </p:nvSpPr>
          <p:spPr>
            <a:xfrm>
              <a:off x="621116" y="3666154"/>
              <a:ext cx="41516" cy="43137"/>
            </a:xfrm>
            <a:custGeom>
              <a:avLst/>
              <a:gdLst/>
              <a:ahLst/>
              <a:cxnLst/>
              <a:rect l="l" t="t" r="r" b="b"/>
              <a:pathLst>
                <a:path w="871" h="905" extrusionOk="0">
                  <a:moveTo>
                    <a:pt x="366" y="0"/>
                  </a:moveTo>
                  <a:cubicBezTo>
                    <a:pt x="297" y="0"/>
                    <a:pt x="226" y="21"/>
                    <a:pt x="171" y="56"/>
                  </a:cubicBezTo>
                  <a:cubicBezTo>
                    <a:pt x="77" y="118"/>
                    <a:pt x="0" y="243"/>
                    <a:pt x="14" y="359"/>
                  </a:cubicBezTo>
                  <a:cubicBezTo>
                    <a:pt x="21" y="409"/>
                    <a:pt x="28" y="457"/>
                    <a:pt x="33" y="505"/>
                  </a:cubicBezTo>
                  <a:cubicBezTo>
                    <a:pt x="37" y="580"/>
                    <a:pt x="58" y="649"/>
                    <a:pt x="98" y="713"/>
                  </a:cubicBezTo>
                  <a:cubicBezTo>
                    <a:pt x="139" y="776"/>
                    <a:pt x="192" y="824"/>
                    <a:pt x="259" y="860"/>
                  </a:cubicBezTo>
                  <a:cubicBezTo>
                    <a:pt x="318" y="890"/>
                    <a:pt x="383" y="905"/>
                    <a:pt x="447" y="905"/>
                  </a:cubicBezTo>
                  <a:cubicBezTo>
                    <a:pt x="526" y="905"/>
                    <a:pt x="605" y="883"/>
                    <a:pt x="673" y="839"/>
                  </a:cubicBezTo>
                  <a:cubicBezTo>
                    <a:pt x="796" y="759"/>
                    <a:pt x="870" y="618"/>
                    <a:pt x="864" y="471"/>
                  </a:cubicBezTo>
                  <a:cubicBezTo>
                    <a:pt x="860" y="396"/>
                    <a:pt x="839" y="327"/>
                    <a:pt x="798" y="263"/>
                  </a:cubicBezTo>
                  <a:cubicBezTo>
                    <a:pt x="757" y="200"/>
                    <a:pt x="704" y="152"/>
                    <a:pt x="637" y="116"/>
                  </a:cubicBezTo>
                  <a:cubicBezTo>
                    <a:pt x="595" y="90"/>
                    <a:pt x="555" y="64"/>
                    <a:pt x="513" y="39"/>
                  </a:cubicBezTo>
                  <a:cubicBezTo>
                    <a:pt x="470" y="12"/>
                    <a:pt x="418" y="0"/>
                    <a:pt x="3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4"/>
            <p:cNvSpPr/>
            <p:nvPr/>
          </p:nvSpPr>
          <p:spPr>
            <a:xfrm>
              <a:off x="599238" y="3527497"/>
              <a:ext cx="24786" cy="18351"/>
            </a:xfrm>
            <a:custGeom>
              <a:avLst/>
              <a:gdLst/>
              <a:ahLst/>
              <a:cxnLst/>
              <a:rect l="l" t="t" r="r" b="b"/>
              <a:pathLst>
                <a:path w="520" h="385" extrusionOk="0">
                  <a:moveTo>
                    <a:pt x="271" y="1"/>
                  </a:moveTo>
                  <a:cubicBezTo>
                    <a:pt x="135" y="1"/>
                    <a:pt x="0" y="149"/>
                    <a:pt x="96" y="297"/>
                  </a:cubicBezTo>
                  <a:cubicBezTo>
                    <a:pt x="136" y="359"/>
                    <a:pt x="192" y="385"/>
                    <a:pt x="248" y="385"/>
                  </a:cubicBezTo>
                  <a:cubicBezTo>
                    <a:pt x="384" y="385"/>
                    <a:pt x="519" y="237"/>
                    <a:pt x="424" y="88"/>
                  </a:cubicBezTo>
                  <a:cubicBezTo>
                    <a:pt x="384" y="26"/>
                    <a:pt x="327" y="1"/>
                    <a:pt x="27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4"/>
            <p:cNvSpPr/>
            <p:nvPr/>
          </p:nvSpPr>
          <p:spPr>
            <a:xfrm>
              <a:off x="510533" y="3390555"/>
              <a:ext cx="27789" cy="20639"/>
            </a:xfrm>
            <a:custGeom>
              <a:avLst/>
              <a:gdLst/>
              <a:ahLst/>
              <a:cxnLst/>
              <a:rect l="l" t="t" r="r" b="b"/>
              <a:pathLst>
                <a:path w="583" h="433" extrusionOk="0">
                  <a:moveTo>
                    <a:pt x="304" y="1"/>
                  </a:moveTo>
                  <a:cubicBezTo>
                    <a:pt x="152" y="1"/>
                    <a:pt x="0" y="167"/>
                    <a:pt x="107" y="334"/>
                  </a:cubicBezTo>
                  <a:cubicBezTo>
                    <a:pt x="152" y="404"/>
                    <a:pt x="215" y="433"/>
                    <a:pt x="278" y="433"/>
                  </a:cubicBezTo>
                  <a:cubicBezTo>
                    <a:pt x="430" y="433"/>
                    <a:pt x="582" y="266"/>
                    <a:pt x="475" y="99"/>
                  </a:cubicBezTo>
                  <a:cubicBezTo>
                    <a:pt x="430" y="29"/>
                    <a:pt x="367" y="1"/>
                    <a:pt x="30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4"/>
            <p:cNvSpPr/>
            <p:nvPr/>
          </p:nvSpPr>
          <p:spPr>
            <a:xfrm>
              <a:off x="376737" y="3251898"/>
              <a:ext cx="88991" cy="66064"/>
            </a:xfrm>
            <a:custGeom>
              <a:avLst/>
              <a:gdLst/>
              <a:ahLst/>
              <a:cxnLst/>
              <a:rect l="l" t="t" r="r" b="b"/>
              <a:pathLst>
                <a:path w="1867" h="1386" extrusionOk="0">
                  <a:moveTo>
                    <a:pt x="975" y="1"/>
                  </a:moveTo>
                  <a:cubicBezTo>
                    <a:pt x="487" y="1"/>
                    <a:pt x="0" y="535"/>
                    <a:pt x="344" y="1071"/>
                  </a:cubicBezTo>
                  <a:cubicBezTo>
                    <a:pt x="487" y="1294"/>
                    <a:pt x="690" y="1386"/>
                    <a:pt x="892" y="1386"/>
                  </a:cubicBezTo>
                  <a:cubicBezTo>
                    <a:pt x="1379" y="1386"/>
                    <a:pt x="1866" y="852"/>
                    <a:pt x="1522" y="315"/>
                  </a:cubicBezTo>
                  <a:cubicBezTo>
                    <a:pt x="1379" y="93"/>
                    <a:pt x="1177" y="1"/>
                    <a:pt x="9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4"/>
            <p:cNvSpPr/>
            <p:nvPr/>
          </p:nvSpPr>
          <p:spPr>
            <a:xfrm>
              <a:off x="346708" y="3161239"/>
              <a:ext cx="30124" cy="31316"/>
            </a:xfrm>
            <a:custGeom>
              <a:avLst/>
              <a:gdLst/>
              <a:ahLst/>
              <a:cxnLst/>
              <a:rect l="l" t="t" r="r" b="b"/>
              <a:pathLst>
                <a:path w="632" h="657" extrusionOk="0">
                  <a:moveTo>
                    <a:pt x="252" y="0"/>
                  </a:moveTo>
                  <a:cubicBezTo>
                    <a:pt x="167" y="0"/>
                    <a:pt x="68" y="64"/>
                    <a:pt x="35" y="141"/>
                  </a:cubicBezTo>
                  <a:cubicBezTo>
                    <a:pt x="15" y="193"/>
                    <a:pt x="1" y="235"/>
                    <a:pt x="6" y="291"/>
                  </a:cubicBezTo>
                  <a:cubicBezTo>
                    <a:pt x="8" y="320"/>
                    <a:pt x="13" y="361"/>
                    <a:pt x="22" y="385"/>
                  </a:cubicBezTo>
                  <a:cubicBezTo>
                    <a:pt x="35" y="430"/>
                    <a:pt x="67" y="481"/>
                    <a:pt x="90" y="524"/>
                  </a:cubicBezTo>
                  <a:cubicBezTo>
                    <a:pt x="121" y="586"/>
                    <a:pt x="207" y="637"/>
                    <a:pt x="273" y="650"/>
                  </a:cubicBezTo>
                  <a:cubicBezTo>
                    <a:pt x="292" y="655"/>
                    <a:pt x="313" y="657"/>
                    <a:pt x="334" y="657"/>
                  </a:cubicBezTo>
                  <a:cubicBezTo>
                    <a:pt x="390" y="657"/>
                    <a:pt x="449" y="642"/>
                    <a:pt x="493" y="612"/>
                  </a:cubicBezTo>
                  <a:cubicBezTo>
                    <a:pt x="554" y="569"/>
                    <a:pt x="606" y="506"/>
                    <a:pt x="619" y="428"/>
                  </a:cubicBezTo>
                  <a:cubicBezTo>
                    <a:pt x="631" y="356"/>
                    <a:pt x="627" y="268"/>
                    <a:pt x="580" y="208"/>
                  </a:cubicBezTo>
                  <a:cubicBezTo>
                    <a:pt x="550" y="171"/>
                    <a:pt x="517" y="121"/>
                    <a:pt x="482" y="89"/>
                  </a:cubicBezTo>
                  <a:cubicBezTo>
                    <a:pt x="464" y="73"/>
                    <a:pt x="428" y="51"/>
                    <a:pt x="402" y="36"/>
                  </a:cubicBezTo>
                  <a:cubicBezTo>
                    <a:pt x="354" y="6"/>
                    <a:pt x="308" y="3"/>
                    <a:pt x="254" y="0"/>
                  </a:cubicBezTo>
                  <a:cubicBezTo>
                    <a:pt x="253" y="0"/>
                    <a:pt x="253" y="0"/>
                    <a:pt x="25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4"/>
            <p:cNvSpPr/>
            <p:nvPr/>
          </p:nvSpPr>
          <p:spPr>
            <a:xfrm>
              <a:off x="298185" y="3040360"/>
              <a:ext cx="78552" cy="78886"/>
            </a:xfrm>
            <a:custGeom>
              <a:avLst/>
              <a:gdLst/>
              <a:ahLst/>
              <a:cxnLst/>
              <a:rect l="l" t="t" r="r" b="b"/>
              <a:pathLst>
                <a:path w="1648" h="1655" extrusionOk="0">
                  <a:moveTo>
                    <a:pt x="842" y="0"/>
                  </a:moveTo>
                  <a:cubicBezTo>
                    <a:pt x="789" y="0"/>
                    <a:pt x="737" y="7"/>
                    <a:pt x="685" y="22"/>
                  </a:cubicBezTo>
                  <a:cubicBezTo>
                    <a:pt x="574" y="30"/>
                    <a:pt x="473" y="69"/>
                    <a:pt x="379" y="134"/>
                  </a:cubicBezTo>
                  <a:cubicBezTo>
                    <a:pt x="323" y="181"/>
                    <a:pt x="266" y="229"/>
                    <a:pt x="210" y="276"/>
                  </a:cubicBezTo>
                  <a:cubicBezTo>
                    <a:pt x="113" y="385"/>
                    <a:pt x="50" y="509"/>
                    <a:pt x="19" y="652"/>
                  </a:cubicBezTo>
                  <a:cubicBezTo>
                    <a:pt x="13" y="723"/>
                    <a:pt x="7" y="792"/>
                    <a:pt x="0" y="862"/>
                  </a:cubicBezTo>
                  <a:cubicBezTo>
                    <a:pt x="7" y="1012"/>
                    <a:pt x="50" y="1148"/>
                    <a:pt x="130" y="1274"/>
                  </a:cubicBezTo>
                  <a:cubicBezTo>
                    <a:pt x="188" y="1372"/>
                    <a:pt x="265" y="1447"/>
                    <a:pt x="361" y="1503"/>
                  </a:cubicBezTo>
                  <a:cubicBezTo>
                    <a:pt x="445" y="1571"/>
                    <a:pt x="540" y="1614"/>
                    <a:pt x="648" y="1634"/>
                  </a:cubicBezTo>
                  <a:cubicBezTo>
                    <a:pt x="701" y="1647"/>
                    <a:pt x="754" y="1654"/>
                    <a:pt x="807" y="1654"/>
                  </a:cubicBezTo>
                  <a:cubicBezTo>
                    <a:pt x="859" y="1654"/>
                    <a:pt x="912" y="1647"/>
                    <a:pt x="963" y="1634"/>
                  </a:cubicBezTo>
                  <a:cubicBezTo>
                    <a:pt x="1074" y="1624"/>
                    <a:pt x="1176" y="1587"/>
                    <a:pt x="1270" y="1521"/>
                  </a:cubicBezTo>
                  <a:cubicBezTo>
                    <a:pt x="1327" y="1474"/>
                    <a:pt x="1382" y="1425"/>
                    <a:pt x="1439" y="1378"/>
                  </a:cubicBezTo>
                  <a:cubicBezTo>
                    <a:pt x="1536" y="1269"/>
                    <a:pt x="1599" y="1145"/>
                    <a:pt x="1630" y="1003"/>
                  </a:cubicBezTo>
                  <a:cubicBezTo>
                    <a:pt x="1636" y="932"/>
                    <a:pt x="1642" y="862"/>
                    <a:pt x="1648" y="792"/>
                  </a:cubicBezTo>
                  <a:cubicBezTo>
                    <a:pt x="1642" y="642"/>
                    <a:pt x="1599" y="506"/>
                    <a:pt x="1518" y="381"/>
                  </a:cubicBezTo>
                  <a:cubicBezTo>
                    <a:pt x="1461" y="283"/>
                    <a:pt x="1383" y="207"/>
                    <a:pt x="1287" y="152"/>
                  </a:cubicBezTo>
                  <a:cubicBezTo>
                    <a:pt x="1203" y="84"/>
                    <a:pt x="1108" y="40"/>
                    <a:pt x="1000" y="22"/>
                  </a:cubicBezTo>
                  <a:cubicBezTo>
                    <a:pt x="947" y="7"/>
                    <a:pt x="894"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4"/>
            <p:cNvSpPr/>
            <p:nvPr/>
          </p:nvSpPr>
          <p:spPr>
            <a:xfrm>
              <a:off x="318443" y="2949130"/>
              <a:ext cx="35129" cy="32794"/>
            </a:xfrm>
            <a:custGeom>
              <a:avLst/>
              <a:gdLst/>
              <a:ahLst/>
              <a:cxnLst/>
              <a:rect l="l" t="t" r="r" b="b"/>
              <a:pathLst>
                <a:path w="737" h="688" extrusionOk="0">
                  <a:moveTo>
                    <a:pt x="438" y="1"/>
                  </a:moveTo>
                  <a:cubicBezTo>
                    <a:pt x="404" y="1"/>
                    <a:pt x="370" y="6"/>
                    <a:pt x="337" y="13"/>
                  </a:cubicBezTo>
                  <a:cubicBezTo>
                    <a:pt x="236" y="36"/>
                    <a:pt x="155" y="127"/>
                    <a:pt x="78" y="195"/>
                  </a:cubicBezTo>
                  <a:lnTo>
                    <a:pt x="35" y="258"/>
                  </a:lnTo>
                  <a:cubicBezTo>
                    <a:pt x="16" y="292"/>
                    <a:pt x="7" y="329"/>
                    <a:pt x="7" y="366"/>
                  </a:cubicBezTo>
                  <a:cubicBezTo>
                    <a:pt x="0" y="429"/>
                    <a:pt x="13" y="498"/>
                    <a:pt x="49" y="551"/>
                  </a:cubicBezTo>
                  <a:cubicBezTo>
                    <a:pt x="80" y="594"/>
                    <a:pt x="119" y="628"/>
                    <a:pt x="164" y="654"/>
                  </a:cubicBezTo>
                  <a:cubicBezTo>
                    <a:pt x="198" y="674"/>
                    <a:pt x="253" y="687"/>
                    <a:pt x="303" y="687"/>
                  </a:cubicBezTo>
                  <a:cubicBezTo>
                    <a:pt x="333" y="687"/>
                    <a:pt x="362" y="683"/>
                    <a:pt x="384" y="672"/>
                  </a:cubicBezTo>
                  <a:cubicBezTo>
                    <a:pt x="479" y="630"/>
                    <a:pt x="595" y="596"/>
                    <a:pt x="657" y="512"/>
                  </a:cubicBezTo>
                  <a:cubicBezTo>
                    <a:pt x="697" y="456"/>
                    <a:pt x="725" y="403"/>
                    <a:pt x="731" y="332"/>
                  </a:cubicBezTo>
                  <a:cubicBezTo>
                    <a:pt x="736" y="267"/>
                    <a:pt x="725" y="195"/>
                    <a:pt x="687" y="140"/>
                  </a:cubicBezTo>
                  <a:cubicBezTo>
                    <a:pt x="655" y="95"/>
                    <a:pt x="615" y="59"/>
                    <a:pt x="568" y="32"/>
                  </a:cubicBezTo>
                  <a:cubicBezTo>
                    <a:pt x="527" y="9"/>
                    <a:pt x="482" y="1"/>
                    <a:pt x="43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4"/>
            <p:cNvSpPr/>
            <p:nvPr/>
          </p:nvSpPr>
          <p:spPr>
            <a:xfrm>
              <a:off x="342752" y="2856421"/>
              <a:ext cx="54529" cy="40468"/>
            </a:xfrm>
            <a:custGeom>
              <a:avLst/>
              <a:gdLst/>
              <a:ahLst/>
              <a:cxnLst/>
              <a:rect l="l" t="t" r="r" b="b"/>
              <a:pathLst>
                <a:path w="1144" h="849" extrusionOk="0">
                  <a:moveTo>
                    <a:pt x="598" y="1"/>
                  </a:moveTo>
                  <a:cubicBezTo>
                    <a:pt x="300" y="1"/>
                    <a:pt x="1" y="328"/>
                    <a:pt x="212" y="656"/>
                  </a:cubicBezTo>
                  <a:cubicBezTo>
                    <a:pt x="299" y="792"/>
                    <a:pt x="423" y="849"/>
                    <a:pt x="547" y="849"/>
                  </a:cubicBezTo>
                  <a:cubicBezTo>
                    <a:pt x="845" y="849"/>
                    <a:pt x="1144" y="521"/>
                    <a:pt x="933" y="193"/>
                  </a:cubicBezTo>
                  <a:cubicBezTo>
                    <a:pt x="846" y="57"/>
                    <a:pt x="722" y="1"/>
                    <a:pt x="59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4"/>
            <p:cNvSpPr/>
            <p:nvPr/>
          </p:nvSpPr>
          <p:spPr>
            <a:xfrm>
              <a:off x="189223" y="3017529"/>
              <a:ext cx="47236" cy="35129"/>
            </a:xfrm>
            <a:custGeom>
              <a:avLst/>
              <a:gdLst/>
              <a:ahLst/>
              <a:cxnLst/>
              <a:rect l="l" t="t" r="r" b="b"/>
              <a:pathLst>
                <a:path w="991" h="737" extrusionOk="0">
                  <a:moveTo>
                    <a:pt x="518" y="1"/>
                  </a:moveTo>
                  <a:cubicBezTo>
                    <a:pt x="259" y="1"/>
                    <a:pt x="0" y="285"/>
                    <a:pt x="182" y="570"/>
                  </a:cubicBezTo>
                  <a:cubicBezTo>
                    <a:pt x="258" y="688"/>
                    <a:pt x="366" y="737"/>
                    <a:pt x="473" y="737"/>
                  </a:cubicBezTo>
                  <a:cubicBezTo>
                    <a:pt x="732" y="737"/>
                    <a:pt x="991" y="453"/>
                    <a:pt x="808" y="168"/>
                  </a:cubicBezTo>
                  <a:cubicBezTo>
                    <a:pt x="733" y="50"/>
                    <a:pt x="625" y="1"/>
                    <a:pt x="51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4"/>
            <p:cNvSpPr/>
            <p:nvPr/>
          </p:nvSpPr>
          <p:spPr>
            <a:xfrm>
              <a:off x="177688" y="2863809"/>
              <a:ext cx="51335" cy="45806"/>
            </a:xfrm>
            <a:custGeom>
              <a:avLst/>
              <a:gdLst/>
              <a:ahLst/>
              <a:cxnLst/>
              <a:rect l="l" t="t" r="r" b="b"/>
              <a:pathLst>
                <a:path w="1077" h="961" extrusionOk="0">
                  <a:moveTo>
                    <a:pt x="632" y="1"/>
                  </a:moveTo>
                  <a:cubicBezTo>
                    <a:pt x="623" y="1"/>
                    <a:pt x="614" y="1"/>
                    <a:pt x="604" y="2"/>
                  </a:cubicBezTo>
                  <a:cubicBezTo>
                    <a:pt x="563" y="6"/>
                    <a:pt x="517" y="16"/>
                    <a:pt x="478" y="26"/>
                  </a:cubicBezTo>
                  <a:cubicBezTo>
                    <a:pt x="459" y="31"/>
                    <a:pt x="438" y="38"/>
                    <a:pt x="418" y="44"/>
                  </a:cubicBezTo>
                  <a:cubicBezTo>
                    <a:pt x="124" y="131"/>
                    <a:pt x="0" y="493"/>
                    <a:pt x="162" y="744"/>
                  </a:cubicBezTo>
                  <a:cubicBezTo>
                    <a:pt x="228" y="845"/>
                    <a:pt x="339" y="923"/>
                    <a:pt x="458" y="949"/>
                  </a:cubicBezTo>
                  <a:cubicBezTo>
                    <a:pt x="490" y="957"/>
                    <a:pt x="523" y="960"/>
                    <a:pt x="556" y="960"/>
                  </a:cubicBezTo>
                  <a:cubicBezTo>
                    <a:pt x="688" y="960"/>
                    <a:pt x="820" y="905"/>
                    <a:pt x="906" y="805"/>
                  </a:cubicBezTo>
                  <a:cubicBezTo>
                    <a:pt x="976" y="724"/>
                    <a:pt x="1041" y="643"/>
                    <a:pt x="1065" y="536"/>
                  </a:cubicBezTo>
                  <a:cubicBezTo>
                    <a:pt x="1073" y="493"/>
                    <a:pt x="1076" y="445"/>
                    <a:pt x="1072" y="402"/>
                  </a:cubicBezTo>
                  <a:cubicBezTo>
                    <a:pt x="1067" y="332"/>
                    <a:pt x="1054" y="257"/>
                    <a:pt x="1012" y="200"/>
                  </a:cubicBezTo>
                  <a:cubicBezTo>
                    <a:pt x="952" y="115"/>
                    <a:pt x="874" y="65"/>
                    <a:pt x="780" y="31"/>
                  </a:cubicBezTo>
                  <a:cubicBezTo>
                    <a:pt x="730" y="13"/>
                    <a:pt x="684" y="1"/>
                    <a:pt x="63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4"/>
            <p:cNvSpPr/>
            <p:nvPr/>
          </p:nvSpPr>
          <p:spPr>
            <a:xfrm>
              <a:off x="240749" y="2854372"/>
              <a:ext cx="53957" cy="55244"/>
            </a:xfrm>
            <a:custGeom>
              <a:avLst/>
              <a:gdLst/>
              <a:ahLst/>
              <a:cxnLst/>
              <a:rect l="l" t="t" r="r" b="b"/>
              <a:pathLst>
                <a:path w="1132" h="1159" extrusionOk="0">
                  <a:moveTo>
                    <a:pt x="524" y="0"/>
                  </a:moveTo>
                  <a:cubicBezTo>
                    <a:pt x="426" y="0"/>
                    <a:pt x="327" y="22"/>
                    <a:pt x="247" y="79"/>
                  </a:cubicBezTo>
                  <a:cubicBezTo>
                    <a:pt x="215" y="108"/>
                    <a:pt x="179" y="137"/>
                    <a:pt x="145" y="167"/>
                  </a:cubicBezTo>
                  <a:cubicBezTo>
                    <a:pt x="84" y="236"/>
                    <a:pt x="45" y="313"/>
                    <a:pt x="25" y="401"/>
                  </a:cubicBezTo>
                  <a:cubicBezTo>
                    <a:pt x="0" y="490"/>
                    <a:pt x="11" y="587"/>
                    <a:pt x="34" y="676"/>
                  </a:cubicBezTo>
                  <a:cubicBezTo>
                    <a:pt x="45" y="718"/>
                    <a:pt x="84" y="784"/>
                    <a:pt x="107" y="833"/>
                  </a:cubicBezTo>
                  <a:lnTo>
                    <a:pt x="145" y="911"/>
                  </a:lnTo>
                  <a:cubicBezTo>
                    <a:pt x="182" y="975"/>
                    <a:pt x="232" y="1025"/>
                    <a:pt x="294" y="1060"/>
                  </a:cubicBezTo>
                  <a:cubicBezTo>
                    <a:pt x="348" y="1104"/>
                    <a:pt x="412" y="1134"/>
                    <a:pt x="482" y="1145"/>
                  </a:cubicBezTo>
                  <a:cubicBezTo>
                    <a:pt x="516" y="1154"/>
                    <a:pt x="551" y="1159"/>
                    <a:pt x="585" y="1159"/>
                  </a:cubicBezTo>
                  <a:cubicBezTo>
                    <a:pt x="619" y="1159"/>
                    <a:pt x="653" y="1154"/>
                    <a:pt x="687" y="1145"/>
                  </a:cubicBezTo>
                  <a:cubicBezTo>
                    <a:pt x="759" y="1139"/>
                    <a:pt x="826" y="1115"/>
                    <a:pt x="886" y="1072"/>
                  </a:cubicBezTo>
                  <a:cubicBezTo>
                    <a:pt x="1000" y="992"/>
                    <a:pt x="1096" y="875"/>
                    <a:pt x="1120" y="734"/>
                  </a:cubicBezTo>
                  <a:lnTo>
                    <a:pt x="1132" y="597"/>
                  </a:lnTo>
                  <a:cubicBezTo>
                    <a:pt x="1128" y="500"/>
                    <a:pt x="1099" y="411"/>
                    <a:pt x="1047" y="329"/>
                  </a:cubicBezTo>
                  <a:lnTo>
                    <a:pt x="993" y="263"/>
                  </a:lnTo>
                  <a:lnTo>
                    <a:pt x="926" y="184"/>
                  </a:lnTo>
                  <a:cubicBezTo>
                    <a:pt x="885" y="129"/>
                    <a:pt x="833" y="84"/>
                    <a:pt x="769" y="55"/>
                  </a:cubicBezTo>
                  <a:cubicBezTo>
                    <a:pt x="726" y="31"/>
                    <a:pt x="681" y="16"/>
                    <a:pt x="634" y="9"/>
                  </a:cubicBezTo>
                  <a:cubicBezTo>
                    <a:pt x="598" y="4"/>
                    <a:pt x="561" y="0"/>
                    <a:pt x="52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14"/>
          <p:cNvGrpSpPr/>
          <p:nvPr/>
        </p:nvGrpSpPr>
        <p:grpSpPr>
          <a:xfrm rot="-1781652">
            <a:off x="538942" y="411361"/>
            <a:ext cx="431476" cy="391619"/>
            <a:chOff x="2345588" y="3008044"/>
            <a:chExt cx="250194" cy="227076"/>
          </a:xfrm>
        </p:grpSpPr>
        <p:sp>
          <p:nvSpPr>
            <p:cNvPr id="1053" name="Google Shape;1053;p14"/>
            <p:cNvSpPr/>
            <p:nvPr/>
          </p:nvSpPr>
          <p:spPr>
            <a:xfrm>
              <a:off x="2345588" y="3008044"/>
              <a:ext cx="250194" cy="227076"/>
            </a:xfrm>
            <a:custGeom>
              <a:avLst/>
              <a:gdLst/>
              <a:ahLst/>
              <a:cxnLst/>
              <a:rect l="l" t="t" r="r" b="b"/>
              <a:pathLst>
                <a:path w="5249" h="4764" extrusionOk="0">
                  <a:moveTo>
                    <a:pt x="1" y="0"/>
                  </a:moveTo>
                  <a:lnTo>
                    <a:pt x="1" y="0"/>
                  </a:lnTo>
                  <a:cubicBezTo>
                    <a:pt x="1140" y="551"/>
                    <a:pt x="1705" y="2062"/>
                    <a:pt x="1704" y="2063"/>
                  </a:cubicBezTo>
                  <a:lnTo>
                    <a:pt x="1212" y="2063"/>
                  </a:lnTo>
                  <a:cubicBezTo>
                    <a:pt x="1212" y="2063"/>
                    <a:pt x="2097" y="4045"/>
                    <a:pt x="2893" y="4545"/>
                  </a:cubicBezTo>
                  <a:cubicBezTo>
                    <a:pt x="3128" y="4692"/>
                    <a:pt x="3399" y="4763"/>
                    <a:pt x="3665" y="4763"/>
                  </a:cubicBezTo>
                  <a:cubicBezTo>
                    <a:pt x="4483" y="4763"/>
                    <a:pt x="5249" y="4093"/>
                    <a:pt x="4735" y="2916"/>
                  </a:cubicBezTo>
                  <a:cubicBezTo>
                    <a:pt x="4055" y="1356"/>
                    <a:pt x="2840" y="984"/>
                    <a:pt x="2840" y="984"/>
                  </a:cubicBezTo>
                  <a:lnTo>
                    <a:pt x="2840" y="984"/>
                  </a:lnTo>
                  <a:lnTo>
                    <a:pt x="2928" y="1512"/>
                  </a:lnTo>
                  <a:cubicBezTo>
                    <a:pt x="2928" y="1512"/>
                    <a:pt x="2490" y="956"/>
                    <a:pt x="1801" y="590"/>
                  </a:cubicBezTo>
                  <a:cubicBezTo>
                    <a:pt x="1257" y="300"/>
                    <a:pt x="1" y="0"/>
                    <a:pt x="1"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4"/>
            <p:cNvSpPr/>
            <p:nvPr/>
          </p:nvSpPr>
          <p:spPr>
            <a:xfrm>
              <a:off x="2444445" y="3089551"/>
              <a:ext cx="129458" cy="139658"/>
            </a:xfrm>
            <a:custGeom>
              <a:avLst/>
              <a:gdLst/>
              <a:ahLst/>
              <a:cxnLst/>
              <a:rect l="l" t="t" r="r" b="b"/>
              <a:pathLst>
                <a:path w="2716" h="2930" extrusionOk="0">
                  <a:moveTo>
                    <a:pt x="0" y="1"/>
                  </a:moveTo>
                  <a:cubicBezTo>
                    <a:pt x="0" y="1"/>
                    <a:pt x="377" y="385"/>
                    <a:pt x="504" y="757"/>
                  </a:cubicBezTo>
                  <a:cubicBezTo>
                    <a:pt x="622" y="1102"/>
                    <a:pt x="618" y="1399"/>
                    <a:pt x="618" y="1399"/>
                  </a:cubicBezTo>
                  <a:lnTo>
                    <a:pt x="185" y="1038"/>
                  </a:lnTo>
                  <a:lnTo>
                    <a:pt x="185" y="1038"/>
                  </a:lnTo>
                  <a:cubicBezTo>
                    <a:pt x="185" y="1038"/>
                    <a:pt x="194" y="1333"/>
                    <a:pt x="347" y="1703"/>
                  </a:cubicBezTo>
                  <a:cubicBezTo>
                    <a:pt x="500" y="2074"/>
                    <a:pt x="975" y="2563"/>
                    <a:pt x="1224" y="2735"/>
                  </a:cubicBezTo>
                  <a:cubicBezTo>
                    <a:pt x="1403" y="2860"/>
                    <a:pt x="1627" y="2929"/>
                    <a:pt x="1843" y="2929"/>
                  </a:cubicBezTo>
                  <a:cubicBezTo>
                    <a:pt x="2294" y="2929"/>
                    <a:pt x="2715" y="2632"/>
                    <a:pt x="2653" y="1922"/>
                  </a:cubicBezTo>
                  <a:cubicBezTo>
                    <a:pt x="2560" y="871"/>
                    <a:pt x="1362" y="401"/>
                    <a:pt x="1362" y="401"/>
                  </a:cubicBezTo>
                  <a:lnTo>
                    <a:pt x="1362" y="401"/>
                  </a:lnTo>
                  <a:lnTo>
                    <a:pt x="1405" y="818"/>
                  </a:lnTo>
                  <a:cubicBezTo>
                    <a:pt x="1405" y="818"/>
                    <a:pt x="1162" y="542"/>
                    <a:pt x="905" y="385"/>
                  </a:cubicBezTo>
                  <a:cubicBezTo>
                    <a:pt x="562" y="178"/>
                    <a:pt x="1" y="1"/>
                    <a:pt x="0"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4"/>
            <p:cNvSpPr/>
            <p:nvPr/>
          </p:nvSpPr>
          <p:spPr>
            <a:xfrm>
              <a:off x="2494017" y="3154280"/>
              <a:ext cx="90516" cy="67970"/>
            </a:xfrm>
            <a:custGeom>
              <a:avLst/>
              <a:gdLst/>
              <a:ahLst/>
              <a:cxnLst/>
              <a:rect l="l" t="t" r="r" b="b"/>
              <a:pathLst>
                <a:path w="1899" h="1426" extrusionOk="0">
                  <a:moveTo>
                    <a:pt x="824" y="1"/>
                  </a:moveTo>
                  <a:lnTo>
                    <a:pt x="949" y="409"/>
                  </a:lnTo>
                  <a:lnTo>
                    <a:pt x="109" y="8"/>
                  </a:lnTo>
                  <a:lnTo>
                    <a:pt x="452" y="826"/>
                  </a:lnTo>
                  <a:lnTo>
                    <a:pt x="1" y="676"/>
                  </a:lnTo>
                  <a:lnTo>
                    <a:pt x="1" y="676"/>
                  </a:lnTo>
                  <a:cubicBezTo>
                    <a:pt x="1" y="676"/>
                    <a:pt x="400" y="1426"/>
                    <a:pt x="871" y="1426"/>
                  </a:cubicBezTo>
                  <a:cubicBezTo>
                    <a:pt x="1003" y="1426"/>
                    <a:pt x="1140" y="1367"/>
                    <a:pt x="1276" y="1218"/>
                  </a:cubicBezTo>
                  <a:cubicBezTo>
                    <a:pt x="1899" y="534"/>
                    <a:pt x="824" y="1"/>
                    <a:pt x="824" y="1"/>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4"/>
            <p:cNvSpPr/>
            <p:nvPr/>
          </p:nvSpPr>
          <p:spPr>
            <a:xfrm>
              <a:off x="2453644" y="3145652"/>
              <a:ext cx="84653" cy="84653"/>
            </a:xfrm>
            <a:custGeom>
              <a:avLst/>
              <a:gdLst/>
              <a:ahLst/>
              <a:cxnLst/>
              <a:rect l="l" t="t" r="r" b="b"/>
              <a:pathLst>
                <a:path w="1776" h="1776" extrusionOk="0">
                  <a:moveTo>
                    <a:pt x="1" y="0"/>
                  </a:moveTo>
                  <a:cubicBezTo>
                    <a:pt x="1" y="0"/>
                    <a:pt x="0" y="1"/>
                    <a:pt x="0" y="2"/>
                  </a:cubicBezTo>
                  <a:cubicBezTo>
                    <a:pt x="153" y="899"/>
                    <a:pt x="812" y="1712"/>
                    <a:pt x="1759" y="1775"/>
                  </a:cubicBezTo>
                  <a:cubicBezTo>
                    <a:pt x="1759" y="1775"/>
                    <a:pt x="1760" y="1775"/>
                    <a:pt x="1761" y="1775"/>
                  </a:cubicBezTo>
                  <a:cubicBezTo>
                    <a:pt x="1775" y="1775"/>
                    <a:pt x="1775" y="1750"/>
                    <a:pt x="1759" y="1749"/>
                  </a:cubicBezTo>
                  <a:cubicBezTo>
                    <a:pt x="783" y="1686"/>
                    <a:pt x="288" y="822"/>
                    <a:pt x="2" y="2"/>
                  </a:cubicBezTo>
                  <a:cubicBezTo>
                    <a:pt x="2" y="1"/>
                    <a:pt x="2"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4"/>
            <p:cNvSpPr/>
            <p:nvPr/>
          </p:nvSpPr>
          <p:spPr>
            <a:xfrm>
              <a:off x="2505266" y="3201182"/>
              <a:ext cx="47713" cy="20830"/>
            </a:xfrm>
            <a:custGeom>
              <a:avLst/>
              <a:gdLst/>
              <a:ahLst/>
              <a:cxnLst/>
              <a:rect l="l" t="t" r="r" b="b"/>
              <a:pathLst>
                <a:path w="1001" h="437" extrusionOk="0">
                  <a:moveTo>
                    <a:pt x="1" y="0"/>
                  </a:moveTo>
                  <a:cubicBezTo>
                    <a:pt x="1" y="0"/>
                    <a:pt x="0" y="1"/>
                    <a:pt x="0" y="3"/>
                  </a:cubicBezTo>
                  <a:cubicBezTo>
                    <a:pt x="121" y="196"/>
                    <a:pt x="429" y="437"/>
                    <a:pt x="693" y="437"/>
                  </a:cubicBezTo>
                  <a:cubicBezTo>
                    <a:pt x="809" y="437"/>
                    <a:pt x="916" y="391"/>
                    <a:pt x="996" y="274"/>
                  </a:cubicBezTo>
                  <a:cubicBezTo>
                    <a:pt x="1001" y="267"/>
                    <a:pt x="993" y="260"/>
                    <a:pt x="986" y="260"/>
                  </a:cubicBezTo>
                  <a:cubicBezTo>
                    <a:pt x="984" y="260"/>
                    <a:pt x="982" y="261"/>
                    <a:pt x="980" y="262"/>
                  </a:cubicBezTo>
                  <a:cubicBezTo>
                    <a:pt x="880" y="349"/>
                    <a:pt x="774" y="384"/>
                    <a:pt x="667" y="384"/>
                  </a:cubicBezTo>
                  <a:cubicBezTo>
                    <a:pt x="417" y="384"/>
                    <a:pt x="166" y="191"/>
                    <a:pt x="2" y="1"/>
                  </a:cubicBezTo>
                  <a:cubicBezTo>
                    <a:pt x="2" y="0"/>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4"/>
            <p:cNvSpPr/>
            <p:nvPr/>
          </p:nvSpPr>
          <p:spPr>
            <a:xfrm>
              <a:off x="2499593" y="3154042"/>
              <a:ext cx="40658" cy="20115"/>
            </a:xfrm>
            <a:custGeom>
              <a:avLst/>
              <a:gdLst/>
              <a:ahLst/>
              <a:cxnLst/>
              <a:rect l="l" t="t" r="r" b="b"/>
              <a:pathLst>
                <a:path w="853" h="422" extrusionOk="0">
                  <a:moveTo>
                    <a:pt x="10" y="1"/>
                  </a:moveTo>
                  <a:cubicBezTo>
                    <a:pt x="4" y="1"/>
                    <a:pt x="0" y="9"/>
                    <a:pt x="6" y="14"/>
                  </a:cubicBezTo>
                  <a:cubicBezTo>
                    <a:pt x="141" y="101"/>
                    <a:pt x="289" y="169"/>
                    <a:pt x="431" y="241"/>
                  </a:cubicBezTo>
                  <a:cubicBezTo>
                    <a:pt x="559" y="304"/>
                    <a:pt x="683" y="377"/>
                    <a:pt x="819" y="420"/>
                  </a:cubicBezTo>
                  <a:cubicBezTo>
                    <a:pt x="821" y="421"/>
                    <a:pt x="823" y="421"/>
                    <a:pt x="826" y="421"/>
                  </a:cubicBezTo>
                  <a:cubicBezTo>
                    <a:pt x="844" y="421"/>
                    <a:pt x="852" y="395"/>
                    <a:pt x="834" y="387"/>
                  </a:cubicBezTo>
                  <a:cubicBezTo>
                    <a:pt x="701" y="318"/>
                    <a:pt x="555" y="272"/>
                    <a:pt x="418" y="208"/>
                  </a:cubicBezTo>
                  <a:cubicBezTo>
                    <a:pt x="282" y="143"/>
                    <a:pt x="151" y="66"/>
                    <a:pt x="13" y="1"/>
                  </a:cubicBezTo>
                  <a:cubicBezTo>
                    <a:pt x="12" y="1"/>
                    <a:pt x="11" y="1"/>
                    <a:pt x="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4"/>
            <p:cNvSpPr/>
            <p:nvPr/>
          </p:nvSpPr>
          <p:spPr>
            <a:xfrm>
              <a:off x="2445065" y="3089169"/>
              <a:ext cx="67541" cy="38084"/>
            </a:xfrm>
            <a:custGeom>
              <a:avLst/>
              <a:gdLst/>
              <a:ahLst/>
              <a:cxnLst/>
              <a:rect l="l" t="t" r="r" b="b"/>
              <a:pathLst>
                <a:path w="1417" h="799" extrusionOk="0">
                  <a:moveTo>
                    <a:pt x="12" y="0"/>
                  </a:moveTo>
                  <a:cubicBezTo>
                    <a:pt x="4" y="0"/>
                    <a:pt x="1" y="12"/>
                    <a:pt x="9" y="15"/>
                  </a:cubicBezTo>
                  <a:cubicBezTo>
                    <a:pt x="521" y="167"/>
                    <a:pt x="966" y="418"/>
                    <a:pt x="1350" y="790"/>
                  </a:cubicBezTo>
                  <a:cubicBezTo>
                    <a:pt x="1357" y="796"/>
                    <a:pt x="1364" y="798"/>
                    <a:pt x="1371" y="798"/>
                  </a:cubicBezTo>
                  <a:cubicBezTo>
                    <a:pt x="1395" y="798"/>
                    <a:pt x="1416" y="767"/>
                    <a:pt x="1394" y="747"/>
                  </a:cubicBezTo>
                  <a:cubicBezTo>
                    <a:pt x="1008" y="381"/>
                    <a:pt x="534" y="119"/>
                    <a:pt x="14" y="0"/>
                  </a:cubicBezTo>
                  <a:cubicBezTo>
                    <a:pt x="13" y="0"/>
                    <a:pt x="12" y="0"/>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4"/>
            <p:cNvSpPr/>
            <p:nvPr/>
          </p:nvSpPr>
          <p:spPr>
            <a:xfrm>
              <a:off x="2414035" y="3028492"/>
              <a:ext cx="71974" cy="53766"/>
            </a:xfrm>
            <a:custGeom>
              <a:avLst/>
              <a:gdLst/>
              <a:ahLst/>
              <a:cxnLst/>
              <a:rect l="l" t="t" r="r" b="b"/>
              <a:pathLst>
                <a:path w="1510" h="1128" extrusionOk="0">
                  <a:moveTo>
                    <a:pt x="3" y="0"/>
                  </a:moveTo>
                  <a:cubicBezTo>
                    <a:pt x="1" y="0"/>
                    <a:pt x="0" y="4"/>
                    <a:pt x="2" y="5"/>
                  </a:cubicBezTo>
                  <a:cubicBezTo>
                    <a:pt x="557" y="303"/>
                    <a:pt x="1017" y="666"/>
                    <a:pt x="1456" y="1119"/>
                  </a:cubicBezTo>
                  <a:cubicBezTo>
                    <a:pt x="1462" y="1125"/>
                    <a:pt x="1468" y="1127"/>
                    <a:pt x="1474" y="1127"/>
                  </a:cubicBezTo>
                  <a:cubicBezTo>
                    <a:pt x="1483" y="1127"/>
                    <a:pt x="1492" y="1122"/>
                    <a:pt x="1498" y="1113"/>
                  </a:cubicBezTo>
                  <a:cubicBezTo>
                    <a:pt x="1504" y="1110"/>
                    <a:pt x="1509" y="1104"/>
                    <a:pt x="1509" y="1094"/>
                  </a:cubicBezTo>
                  <a:cubicBezTo>
                    <a:pt x="1509" y="1030"/>
                    <a:pt x="1492" y="968"/>
                    <a:pt x="1476" y="905"/>
                  </a:cubicBezTo>
                  <a:cubicBezTo>
                    <a:pt x="1459" y="834"/>
                    <a:pt x="1446" y="764"/>
                    <a:pt x="1425" y="695"/>
                  </a:cubicBezTo>
                  <a:cubicBezTo>
                    <a:pt x="1424" y="692"/>
                    <a:pt x="1422" y="691"/>
                    <a:pt x="1420" y="691"/>
                  </a:cubicBezTo>
                  <a:cubicBezTo>
                    <a:pt x="1417" y="691"/>
                    <a:pt x="1415" y="693"/>
                    <a:pt x="1415" y="696"/>
                  </a:cubicBezTo>
                  <a:cubicBezTo>
                    <a:pt x="1418" y="768"/>
                    <a:pt x="1430" y="838"/>
                    <a:pt x="1436" y="910"/>
                  </a:cubicBezTo>
                  <a:cubicBezTo>
                    <a:pt x="1440" y="948"/>
                    <a:pt x="1443" y="986"/>
                    <a:pt x="1449" y="1024"/>
                  </a:cubicBezTo>
                  <a:cubicBezTo>
                    <a:pt x="1067" y="577"/>
                    <a:pt x="545" y="218"/>
                    <a:pt x="4" y="1"/>
                  </a:cubicBezTo>
                  <a:cubicBezTo>
                    <a:pt x="4" y="0"/>
                    <a:pt x="3" y="0"/>
                    <a:pt x="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14"/>
          <p:cNvGrpSpPr/>
          <p:nvPr/>
        </p:nvGrpSpPr>
        <p:grpSpPr>
          <a:xfrm>
            <a:off x="593097" y="4389298"/>
            <a:ext cx="3588790" cy="1552983"/>
            <a:chOff x="3758998" y="-241279"/>
            <a:chExt cx="873461" cy="377983"/>
          </a:xfrm>
        </p:grpSpPr>
        <p:sp>
          <p:nvSpPr>
            <p:cNvPr id="1062" name="Google Shape;1062;p14"/>
            <p:cNvSpPr/>
            <p:nvPr/>
          </p:nvSpPr>
          <p:spPr>
            <a:xfrm>
              <a:off x="3758998" y="-241279"/>
              <a:ext cx="20448" cy="24643"/>
            </a:xfrm>
            <a:custGeom>
              <a:avLst/>
              <a:gdLst/>
              <a:ahLst/>
              <a:cxnLst/>
              <a:rect l="l" t="t" r="r" b="b"/>
              <a:pathLst>
                <a:path w="429" h="517" extrusionOk="0">
                  <a:moveTo>
                    <a:pt x="215" y="0"/>
                  </a:moveTo>
                  <a:cubicBezTo>
                    <a:pt x="162" y="0"/>
                    <a:pt x="106" y="24"/>
                    <a:pt x="69" y="61"/>
                  </a:cubicBezTo>
                  <a:cubicBezTo>
                    <a:pt x="13" y="115"/>
                    <a:pt x="1" y="188"/>
                    <a:pt x="15" y="262"/>
                  </a:cubicBezTo>
                  <a:cubicBezTo>
                    <a:pt x="23" y="302"/>
                    <a:pt x="31" y="342"/>
                    <a:pt x="38" y="381"/>
                  </a:cubicBezTo>
                  <a:cubicBezTo>
                    <a:pt x="47" y="419"/>
                    <a:pt x="75" y="453"/>
                    <a:pt x="104" y="476"/>
                  </a:cubicBezTo>
                  <a:cubicBezTo>
                    <a:pt x="135" y="500"/>
                    <a:pt x="172" y="516"/>
                    <a:pt x="212" y="516"/>
                  </a:cubicBezTo>
                  <a:cubicBezTo>
                    <a:pt x="213" y="516"/>
                    <a:pt x="214" y="516"/>
                    <a:pt x="215" y="516"/>
                  </a:cubicBezTo>
                  <a:cubicBezTo>
                    <a:pt x="248" y="515"/>
                    <a:pt x="279" y="507"/>
                    <a:pt x="308" y="491"/>
                  </a:cubicBezTo>
                  <a:cubicBezTo>
                    <a:pt x="345" y="471"/>
                    <a:pt x="384" y="423"/>
                    <a:pt x="392" y="381"/>
                  </a:cubicBezTo>
                  <a:cubicBezTo>
                    <a:pt x="400" y="342"/>
                    <a:pt x="408" y="302"/>
                    <a:pt x="415" y="262"/>
                  </a:cubicBezTo>
                  <a:cubicBezTo>
                    <a:pt x="429" y="191"/>
                    <a:pt x="419" y="113"/>
                    <a:pt x="362" y="61"/>
                  </a:cubicBezTo>
                  <a:cubicBezTo>
                    <a:pt x="321" y="24"/>
                    <a:pt x="272" y="0"/>
                    <a:pt x="21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4"/>
            <p:cNvSpPr/>
            <p:nvPr/>
          </p:nvSpPr>
          <p:spPr>
            <a:xfrm>
              <a:off x="3769770" y="-168495"/>
              <a:ext cx="22927" cy="17779"/>
            </a:xfrm>
            <a:custGeom>
              <a:avLst/>
              <a:gdLst/>
              <a:ahLst/>
              <a:cxnLst/>
              <a:rect l="l" t="t" r="r" b="b"/>
              <a:pathLst>
                <a:path w="481" h="373" extrusionOk="0">
                  <a:moveTo>
                    <a:pt x="241" y="1"/>
                  </a:moveTo>
                  <a:cubicBezTo>
                    <a:pt x="1" y="1"/>
                    <a:pt x="1" y="372"/>
                    <a:pt x="241" y="372"/>
                  </a:cubicBezTo>
                  <a:cubicBezTo>
                    <a:pt x="241" y="372"/>
                    <a:pt x="241" y="372"/>
                    <a:pt x="242" y="372"/>
                  </a:cubicBezTo>
                  <a:cubicBezTo>
                    <a:pt x="480" y="372"/>
                    <a:pt x="480" y="1"/>
                    <a:pt x="24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4"/>
            <p:cNvSpPr/>
            <p:nvPr/>
          </p:nvSpPr>
          <p:spPr>
            <a:xfrm>
              <a:off x="3806472" y="-111583"/>
              <a:ext cx="53909" cy="47808"/>
            </a:xfrm>
            <a:custGeom>
              <a:avLst/>
              <a:gdLst/>
              <a:ahLst/>
              <a:cxnLst/>
              <a:rect l="l" t="t" r="r" b="b"/>
              <a:pathLst>
                <a:path w="1131" h="1003" extrusionOk="0">
                  <a:moveTo>
                    <a:pt x="630" y="1"/>
                  </a:moveTo>
                  <a:cubicBezTo>
                    <a:pt x="586" y="1"/>
                    <a:pt x="541" y="7"/>
                    <a:pt x="497" y="19"/>
                  </a:cubicBezTo>
                  <a:cubicBezTo>
                    <a:pt x="449" y="27"/>
                    <a:pt x="399" y="37"/>
                    <a:pt x="351" y="47"/>
                  </a:cubicBezTo>
                  <a:cubicBezTo>
                    <a:pt x="313" y="63"/>
                    <a:pt x="277" y="78"/>
                    <a:pt x="239" y="94"/>
                  </a:cubicBezTo>
                  <a:cubicBezTo>
                    <a:pt x="183" y="125"/>
                    <a:pt x="139" y="165"/>
                    <a:pt x="106" y="216"/>
                  </a:cubicBezTo>
                  <a:cubicBezTo>
                    <a:pt x="45" y="296"/>
                    <a:pt x="0" y="398"/>
                    <a:pt x="5" y="501"/>
                  </a:cubicBezTo>
                  <a:cubicBezTo>
                    <a:pt x="10" y="585"/>
                    <a:pt x="31" y="665"/>
                    <a:pt x="69" y="739"/>
                  </a:cubicBezTo>
                  <a:cubicBezTo>
                    <a:pt x="120" y="833"/>
                    <a:pt x="245" y="936"/>
                    <a:pt x="351" y="956"/>
                  </a:cubicBezTo>
                  <a:cubicBezTo>
                    <a:pt x="399" y="964"/>
                    <a:pt x="449" y="975"/>
                    <a:pt x="497" y="984"/>
                  </a:cubicBezTo>
                  <a:cubicBezTo>
                    <a:pt x="542" y="996"/>
                    <a:pt x="586" y="1002"/>
                    <a:pt x="631" y="1002"/>
                  </a:cubicBezTo>
                  <a:cubicBezTo>
                    <a:pt x="675" y="1002"/>
                    <a:pt x="719" y="996"/>
                    <a:pt x="763" y="984"/>
                  </a:cubicBezTo>
                  <a:cubicBezTo>
                    <a:pt x="848" y="960"/>
                    <a:pt x="921" y="917"/>
                    <a:pt x="984" y="855"/>
                  </a:cubicBezTo>
                  <a:cubicBezTo>
                    <a:pt x="1074" y="758"/>
                    <a:pt x="1131" y="637"/>
                    <a:pt x="1131" y="502"/>
                  </a:cubicBezTo>
                  <a:cubicBezTo>
                    <a:pt x="1131" y="372"/>
                    <a:pt x="1074" y="237"/>
                    <a:pt x="984" y="146"/>
                  </a:cubicBezTo>
                  <a:cubicBezTo>
                    <a:pt x="921" y="85"/>
                    <a:pt x="848" y="42"/>
                    <a:pt x="763" y="19"/>
                  </a:cubicBezTo>
                  <a:cubicBezTo>
                    <a:pt x="719" y="7"/>
                    <a:pt x="674" y="1"/>
                    <a:pt x="63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4"/>
            <p:cNvSpPr/>
            <p:nvPr/>
          </p:nvSpPr>
          <p:spPr>
            <a:xfrm>
              <a:off x="3884166" y="-38465"/>
              <a:ext cx="37322" cy="33270"/>
            </a:xfrm>
            <a:custGeom>
              <a:avLst/>
              <a:gdLst/>
              <a:ahLst/>
              <a:cxnLst/>
              <a:rect l="l" t="t" r="r" b="b"/>
              <a:pathLst>
                <a:path w="783" h="698" extrusionOk="0">
                  <a:moveTo>
                    <a:pt x="346" y="1"/>
                  </a:moveTo>
                  <a:cubicBezTo>
                    <a:pt x="299" y="1"/>
                    <a:pt x="258" y="10"/>
                    <a:pt x="219" y="31"/>
                  </a:cubicBezTo>
                  <a:cubicBezTo>
                    <a:pt x="176" y="46"/>
                    <a:pt x="139" y="69"/>
                    <a:pt x="107" y="103"/>
                  </a:cubicBezTo>
                  <a:cubicBezTo>
                    <a:pt x="46" y="163"/>
                    <a:pt x="0" y="262"/>
                    <a:pt x="4" y="349"/>
                  </a:cubicBezTo>
                  <a:cubicBezTo>
                    <a:pt x="9" y="439"/>
                    <a:pt x="39" y="532"/>
                    <a:pt x="107" y="595"/>
                  </a:cubicBezTo>
                  <a:cubicBezTo>
                    <a:pt x="166" y="649"/>
                    <a:pt x="248" y="698"/>
                    <a:pt x="331" y="698"/>
                  </a:cubicBezTo>
                  <a:cubicBezTo>
                    <a:pt x="339" y="698"/>
                    <a:pt x="346" y="698"/>
                    <a:pt x="353" y="697"/>
                  </a:cubicBezTo>
                  <a:cubicBezTo>
                    <a:pt x="381" y="695"/>
                    <a:pt x="411" y="692"/>
                    <a:pt x="439" y="688"/>
                  </a:cubicBezTo>
                  <a:cubicBezTo>
                    <a:pt x="441" y="688"/>
                    <a:pt x="443" y="688"/>
                    <a:pt x="446" y="688"/>
                  </a:cubicBezTo>
                  <a:cubicBezTo>
                    <a:pt x="490" y="688"/>
                    <a:pt x="531" y="679"/>
                    <a:pt x="570" y="659"/>
                  </a:cubicBezTo>
                  <a:cubicBezTo>
                    <a:pt x="612" y="647"/>
                    <a:pt x="648" y="622"/>
                    <a:pt x="679" y="589"/>
                  </a:cubicBezTo>
                  <a:cubicBezTo>
                    <a:pt x="737" y="529"/>
                    <a:pt x="782" y="433"/>
                    <a:pt x="778" y="349"/>
                  </a:cubicBezTo>
                  <a:cubicBezTo>
                    <a:pt x="774" y="260"/>
                    <a:pt x="746" y="170"/>
                    <a:pt x="679" y="108"/>
                  </a:cubicBezTo>
                  <a:cubicBezTo>
                    <a:pt x="657" y="92"/>
                    <a:pt x="632" y="73"/>
                    <a:pt x="610" y="56"/>
                  </a:cubicBezTo>
                  <a:cubicBezTo>
                    <a:pt x="558" y="26"/>
                    <a:pt x="501" y="10"/>
                    <a:pt x="439" y="10"/>
                  </a:cubicBezTo>
                  <a:cubicBezTo>
                    <a:pt x="411" y="6"/>
                    <a:pt x="381" y="4"/>
                    <a:pt x="353" y="1"/>
                  </a:cubicBezTo>
                  <a:cubicBezTo>
                    <a:pt x="350" y="1"/>
                    <a:pt x="348" y="1"/>
                    <a:pt x="34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3943748" y="-20924"/>
              <a:ext cx="49810" cy="49619"/>
            </a:xfrm>
            <a:custGeom>
              <a:avLst/>
              <a:gdLst/>
              <a:ahLst/>
              <a:cxnLst/>
              <a:rect l="l" t="t" r="r" b="b"/>
              <a:pathLst>
                <a:path w="1045" h="1041" extrusionOk="0">
                  <a:moveTo>
                    <a:pt x="469" y="1"/>
                  </a:moveTo>
                  <a:cubicBezTo>
                    <a:pt x="410" y="1"/>
                    <a:pt x="353" y="15"/>
                    <a:pt x="302" y="43"/>
                  </a:cubicBezTo>
                  <a:cubicBezTo>
                    <a:pt x="243" y="62"/>
                    <a:pt x="191" y="95"/>
                    <a:pt x="147" y="142"/>
                  </a:cubicBezTo>
                  <a:cubicBezTo>
                    <a:pt x="63" y="234"/>
                    <a:pt x="0" y="354"/>
                    <a:pt x="7" y="481"/>
                  </a:cubicBezTo>
                  <a:cubicBezTo>
                    <a:pt x="13" y="522"/>
                    <a:pt x="19" y="566"/>
                    <a:pt x="24" y="609"/>
                  </a:cubicBezTo>
                  <a:cubicBezTo>
                    <a:pt x="46" y="690"/>
                    <a:pt x="88" y="761"/>
                    <a:pt x="147" y="821"/>
                  </a:cubicBezTo>
                  <a:cubicBezTo>
                    <a:pt x="170" y="841"/>
                    <a:pt x="190" y="862"/>
                    <a:pt x="213" y="882"/>
                  </a:cubicBezTo>
                  <a:cubicBezTo>
                    <a:pt x="242" y="909"/>
                    <a:pt x="283" y="939"/>
                    <a:pt x="317" y="961"/>
                  </a:cubicBezTo>
                  <a:cubicBezTo>
                    <a:pt x="323" y="965"/>
                    <a:pt x="328" y="967"/>
                    <a:pt x="333" y="972"/>
                  </a:cubicBezTo>
                  <a:cubicBezTo>
                    <a:pt x="335" y="973"/>
                    <a:pt x="338" y="975"/>
                    <a:pt x="340" y="977"/>
                  </a:cubicBezTo>
                  <a:cubicBezTo>
                    <a:pt x="395" y="1011"/>
                    <a:pt x="452" y="1029"/>
                    <a:pt x="514" y="1032"/>
                  </a:cubicBezTo>
                  <a:cubicBezTo>
                    <a:pt x="547" y="1037"/>
                    <a:pt x="557" y="1040"/>
                    <a:pt x="571" y="1040"/>
                  </a:cubicBezTo>
                  <a:cubicBezTo>
                    <a:pt x="577" y="1040"/>
                    <a:pt x="583" y="1040"/>
                    <a:pt x="591" y="1039"/>
                  </a:cubicBezTo>
                  <a:cubicBezTo>
                    <a:pt x="595" y="1039"/>
                    <a:pt x="599" y="1039"/>
                    <a:pt x="604" y="1039"/>
                  </a:cubicBezTo>
                  <a:cubicBezTo>
                    <a:pt x="661" y="1039"/>
                    <a:pt x="715" y="1026"/>
                    <a:pt x="764" y="999"/>
                  </a:cubicBezTo>
                  <a:cubicBezTo>
                    <a:pt x="821" y="981"/>
                    <a:pt x="869" y="950"/>
                    <a:pt x="910" y="907"/>
                  </a:cubicBezTo>
                  <a:cubicBezTo>
                    <a:pt x="933" y="876"/>
                    <a:pt x="957" y="845"/>
                    <a:pt x="980" y="815"/>
                  </a:cubicBezTo>
                  <a:cubicBezTo>
                    <a:pt x="1021" y="744"/>
                    <a:pt x="1042" y="668"/>
                    <a:pt x="1042" y="587"/>
                  </a:cubicBezTo>
                  <a:cubicBezTo>
                    <a:pt x="1042" y="582"/>
                    <a:pt x="1043" y="578"/>
                    <a:pt x="1043" y="573"/>
                  </a:cubicBezTo>
                  <a:cubicBezTo>
                    <a:pt x="1045" y="509"/>
                    <a:pt x="1031" y="448"/>
                    <a:pt x="1003" y="394"/>
                  </a:cubicBezTo>
                  <a:cubicBezTo>
                    <a:pt x="997" y="373"/>
                    <a:pt x="988" y="353"/>
                    <a:pt x="977" y="333"/>
                  </a:cubicBezTo>
                  <a:cubicBezTo>
                    <a:pt x="952" y="289"/>
                    <a:pt x="918" y="244"/>
                    <a:pt x="885" y="207"/>
                  </a:cubicBezTo>
                  <a:cubicBezTo>
                    <a:pt x="866" y="185"/>
                    <a:pt x="845" y="164"/>
                    <a:pt x="825" y="142"/>
                  </a:cubicBezTo>
                  <a:cubicBezTo>
                    <a:pt x="782" y="95"/>
                    <a:pt x="730" y="62"/>
                    <a:pt x="670" y="43"/>
                  </a:cubicBezTo>
                  <a:cubicBezTo>
                    <a:pt x="616" y="15"/>
                    <a:pt x="560" y="1"/>
                    <a:pt x="499" y="1"/>
                  </a:cubicBezTo>
                  <a:cubicBezTo>
                    <a:pt x="495" y="1"/>
                    <a:pt x="490" y="1"/>
                    <a:pt x="486" y="1"/>
                  </a:cubicBezTo>
                  <a:cubicBezTo>
                    <a:pt x="480" y="1"/>
                    <a:pt x="474" y="1"/>
                    <a:pt x="4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4040794" y="9438"/>
              <a:ext cx="49905" cy="44996"/>
            </a:xfrm>
            <a:custGeom>
              <a:avLst/>
              <a:gdLst/>
              <a:ahLst/>
              <a:cxnLst/>
              <a:rect l="l" t="t" r="r" b="b"/>
              <a:pathLst>
                <a:path w="1047" h="944" extrusionOk="0">
                  <a:moveTo>
                    <a:pt x="582" y="1"/>
                  </a:moveTo>
                  <a:cubicBezTo>
                    <a:pt x="534" y="1"/>
                    <a:pt x="487" y="9"/>
                    <a:pt x="429" y="18"/>
                  </a:cubicBezTo>
                  <a:lnTo>
                    <a:pt x="402" y="22"/>
                  </a:lnTo>
                  <a:cubicBezTo>
                    <a:pt x="381" y="26"/>
                    <a:pt x="359" y="29"/>
                    <a:pt x="338" y="32"/>
                  </a:cubicBezTo>
                  <a:cubicBezTo>
                    <a:pt x="302" y="48"/>
                    <a:pt x="266" y="62"/>
                    <a:pt x="229" y="78"/>
                  </a:cubicBezTo>
                  <a:cubicBezTo>
                    <a:pt x="176" y="107"/>
                    <a:pt x="134" y="146"/>
                    <a:pt x="102" y="196"/>
                  </a:cubicBezTo>
                  <a:cubicBezTo>
                    <a:pt x="72" y="225"/>
                    <a:pt x="53" y="257"/>
                    <a:pt x="42" y="297"/>
                  </a:cubicBezTo>
                  <a:cubicBezTo>
                    <a:pt x="14" y="351"/>
                    <a:pt x="0" y="409"/>
                    <a:pt x="3" y="472"/>
                  </a:cubicBezTo>
                  <a:lnTo>
                    <a:pt x="19" y="594"/>
                  </a:lnTo>
                  <a:cubicBezTo>
                    <a:pt x="35" y="631"/>
                    <a:pt x="49" y="665"/>
                    <a:pt x="65" y="702"/>
                  </a:cubicBezTo>
                  <a:cubicBezTo>
                    <a:pt x="93" y="756"/>
                    <a:pt x="133" y="798"/>
                    <a:pt x="182" y="831"/>
                  </a:cubicBezTo>
                  <a:cubicBezTo>
                    <a:pt x="227" y="872"/>
                    <a:pt x="278" y="899"/>
                    <a:pt x="337" y="911"/>
                  </a:cubicBezTo>
                  <a:cubicBezTo>
                    <a:pt x="358" y="916"/>
                    <a:pt x="380" y="919"/>
                    <a:pt x="401" y="922"/>
                  </a:cubicBezTo>
                  <a:lnTo>
                    <a:pt x="428" y="926"/>
                  </a:lnTo>
                  <a:cubicBezTo>
                    <a:pt x="485" y="935"/>
                    <a:pt x="531" y="944"/>
                    <a:pt x="579" y="944"/>
                  </a:cubicBezTo>
                  <a:cubicBezTo>
                    <a:pt x="616" y="944"/>
                    <a:pt x="654" y="939"/>
                    <a:pt x="698" y="925"/>
                  </a:cubicBezTo>
                  <a:cubicBezTo>
                    <a:pt x="736" y="909"/>
                    <a:pt x="773" y="894"/>
                    <a:pt x="810" y="878"/>
                  </a:cubicBezTo>
                  <a:cubicBezTo>
                    <a:pt x="866" y="848"/>
                    <a:pt x="909" y="809"/>
                    <a:pt x="942" y="756"/>
                  </a:cubicBezTo>
                  <a:cubicBezTo>
                    <a:pt x="972" y="727"/>
                    <a:pt x="993" y="692"/>
                    <a:pt x="1003" y="653"/>
                  </a:cubicBezTo>
                  <a:cubicBezTo>
                    <a:pt x="1033" y="596"/>
                    <a:pt x="1046" y="537"/>
                    <a:pt x="1044" y="472"/>
                  </a:cubicBezTo>
                  <a:cubicBezTo>
                    <a:pt x="1039" y="432"/>
                    <a:pt x="1033" y="390"/>
                    <a:pt x="1028" y="348"/>
                  </a:cubicBezTo>
                  <a:cubicBezTo>
                    <a:pt x="1013" y="309"/>
                    <a:pt x="997" y="273"/>
                    <a:pt x="981" y="235"/>
                  </a:cubicBezTo>
                  <a:cubicBezTo>
                    <a:pt x="951" y="181"/>
                    <a:pt x="911" y="136"/>
                    <a:pt x="859" y="103"/>
                  </a:cubicBezTo>
                  <a:cubicBezTo>
                    <a:pt x="814" y="61"/>
                    <a:pt x="761" y="34"/>
                    <a:pt x="700" y="19"/>
                  </a:cubicBezTo>
                  <a:cubicBezTo>
                    <a:pt x="656" y="6"/>
                    <a:pt x="618" y="1"/>
                    <a:pt x="5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4181739" y="5673"/>
              <a:ext cx="45043" cy="40754"/>
            </a:xfrm>
            <a:custGeom>
              <a:avLst/>
              <a:gdLst/>
              <a:ahLst/>
              <a:cxnLst/>
              <a:rect l="l" t="t" r="r" b="b"/>
              <a:pathLst>
                <a:path w="945" h="855" extrusionOk="0">
                  <a:moveTo>
                    <a:pt x="528" y="1"/>
                  </a:moveTo>
                  <a:cubicBezTo>
                    <a:pt x="524" y="1"/>
                    <a:pt x="520" y="1"/>
                    <a:pt x="516" y="1"/>
                  </a:cubicBezTo>
                  <a:lnTo>
                    <a:pt x="506" y="1"/>
                  </a:lnTo>
                  <a:cubicBezTo>
                    <a:pt x="467" y="6"/>
                    <a:pt x="430" y="12"/>
                    <a:pt x="393" y="17"/>
                  </a:cubicBezTo>
                  <a:cubicBezTo>
                    <a:pt x="366" y="23"/>
                    <a:pt x="340" y="35"/>
                    <a:pt x="315" y="47"/>
                  </a:cubicBezTo>
                  <a:lnTo>
                    <a:pt x="287" y="56"/>
                  </a:lnTo>
                  <a:cubicBezTo>
                    <a:pt x="256" y="68"/>
                    <a:pt x="226" y="82"/>
                    <a:pt x="194" y="94"/>
                  </a:cubicBezTo>
                  <a:cubicBezTo>
                    <a:pt x="150" y="119"/>
                    <a:pt x="114" y="152"/>
                    <a:pt x="85" y="194"/>
                  </a:cubicBezTo>
                  <a:cubicBezTo>
                    <a:pt x="62" y="218"/>
                    <a:pt x="46" y="246"/>
                    <a:pt x="36" y="279"/>
                  </a:cubicBezTo>
                  <a:cubicBezTo>
                    <a:pt x="11" y="325"/>
                    <a:pt x="1" y="375"/>
                    <a:pt x="4" y="428"/>
                  </a:cubicBezTo>
                  <a:cubicBezTo>
                    <a:pt x="9" y="462"/>
                    <a:pt x="13" y="496"/>
                    <a:pt x="18" y="532"/>
                  </a:cubicBezTo>
                  <a:cubicBezTo>
                    <a:pt x="31" y="563"/>
                    <a:pt x="45" y="593"/>
                    <a:pt x="57" y="624"/>
                  </a:cubicBezTo>
                  <a:cubicBezTo>
                    <a:pt x="82" y="669"/>
                    <a:pt x="115" y="706"/>
                    <a:pt x="157" y="733"/>
                  </a:cubicBezTo>
                  <a:cubicBezTo>
                    <a:pt x="194" y="767"/>
                    <a:pt x="238" y="790"/>
                    <a:pt x="288" y="802"/>
                  </a:cubicBezTo>
                  <a:cubicBezTo>
                    <a:pt x="307" y="807"/>
                    <a:pt x="324" y="812"/>
                    <a:pt x="343" y="818"/>
                  </a:cubicBezTo>
                  <a:lnTo>
                    <a:pt x="344" y="818"/>
                  </a:lnTo>
                  <a:cubicBezTo>
                    <a:pt x="390" y="841"/>
                    <a:pt x="439" y="855"/>
                    <a:pt x="491" y="855"/>
                  </a:cubicBezTo>
                  <a:cubicBezTo>
                    <a:pt x="496" y="855"/>
                    <a:pt x="502" y="855"/>
                    <a:pt x="507" y="854"/>
                  </a:cubicBezTo>
                  <a:lnTo>
                    <a:pt x="517" y="854"/>
                  </a:lnTo>
                  <a:cubicBezTo>
                    <a:pt x="522" y="855"/>
                    <a:pt x="528" y="855"/>
                    <a:pt x="533" y="855"/>
                  </a:cubicBezTo>
                  <a:cubicBezTo>
                    <a:pt x="586" y="855"/>
                    <a:pt x="635" y="841"/>
                    <a:pt x="680" y="818"/>
                  </a:cubicBezTo>
                  <a:cubicBezTo>
                    <a:pt x="732" y="801"/>
                    <a:pt x="778" y="771"/>
                    <a:pt x="817" y="731"/>
                  </a:cubicBezTo>
                  <a:cubicBezTo>
                    <a:pt x="859" y="692"/>
                    <a:pt x="888" y="647"/>
                    <a:pt x="905" y="593"/>
                  </a:cubicBezTo>
                  <a:cubicBezTo>
                    <a:pt x="931" y="542"/>
                    <a:pt x="945" y="487"/>
                    <a:pt x="942" y="429"/>
                  </a:cubicBezTo>
                  <a:cubicBezTo>
                    <a:pt x="936" y="317"/>
                    <a:pt x="900" y="203"/>
                    <a:pt x="816" y="126"/>
                  </a:cubicBezTo>
                  <a:cubicBezTo>
                    <a:pt x="737" y="54"/>
                    <a:pt x="636" y="1"/>
                    <a:pt x="5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4279881" y="-11153"/>
              <a:ext cx="80363" cy="62298"/>
            </a:xfrm>
            <a:custGeom>
              <a:avLst/>
              <a:gdLst/>
              <a:ahLst/>
              <a:cxnLst/>
              <a:rect l="l" t="t" r="r" b="b"/>
              <a:pathLst>
                <a:path w="1686" h="1307" extrusionOk="0">
                  <a:moveTo>
                    <a:pt x="842" y="0"/>
                  </a:moveTo>
                  <a:cubicBezTo>
                    <a:pt x="2" y="0"/>
                    <a:pt x="1" y="1307"/>
                    <a:pt x="842" y="1307"/>
                  </a:cubicBezTo>
                  <a:cubicBezTo>
                    <a:pt x="843" y="1307"/>
                    <a:pt x="844" y="1307"/>
                    <a:pt x="844" y="1307"/>
                  </a:cubicBezTo>
                  <a:cubicBezTo>
                    <a:pt x="1684" y="1307"/>
                    <a:pt x="1685" y="0"/>
                    <a:pt x="8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4419444" y="47856"/>
              <a:ext cx="28694" cy="28504"/>
            </a:xfrm>
            <a:custGeom>
              <a:avLst/>
              <a:gdLst/>
              <a:ahLst/>
              <a:cxnLst/>
              <a:rect l="l" t="t" r="r" b="b"/>
              <a:pathLst>
                <a:path w="602" h="598" extrusionOk="0">
                  <a:moveTo>
                    <a:pt x="301" y="0"/>
                  </a:moveTo>
                  <a:cubicBezTo>
                    <a:pt x="275" y="0"/>
                    <a:pt x="248" y="3"/>
                    <a:pt x="222" y="9"/>
                  </a:cubicBezTo>
                  <a:cubicBezTo>
                    <a:pt x="159" y="24"/>
                    <a:pt x="105" y="67"/>
                    <a:pt x="68" y="115"/>
                  </a:cubicBezTo>
                  <a:cubicBezTo>
                    <a:pt x="28" y="165"/>
                    <a:pt x="1" y="230"/>
                    <a:pt x="4" y="294"/>
                  </a:cubicBezTo>
                  <a:cubicBezTo>
                    <a:pt x="6" y="346"/>
                    <a:pt x="20" y="397"/>
                    <a:pt x="44" y="445"/>
                  </a:cubicBezTo>
                  <a:cubicBezTo>
                    <a:pt x="63" y="479"/>
                    <a:pt x="89" y="507"/>
                    <a:pt x="120" y="528"/>
                  </a:cubicBezTo>
                  <a:cubicBezTo>
                    <a:pt x="148" y="554"/>
                    <a:pt x="183" y="573"/>
                    <a:pt x="221" y="582"/>
                  </a:cubicBezTo>
                  <a:cubicBezTo>
                    <a:pt x="245" y="592"/>
                    <a:pt x="273" y="597"/>
                    <a:pt x="301" y="597"/>
                  </a:cubicBezTo>
                  <a:cubicBezTo>
                    <a:pt x="322" y="597"/>
                    <a:pt x="344" y="594"/>
                    <a:pt x="363" y="587"/>
                  </a:cubicBezTo>
                  <a:cubicBezTo>
                    <a:pt x="439" y="563"/>
                    <a:pt x="518" y="519"/>
                    <a:pt x="557" y="445"/>
                  </a:cubicBezTo>
                  <a:cubicBezTo>
                    <a:pt x="582" y="397"/>
                    <a:pt x="595" y="348"/>
                    <a:pt x="597" y="294"/>
                  </a:cubicBezTo>
                  <a:cubicBezTo>
                    <a:pt x="602" y="230"/>
                    <a:pt x="572" y="166"/>
                    <a:pt x="535" y="115"/>
                  </a:cubicBezTo>
                  <a:cubicBezTo>
                    <a:pt x="497" y="67"/>
                    <a:pt x="444" y="22"/>
                    <a:pt x="381" y="9"/>
                  </a:cubicBezTo>
                  <a:cubicBezTo>
                    <a:pt x="355" y="3"/>
                    <a:pt x="328" y="0"/>
                    <a:pt x="30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4468444" y="106913"/>
              <a:ext cx="38418" cy="29791"/>
            </a:xfrm>
            <a:custGeom>
              <a:avLst/>
              <a:gdLst/>
              <a:ahLst/>
              <a:cxnLst/>
              <a:rect l="l" t="t" r="r" b="b"/>
              <a:pathLst>
                <a:path w="806" h="625" extrusionOk="0">
                  <a:moveTo>
                    <a:pt x="403" y="0"/>
                  </a:moveTo>
                  <a:cubicBezTo>
                    <a:pt x="1" y="0"/>
                    <a:pt x="1" y="624"/>
                    <a:pt x="403" y="624"/>
                  </a:cubicBezTo>
                  <a:cubicBezTo>
                    <a:pt x="805" y="624"/>
                    <a:pt x="806" y="0"/>
                    <a:pt x="40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3818484" y="-232366"/>
              <a:ext cx="33223" cy="25787"/>
            </a:xfrm>
            <a:custGeom>
              <a:avLst/>
              <a:gdLst/>
              <a:ahLst/>
              <a:cxnLst/>
              <a:rect l="l" t="t" r="r" b="b"/>
              <a:pathLst>
                <a:path w="697" h="541" extrusionOk="0">
                  <a:moveTo>
                    <a:pt x="349" y="1"/>
                  </a:moveTo>
                  <a:cubicBezTo>
                    <a:pt x="3" y="1"/>
                    <a:pt x="1" y="541"/>
                    <a:pt x="349" y="541"/>
                  </a:cubicBezTo>
                  <a:cubicBezTo>
                    <a:pt x="697" y="541"/>
                    <a:pt x="697" y="1"/>
                    <a:pt x="34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3851182" y="-185559"/>
              <a:ext cx="51669" cy="40086"/>
            </a:xfrm>
            <a:custGeom>
              <a:avLst/>
              <a:gdLst/>
              <a:ahLst/>
              <a:cxnLst/>
              <a:rect l="l" t="t" r="r" b="b"/>
              <a:pathLst>
                <a:path w="1084" h="841" extrusionOk="0">
                  <a:moveTo>
                    <a:pt x="542" y="0"/>
                  </a:moveTo>
                  <a:cubicBezTo>
                    <a:pt x="2" y="0"/>
                    <a:pt x="0" y="840"/>
                    <a:pt x="542" y="840"/>
                  </a:cubicBezTo>
                  <a:cubicBezTo>
                    <a:pt x="1083" y="839"/>
                    <a:pt x="1084" y="0"/>
                    <a:pt x="54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3918962" y="-131555"/>
              <a:ext cx="35796" cy="27789"/>
            </a:xfrm>
            <a:custGeom>
              <a:avLst/>
              <a:gdLst/>
              <a:ahLst/>
              <a:cxnLst/>
              <a:rect l="l" t="t" r="r" b="b"/>
              <a:pathLst>
                <a:path w="751" h="583" extrusionOk="0">
                  <a:moveTo>
                    <a:pt x="377" y="0"/>
                  </a:moveTo>
                  <a:cubicBezTo>
                    <a:pt x="2" y="0"/>
                    <a:pt x="1" y="582"/>
                    <a:pt x="377" y="582"/>
                  </a:cubicBezTo>
                  <a:cubicBezTo>
                    <a:pt x="750" y="582"/>
                    <a:pt x="750" y="0"/>
                    <a:pt x="3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4005855" y="-91945"/>
              <a:ext cx="41659" cy="32317"/>
            </a:xfrm>
            <a:custGeom>
              <a:avLst/>
              <a:gdLst/>
              <a:ahLst/>
              <a:cxnLst/>
              <a:rect l="l" t="t" r="r" b="b"/>
              <a:pathLst>
                <a:path w="874" h="678" extrusionOk="0">
                  <a:moveTo>
                    <a:pt x="438" y="0"/>
                  </a:moveTo>
                  <a:cubicBezTo>
                    <a:pt x="3" y="0"/>
                    <a:pt x="0" y="678"/>
                    <a:pt x="438" y="678"/>
                  </a:cubicBezTo>
                  <a:cubicBezTo>
                    <a:pt x="873" y="678"/>
                    <a:pt x="873" y="0"/>
                    <a:pt x="4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4090270" y="-113680"/>
              <a:ext cx="69829" cy="63823"/>
            </a:xfrm>
            <a:custGeom>
              <a:avLst/>
              <a:gdLst/>
              <a:ahLst/>
              <a:cxnLst/>
              <a:rect l="l" t="t" r="r" b="b"/>
              <a:pathLst>
                <a:path w="1465" h="1339" extrusionOk="0">
                  <a:moveTo>
                    <a:pt x="663" y="1"/>
                  </a:moveTo>
                  <a:cubicBezTo>
                    <a:pt x="497" y="1"/>
                    <a:pt x="318" y="81"/>
                    <a:pt x="203" y="197"/>
                  </a:cubicBezTo>
                  <a:cubicBezTo>
                    <a:pt x="87" y="314"/>
                    <a:pt x="1" y="504"/>
                    <a:pt x="7" y="670"/>
                  </a:cubicBezTo>
                  <a:cubicBezTo>
                    <a:pt x="14" y="843"/>
                    <a:pt x="71" y="1022"/>
                    <a:pt x="203" y="1142"/>
                  </a:cubicBezTo>
                  <a:cubicBezTo>
                    <a:pt x="329" y="1258"/>
                    <a:pt x="488" y="1338"/>
                    <a:pt x="663" y="1338"/>
                  </a:cubicBezTo>
                  <a:cubicBezTo>
                    <a:pt x="667" y="1338"/>
                    <a:pt x="671" y="1338"/>
                    <a:pt x="676" y="1338"/>
                  </a:cubicBezTo>
                  <a:cubicBezTo>
                    <a:pt x="773" y="1336"/>
                    <a:pt x="873" y="1338"/>
                    <a:pt x="969" y="1312"/>
                  </a:cubicBezTo>
                  <a:cubicBezTo>
                    <a:pt x="1250" y="1235"/>
                    <a:pt x="1464" y="963"/>
                    <a:pt x="1464" y="670"/>
                  </a:cubicBezTo>
                  <a:cubicBezTo>
                    <a:pt x="1464" y="385"/>
                    <a:pt x="1252" y="92"/>
                    <a:pt x="969" y="27"/>
                  </a:cubicBezTo>
                  <a:cubicBezTo>
                    <a:pt x="873" y="5"/>
                    <a:pt x="773" y="2"/>
                    <a:pt x="676" y="1"/>
                  </a:cubicBezTo>
                  <a:cubicBezTo>
                    <a:pt x="672" y="1"/>
                    <a:pt x="668" y="1"/>
                    <a:pt x="66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4193608" y="-136083"/>
              <a:ext cx="65158" cy="60773"/>
            </a:xfrm>
            <a:custGeom>
              <a:avLst/>
              <a:gdLst/>
              <a:ahLst/>
              <a:cxnLst/>
              <a:rect l="l" t="t" r="r" b="b"/>
              <a:pathLst>
                <a:path w="1367" h="1275" extrusionOk="0">
                  <a:moveTo>
                    <a:pt x="620" y="0"/>
                  </a:moveTo>
                  <a:cubicBezTo>
                    <a:pt x="541" y="0"/>
                    <a:pt x="467" y="19"/>
                    <a:pt x="399" y="55"/>
                  </a:cubicBezTo>
                  <a:cubicBezTo>
                    <a:pt x="320" y="82"/>
                    <a:pt x="252" y="126"/>
                    <a:pt x="194" y="186"/>
                  </a:cubicBezTo>
                  <a:cubicBezTo>
                    <a:pt x="84" y="296"/>
                    <a:pt x="1" y="478"/>
                    <a:pt x="8" y="636"/>
                  </a:cubicBezTo>
                  <a:cubicBezTo>
                    <a:pt x="16" y="802"/>
                    <a:pt x="70" y="971"/>
                    <a:pt x="194" y="1087"/>
                  </a:cubicBezTo>
                  <a:cubicBezTo>
                    <a:pt x="303" y="1187"/>
                    <a:pt x="454" y="1275"/>
                    <a:pt x="607" y="1275"/>
                  </a:cubicBezTo>
                  <a:cubicBezTo>
                    <a:pt x="620" y="1275"/>
                    <a:pt x="632" y="1274"/>
                    <a:pt x="645" y="1273"/>
                  </a:cubicBezTo>
                  <a:cubicBezTo>
                    <a:pt x="730" y="1265"/>
                    <a:pt x="824" y="1262"/>
                    <a:pt x="906" y="1235"/>
                  </a:cubicBezTo>
                  <a:cubicBezTo>
                    <a:pt x="955" y="1214"/>
                    <a:pt x="1004" y="1193"/>
                    <a:pt x="1054" y="1172"/>
                  </a:cubicBezTo>
                  <a:cubicBezTo>
                    <a:pt x="1126" y="1133"/>
                    <a:pt x="1185" y="1080"/>
                    <a:pt x="1228" y="1012"/>
                  </a:cubicBezTo>
                  <a:cubicBezTo>
                    <a:pt x="1309" y="908"/>
                    <a:pt x="1367" y="773"/>
                    <a:pt x="1362" y="636"/>
                  </a:cubicBezTo>
                  <a:cubicBezTo>
                    <a:pt x="1355" y="528"/>
                    <a:pt x="1326" y="423"/>
                    <a:pt x="1275" y="324"/>
                  </a:cubicBezTo>
                  <a:cubicBezTo>
                    <a:pt x="1200" y="183"/>
                    <a:pt x="1052" y="89"/>
                    <a:pt x="905" y="39"/>
                  </a:cubicBezTo>
                  <a:cubicBezTo>
                    <a:pt x="821" y="11"/>
                    <a:pt x="730" y="8"/>
                    <a:pt x="643" y="1"/>
                  </a:cubicBezTo>
                  <a:cubicBezTo>
                    <a:pt x="635" y="1"/>
                    <a:pt x="627" y="0"/>
                    <a:pt x="6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4324543" y="-126025"/>
              <a:ext cx="33318" cy="28837"/>
            </a:xfrm>
            <a:custGeom>
              <a:avLst/>
              <a:gdLst/>
              <a:ahLst/>
              <a:cxnLst/>
              <a:rect l="l" t="t" r="r" b="b"/>
              <a:pathLst>
                <a:path w="699" h="605" extrusionOk="0">
                  <a:moveTo>
                    <a:pt x="392" y="1"/>
                  </a:moveTo>
                  <a:cubicBezTo>
                    <a:pt x="363" y="1"/>
                    <a:pt x="334" y="5"/>
                    <a:pt x="300" y="13"/>
                  </a:cubicBezTo>
                  <a:cubicBezTo>
                    <a:pt x="291" y="14"/>
                    <a:pt x="281" y="16"/>
                    <a:pt x="272" y="19"/>
                  </a:cubicBezTo>
                  <a:cubicBezTo>
                    <a:pt x="251" y="24"/>
                    <a:pt x="230" y="29"/>
                    <a:pt x="208" y="34"/>
                  </a:cubicBezTo>
                  <a:lnTo>
                    <a:pt x="141" y="61"/>
                  </a:lnTo>
                  <a:cubicBezTo>
                    <a:pt x="108" y="78"/>
                    <a:pt x="82" y="103"/>
                    <a:pt x="62" y="133"/>
                  </a:cubicBezTo>
                  <a:cubicBezTo>
                    <a:pt x="27" y="180"/>
                    <a:pt x="1" y="240"/>
                    <a:pt x="3" y="302"/>
                  </a:cubicBezTo>
                  <a:cubicBezTo>
                    <a:pt x="6" y="351"/>
                    <a:pt x="17" y="398"/>
                    <a:pt x="40" y="443"/>
                  </a:cubicBezTo>
                  <a:cubicBezTo>
                    <a:pt x="71" y="501"/>
                    <a:pt x="144" y="557"/>
                    <a:pt x="207" y="571"/>
                  </a:cubicBezTo>
                  <a:lnTo>
                    <a:pt x="271" y="586"/>
                  </a:lnTo>
                  <a:cubicBezTo>
                    <a:pt x="280" y="589"/>
                    <a:pt x="290" y="590"/>
                    <a:pt x="298" y="592"/>
                  </a:cubicBezTo>
                  <a:cubicBezTo>
                    <a:pt x="332" y="600"/>
                    <a:pt x="362" y="604"/>
                    <a:pt x="392" y="604"/>
                  </a:cubicBezTo>
                  <a:cubicBezTo>
                    <a:pt x="419" y="604"/>
                    <a:pt x="446" y="600"/>
                    <a:pt x="477" y="592"/>
                  </a:cubicBezTo>
                  <a:cubicBezTo>
                    <a:pt x="539" y="575"/>
                    <a:pt x="593" y="536"/>
                    <a:pt x="632" y="485"/>
                  </a:cubicBezTo>
                  <a:cubicBezTo>
                    <a:pt x="672" y="434"/>
                    <a:pt x="699" y="370"/>
                    <a:pt x="696" y="303"/>
                  </a:cubicBezTo>
                  <a:cubicBezTo>
                    <a:pt x="695" y="249"/>
                    <a:pt x="682" y="197"/>
                    <a:pt x="657" y="150"/>
                  </a:cubicBezTo>
                  <a:cubicBezTo>
                    <a:pt x="624" y="86"/>
                    <a:pt x="547" y="31"/>
                    <a:pt x="478" y="13"/>
                  </a:cubicBezTo>
                  <a:cubicBezTo>
                    <a:pt x="447" y="4"/>
                    <a:pt x="419" y="1"/>
                    <a:pt x="39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4414487" y="-126264"/>
              <a:ext cx="58628" cy="53194"/>
            </a:xfrm>
            <a:custGeom>
              <a:avLst/>
              <a:gdLst/>
              <a:ahLst/>
              <a:cxnLst/>
              <a:rect l="l" t="t" r="r" b="b"/>
              <a:pathLst>
                <a:path w="1230" h="1116" extrusionOk="0">
                  <a:moveTo>
                    <a:pt x="700" y="0"/>
                  </a:moveTo>
                  <a:cubicBezTo>
                    <a:pt x="688" y="0"/>
                    <a:pt x="677" y="1"/>
                    <a:pt x="665" y="2"/>
                  </a:cubicBezTo>
                  <a:cubicBezTo>
                    <a:pt x="626" y="5"/>
                    <a:pt x="587" y="10"/>
                    <a:pt x="549" y="15"/>
                  </a:cubicBezTo>
                  <a:cubicBezTo>
                    <a:pt x="401" y="31"/>
                    <a:pt x="273" y="65"/>
                    <a:pt x="165" y="174"/>
                  </a:cubicBezTo>
                  <a:cubicBezTo>
                    <a:pt x="71" y="268"/>
                    <a:pt x="0" y="423"/>
                    <a:pt x="5" y="558"/>
                  </a:cubicBezTo>
                  <a:cubicBezTo>
                    <a:pt x="12" y="697"/>
                    <a:pt x="58" y="845"/>
                    <a:pt x="165" y="941"/>
                  </a:cubicBezTo>
                  <a:cubicBezTo>
                    <a:pt x="277" y="1045"/>
                    <a:pt x="398" y="1084"/>
                    <a:pt x="549" y="1101"/>
                  </a:cubicBezTo>
                  <a:cubicBezTo>
                    <a:pt x="587" y="1105"/>
                    <a:pt x="626" y="1109"/>
                    <a:pt x="665" y="1114"/>
                  </a:cubicBezTo>
                  <a:cubicBezTo>
                    <a:pt x="676" y="1115"/>
                    <a:pt x="688" y="1116"/>
                    <a:pt x="700" y="1116"/>
                  </a:cubicBezTo>
                  <a:cubicBezTo>
                    <a:pt x="871" y="1116"/>
                    <a:pt x="1074" y="987"/>
                    <a:pt x="1145" y="840"/>
                  </a:cubicBezTo>
                  <a:cubicBezTo>
                    <a:pt x="1188" y="750"/>
                    <a:pt x="1229" y="662"/>
                    <a:pt x="1224" y="559"/>
                  </a:cubicBezTo>
                  <a:cubicBezTo>
                    <a:pt x="1220" y="453"/>
                    <a:pt x="1191" y="371"/>
                    <a:pt x="1145" y="277"/>
                  </a:cubicBezTo>
                  <a:cubicBezTo>
                    <a:pt x="1074" y="129"/>
                    <a:pt x="872" y="0"/>
                    <a:pt x="70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4501333" y="-44232"/>
              <a:ext cx="49238" cy="50668"/>
            </a:xfrm>
            <a:custGeom>
              <a:avLst/>
              <a:gdLst/>
              <a:ahLst/>
              <a:cxnLst/>
              <a:rect l="l" t="t" r="r" b="b"/>
              <a:pathLst>
                <a:path w="1033" h="1063" extrusionOk="0">
                  <a:moveTo>
                    <a:pt x="502" y="0"/>
                  </a:moveTo>
                  <a:cubicBezTo>
                    <a:pt x="413" y="0"/>
                    <a:pt x="327" y="24"/>
                    <a:pt x="251" y="68"/>
                  </a:cubicBezTo>
                  <a:cubicBezTo>
                    <a:pt x="211" y="90"/>
                    <a:pt x="172" y="118"/>
                    <a:pt x="143" y="153"/>
                  </a:cubicBezTo>
                  <a:cubicBezTo>
                    <a:pt x="119" y="184"/>
                    <a:pt x="94" y="218"/>
                    <a:pt x="69" y="249"/>
                  </a:cubicBezTo>
                  <a:cubicBezTo>
                    <a:pt x="35" y="304"/>
                    <a:pt x="15" y="361"/>
                    <a:pt x="12" y="425"/>
                  </a:cubicBezTo>
                  <a:cubicBezTo>
                    <a:pt x="1" y="467"/>
                    <a:pt x="1" y="509"/>
                    <a:pt x="12" y="551"/>
                  </a:cubicBezTo>
                  <a:cubicBezTo>
                    <a:pt x="12" y="561"/>
                    <a:pt x="15" y="571"/>
                    <a:pt x="16" y="581"/>
                  </a:cubicBezTo>
                  <a:cubicBezTo>
                    <a:pt x="21" y="663"/>
                    <a:pt x="43" y="738"/>
                    <a:pt x="84" y="810"/>
                  </a:cubicBezTo>
                  <a:cubicBezTo>
                    <a:pt x="111" y="844"/>
                    <a:pt x="138" y="880"/>
                    <a:pt x="164" y="914"/>
                  </a:cubicBezTo>
                  <a:cubicBezTo>
                    <a:pt x="229" y="977"/>
                    <a:pt x="303" y="1021"/>
                    <a:pt x="389" y="1045"/>
                  </a:cubicBezTo>
                  <a:cubicBezTo>
                    <a:pt x="429" y="1057"/>
                    <a:pt x="467" y="1062"/>
                    <a:pt x="506" y="1062"/>
                  </a:cubicBezTo>
                  <a:cubicBezTo>
                    <a:pt x="512" y="1062"/>
                    <a:pt x="519" y="1062"/>
                    <a:pt x="525" y="1062"/>
                  </a:cubicBezTo>
                  <a:lnTo>
                    <a:pt x="525" y="1062"/>
                  </a:lnTo>
                  <a:lnTo>
                    <a:pt x="524" y="1063"/>
                  </a:lnTo>
                  <a:cubicBezTo>
                    <a:pt x="527" y="1063"/>
                    <a:pt x="531" y="1063"/>
                    <a:pt x="534" y="1063"/>
                  </a:cubicBezTo>
                  <a:cubicBezTo>
                    <a:pt x="579" y="1063"/>
                    <a:pt x="620" y="1056"/>
                    <a:pt x="660" y="1043"/>
                  </a:cubicBezTo>
                  <a:cubicBezTo>
                    <a:pt x="702" y="1034"/>
                    <a:pt x="743" y="1017"/>
                    <a:pt x="781" y="994"/>
                  </a:cubicBezTo>
                  <a:cubicBezTo>
                    <a:pt x="784" y="993"/>
                    <a:pt x="785" y="991"/>
                    <a:pt x="787" y="989"/>
                  </a:cubicBezTo>
                  <a:cubicBezTo>
                    <a:pt x="822" y="970"/>
                    <a:pt x="855" y="946"/>
                    <a:pt x="884" y="915"/>
                  </a:cubicBezTo>
                  <a:cubicBezTo>
                    <a:pt x="915" y="885"/>
                    <a:pt x="942" y="849"/>
                    <a:pt x="964" y="812"/>
                  </a:cubicBezTo>
                  <a:cubicBezTo>
                    <a:pt x="1010" y="732"/>
                    <a:pt x="1033" y="647"/>
                    <a:pt x="1033" y="554"/>
                  </a:cubicBezTo>
                  <a:cubicBezTo>
                    <a:pt x="1026" y="435"/>
                    <a:pt x="1014" y="375"/>
                    <a:pt x="957" y="270"/>
                  </a:cubicBezTo>
                  <a:cubicBezTo>
                    <a:pt x="955" y="265"/>
                    <a:pt x="952" y="261"/>
                    <a:pt x="948" y="257"/>
                  </a:cubicBezTo>
                  <a:cubicBezTo>
                    <a:pt x="922" y="224"/>
                    <a:pt x="898" y="190"/>
                    <a:pt x="872" y="157"/>
                  </a:cubicBezTo>
                  <a:cubicBezTo>
                    <a:pt x="870" y="156"/>
                    <a:pt x="870" y="155"/>
                    <a:pt x="868" y="155"/>
                  </a:cubicBezTo>
                  <a:cubicBezTo>
                    <a:pt x="867" y="153"/>
                    <a:pt x="864" y="152"/>
                    <a:pt x="863" y="150"/>
                  </a:cubicBezTo>
                  <a:cubicBezTo>
                    <a:pt x="767" y="56"/>
                    <a:pt x="638" y="0"/>
                    <a:pt x="50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3922155" y="-84509"/>
              <a:ext cx="32937" cy="29505"/>
            </a:xfrm>
            <a:custGeom>
              <a:avLst/>
              <a:gdLst/>
              <a:ahLst/>
              <a:cxnLst/>
              <a:rect l="l" t="t" r="r" b="b"/>
              <a:pathLst>
                <a:path w="691" h="619" extrusionOk="0">
                  <a:moveTo>
                    <a:pt x="310" y="0"/>
                  </a:moveTo>
                  <a:cubicBezTo>
                    <a:pt x="253" y="0"/>
                    <a:pt x="202" y="14"/>
                    <a:pt x="154" y="42"/>
                  </a:cubicBezTo>
                  <a:cubicBezTo>
                    <a:pt x="59" y="97"/>
                    <a:pt x="1" y="200"/>
                    <a:pt x="1" y="309"/>
                  </a:cubicBezTo>
                  <a:cubicBezTo>
                    <a:pt x="1" y="417"/>
                    <a:pt x="59" y="521"/>
                    <a:pt x="154" y="576"/>
                  </a:cubicBezTo>
                  <a:cubicBezTo>
                    <a:pt x="202" y="603"/>
                    <a:pt x="254" y="618"/>
                    <a:pt x="310" y="618"/>
                  </a:cubicBezTo>
                  <a:cubicBezTo>
                    <a:pt x="365" y="618"/>
                    <a:pt x="416" y="603"/>
                    <a:pt x="466" y="576"/>
                  </a:cubicBezTo>
                  <a:lnTo>
                    <a:pt x="563" y="529"/>
                  </a:lnTo>
                  <a:cubicBezTo>
                    <a:pt x="642" y="490"/>
                    <a:pt x="689" y="393"/>
                    <a:pt x="689" y="309"/>
                  </a:cubicBezTo>
                  <a:cubicBezTo>
                    <a:pt x="691" y="225"/>
                    <a:pt x="644" y="127"/>
                    <a:pt x="563" y="89"/>
                  </a:cubicBezTo>
                  <a:lnTo>
                    <a:pt x="466" y="42"/>
                  </a:lnTo>
                  <a:cubicBezTo>
                    <a:pt x="416" y="14"/>
                    <a:pt x="364" y="0"/>
                    <a:pt x="3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4035789" y="-34747"/>
              <a:ext cx="17731" cy="13728"/>
            </a:xfrm>
            <a:custGeom>
              <a:avLst/>
              <a:gdLst/>
              <a:ahLst/>
              <a:cxnLst/>
              <a:rect l="l" t="t" r="r" b="b"/>
              <a:pathLst>
                <a:path w="372" h="288" extrusionOk="0">
                  <a:moveTo>
                    <a:pt x="187" y="0"/>
                  </a:moveTo>
                  <a:cubicBezTo>
                    <a:pt x="1" y="0"/>
                    <a:pt x="1" y="288"/>
                    <a:pt x="187" y="288"/>
                  </a:cubicBezTo>
                  <a:cubicBezTo>
                    <a:pt x="371" y="288"/>
                    <a:pt x="371" y="0"/>
                    <a:pt x="18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4154379" y="-35605"/>
              <a:ext cx="20019" cy="15491"/>
            </a:xfrm>
            <a:custGeom>
              <a:avLst/>
              <a:gdLst/>
              <a:ahLst/>
              <a:cxnLst/>
              <a:rect l="l" t="t" r="r" b="b"/>
              <a:pathLst>
                <a:path w="420" h="325" extrusionOk="0">
                  <a:moveTo>
                    <a:pt x="210" y="0"/>
                  </a:moveTo>
                  <a:cubicBezTo>
                    <a:pt x="2" y="0"/>
                    <a:pt x="1" y="325"/>
                    <a:pt x="210" y="325"/>
                  </a:cubicBezTo>
                  <a:cubicBezTo>
                    <a:pt x="420" y="325"/>
                    <a:pt x="420" y="0"/>
                    <a:pt x="2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4246277" y="-70543"/>
              <a:ext cx="63728" cy="49476"/>
            </a:xfrm>
            <a:custGeom>
              <a:avLst/>
              <a:gdLst/>
              <a:ahLst/>
              <a:cxnLst/>
              <a:rect l="l" t="t" r="r" b="b"/>
              <a:pathLst>
                <a:path w="1337" h="1038" extrusionOk="0">
                  <a:moveTo>
                    <a:pt x="669" y="0"/>
                  </a:moveTo>
                  <a:cubicBezTo>
                    <a:pt x="1" y="0"/>
                    <a:pt x="0" y="1038"/>
                    <a:pt x="669" y="1038"/>
                  </a:cubicBezTo>
                  <a:cubicBezTo>
                    <a:pt x="1336" y="1038"/>
                    <a:pt x="1337" y="0"/>
                    <a:pt x="6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4357528" y="-50190"/>
              <a:ext cx="24547" cy="20687"/>
            </a:xfrm>
            <a:custGeom>
              <a:avLst/>
              <a:gdLst/>
              <a:ahLst/>
              <a:cxnLst/>
              <a:rect l="l" t="t" r="r" b="b"/>
              <a:pathLst>
                <a:path w="515" h="434" extrusionOk="0">
                  <a:moveTo>
                    <a:pt x="208" y="0"/>
                  </a:moveTo>
                  <a:cubicBezTo>
                    <a:pt x="159" y="0"/>
                    <a:pt x="99" y="31"/>
                    <a:pt x="66" y="63"/>
                  </a:cubicBezTo>
                  <a:cubicBezTo>
                    <a:pt x="28" y="102"/>
                    <a:pt x="1" y="163"/>
                    <a:pt x="3" y="217"/>
                  </a:cubicBezTo>
                  <a:cubicBezTo>
                    <a:pt x="6" y="273"/>
                    <a:pt x="24" y="330"/>
                    <a:pt x="66" y="370"/>
                  </a:cubicBezTo>
                  <a:cubicBezTo>
                    <a:pt x="102" y="404"/>
                    <a:pt x="153" y="434"/>
                    <a:pt x="204" y="434"/>
                  </a:cubicBezTo>
                  <a:cubicBezTo>
                    <a:pt x="209" y="434"/>
                    <a:pt x="214" y="433"/>
                    <a:pt x="218" y="433"/>
                  </a:cubicBezTo>
                  <a:cubicBezTo>
                    <a:pt x="255" y="429"/>
                    <a:pt x="299" y="429"/>
                    <a:pt x="332" y="419"/>
                  </a:cubicBezTo>
                  <a:cubicBezTo>
                    <a:pt x="349" y="414"/>
                    <a:pt x="379" y="402"/>
                    <a:pt x="398" y="391"/>
                  </a:cubicBezTo>
                  <a:cubicBezTo>
                    <a:pt x="435" y="372"/>
                    <a:pt x="456" y="345"/>
                    <a:pt x="479" y="313"/>
                  </a:cubicBezTo>
                  <a:cubicBezTo>
                    <a:pt x="515" y="261"/>
                    <a:pt x="515" y="172"/>
                    <a:pt x="479" y="121"/>
                  </a:cubicBezTo>
                  <a:cubicBezTo>
                    <a:pt x="456" y="88"/>
                    <a:pt x="435" y="62"/>
                    <a:pt x="398" y="42"/>
                  </a:cubicBezTo>
                  <a:cubicBezTo>
                    <a:pt x="379" y="32"/>
                    <a:pt x="351" y="19"/>
                    <a:pt x="332" y="14"/>
                  </a:cubicBezTo>
                  <a:cubicBezTo>
                    <a:pt x="299" y="5"/>
                    <a:pt x="256" y="4"/>
                    <a:pt x="218" y="1"/>
                  </a:cubicBezTo>
                  <a:cubicBezTo>
                    <a:pt x="215" y="0"/>
                    <a:pt x="211" y="0"/>
                    <a:pt x="2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4410436" y="-45043"/>
              <a:ext cx="58723" cy="58294"/>
            </a:xfrm>
            <a:custGeom>
              <a:avLst/>
              <a:gdLst/>
              <a:ahLst/>
              <a:cxnLst/>
              <a:rect l="l" t="t" r="r" b="b"/>
              <a:pathLst>
                <a:path w="1232" h="1223" extrusionOk="0">
                  <a:moveTo>
                    <a:pt x="595" y="0"/>
                  </a:moveTo>
                  <a:cubicBezTo>
                    <a:pt x="519" y="0"/>
                    <a:pt x="447" y="17"/>
                    <a:pt x="379" y="53"/>
                  </a:cubicBezTo>
                  <a:cubicBezTo>
                    <a:pt x="304" y="78"/>
                    <a:pt x="238" y="119"/>
                    <a:pt x="183" y="179"/>
                  </a:cubicBezTo>
                  <a:cubicBezTo>
                    <a:pt x="123" y="234"/>
                    <a:pt x="81" y="301"/>
                    <a:pt x="56" y="375"/>
                  </a:cubicBezTo>
                  <a:cubicBezTo>
                    <a:pt x="18" y="448"/>
                    <a:pt x="0" y="527"/>
                    <a:pt x="3" y="611"/>
                  </a:cubicBezTo>
                  <a:cubicBezTo>
                    <a:pt x="12" y="665"/>
                    <a:pt x="18" y="720"/>
                    <a:pt x="26" y="773"/>
                  </a:cubicBezTo>
                  <a:cubicBezTo>
                    <a:pt x="55" y="877"/>
                    <a:pt x="107" y="968"/>
                    <a:pt x="183" y="1043"/>
                  </a:cubicBezTo>
                  <a:cubicBezTo>
                    <a:pt x="225" y="1075"/>
                    <a:pt x="265" y="1107"/>
                    <a:pt x="307" y="1138"/>
                  </a:cubicBezTo>
                  <a:cubicBezTo>
                    <a:pt x="403" y="1194"/>
                    <a:pt x="507" y="1222"/>
                    <a:pt x="616" y="1222"/>
                  </a:cubicBezTo>
                  <a:cubicBezTo>
                    <a:pt x="622" y="1222"/>
                    <a:pt x="629" y="1222"/>
                    <a:pt x="635" y="1222"/>
                  </a:cubicBezTo>
                  <a:cubicBezTo>
                    <a:pt x="712" y="1222"/>
                    <a:pt x="784" y="1205"/>
                    <a:pt x="851" y="1170"/>
                  </a:cubicBezTo>
                  <a:cubicBezTo>
                    <a:pt x="928" y="1146"/>
                    <a:pt x="993" y="1104"/>
                    <a:pt x="1048" y="1043"/>
                  </a:cubicBezTo>
                  <a:cubicBezTo>
                    <a:pt x="1109" y="989"/>
                    <a:pt x="1150" y="922"/>
                    <a:pt x="1175" y="847"/>
                  </a:cubicBezTo>
                  <a:cubicBezTo>
                    <a:pt x="1214" y="774"/>
                    <a:pt x="1231" y="696"/>
                    <a:pt x="1227" y="612"/>
                  </a:cubicBezTo>
                  <a:cubicBezTo>
                    <a:pt x="1221" y="557"/>
                    <a:pt x="1214" y="503"/>
                    <a:pt x="1205" y="450"/>
                  </a:cubicBezTo>
                  <a:cubicBezTo>
                    <a:pt x="1176" y="346"/>
                    <a:pt x="1124" y="256"/>
                    <a:pt x="1048" y="179"/>
                  </a:cubicBezTo>
                  <a:cubicBezTo>
                    <a:pt x="1006" y="148"/>
                    <a:pt x="965" y="116"/>
                    <a:pt x="924" y="84"/>
                  </a:cubicBezTo>
                  <a:cubicBezTo>
                    <a:pt x="828" y="29"/>
                    <a:pt x="725" y="0"/>
                    <a:pt x="615" y="0"/>
                  </a:cubicBezTo>
                  <a:cubicBezTo>
                    <a:pt x="608" y="0"/>
                    <a:pt x="602" y="0"/>
                    <a:pt x="59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4499855" y="15587"/>
              <a:ext cx="23547" cy="26835"/>
            </a:xfrm>
            <a:custGeom>
              <a:avLst/>
              <a:gdLst/>
              <a:ahLst/>
              <a:cxnLst/>
              <a:rect l="l" t="t" r="r" b="b"/>
              <a:pathLst>
                <a:path w="494" h="563" extrusionOk="0">
                  <a:moveTo>
                    <a:pt x="258" y="0"/>
                  </a:moveTo>
                  <a:cubicBezTo>
                    <a:pt x="255" y="0"/>
                    <a:pt x="251" y="0"/>
                    <a:pt x="248" y="0"/>
                  </a:cubicBezTo>
                  <a:cubicBezTo>
                    <a:pt x="209" y="1"/>
                    <a:pt x="172" y="12"/>
                    <a:pt x="138" y="31"/>
                  </a:cubicBezTo>
                  <a:cubicBezTo>
                    <a:pt x="97" y="53"/>
                    <a:pt x="45" y="112"/>
                    <a:pt x="37" y="162"/>
                  </a:cubicBezTo>
                  <a:cubicBezTo>
                    <a:pt x="25" y="237"/>
                    <a:pt x="0" y="324"/>
                    <a:pt x="27" y="395"/>
                  </a:cubicBezTo>
                  <a:cubicBezTo>
                    <a:pt x="46" y="444"/>
                    <a:pt x="68" y="482"/>
                    <a:pt x="109" y="514"/>
                  </a:cubicBezTo>
                  <a:cubicBezTo>
                    <a:pt x="144" y="543"/>
                    <a:pt x="190" y="563"/>
                    <a:pt x="238" y="563"/>
                  </a:cubicBezTo>
                  <a:cubicBezTo>
                    <a:pt x="242" y="563"/>
                    <a:pt x="245" y="563"/>
                    <a:pt x="248" y="563"/>
                  </a:cubicBezTo>
                  <a:cubicBezTo>
                    <a:pt x="288" y="561"/>
                    <a:pt x="328" y="551"/>
                    <a:pt x="362" y="531"/>
                  </a:cubicBezTo>
                  <a:cubicBezTo>
                    <a:pt x="417" y="503"/>
                    <a:pt x="446" y="449"/>
                    <a:pt x="467" y="395"/>
                  </a:cubicBezTo>
                  <a:cubicBezTo>
                    <a:pt x="493" y="324"/>
                    <a:pt x="469" y="236"/>
                    <a:pt x="459" y="162"/>
                  </a:cubicBezTo>
                  <a:cubicBezTo>
                    <a:pt x="450" y="144"/>
                    <a:pt x="444" y="126"/>
                    <a:pt x="437" y="109"/>
                  </a:cubicBezTo>
                  <a:cubicBezTo>
                    <a:pt x="422" y="83"/>
                    <a:pt x="403" y="63"/>
                    <a:pt x="380" y="47"/>
                  </a:cubicBezTo>
                  <a:cubicBezTo>
                    <a:pt x="346" y="20"/>
                    <a:pt x="302" y="0"/>
                    <a:pt x="25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4533983" y="70736"/>
              <a:ext cx="39085" cy="30315"/>
            </a:xfrm>
            <a:custGeom>
              <a:avLst/>
              <a:gdLst/>
              <a:ahLst/>
              <a:cxnLst/>
              <a:rect l="l" t="t" r="r" b="b"/>
              <a:pathLst>
                <a:path w="820" h="636" extrusionOk="0">
                  <a:moveTo>
                    <a:pt x="410" y="0"/>
                  </a:moveTo>
                  <a:cubicBezTo>
                    <a:pt x="0" y="0"/>
                    <a:pt x="0" y="636"/>
                    <a:pt x="410" y="636"/>
                  </a:cubicBezTo>
                  <a:cubicBezTo>
                    <a:pt x="820" y="636"/>
                    <a:pt x="820" y="0"/>
                    <a:pt x="41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4500570" y="-88942"/>
              <a:ext cx="33985" cy="26311"/>
            </a:xfrm>
            <a:custGeom>
              <a:avLst/>
              <a:gdLst/>
              <a:ahLst/>
              <a:cxnLst/>
              <a:rect l="l" t="t" r="r" b="b"/>
              <a:pathLst>
                <a:path w="713" h="552" extrusionOk="0">
                  <a:moveTo>
                    <a:pt x="357" y="0"/>
                  </a:moveTo>
                  <a:cubicBezTo>
                    <a:pt x="3" y="0"/>
                    <a:pt x="1" y="552"/>
                    <a:pt x="357" y="552"/>
                  </a:cubicBezTo>
                  <a:cubicBezTo>
                    <a:pt x="713" y="552"/>
                    <a:pt x="713" y="0"/>
                    <a:pt x="35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4595757" y="-38513"/>
              <a:ext cx="36702" cy="35796"/>
            </a:xfrm>
            <a:custGeom>
              <a:avLst/>
              <a:gdLst/>
              <a:ahLst/>
              <a:cxnLst/>
              <a:rect l="l" t="t" r="r" b="b"/>
              <a:pathLst>
                <a:path w="770" h="751" extrusionOk="0">
                  <a:moveTo>
                    <a:pt x="370" y="1"/>
                  </a:moveTo>
                  <a:cubicBezTo>
                    <a:pt x="281" y="1"/>
                    <a:pt x="187" y="40"/>
                    <a:pt x="124" y="103"/>
                  </a:cubicBezTo>
                  <a:cubicBezTo>
                    <a:pt x="38" y="189"/>
                    <a:pt x="0" y="323"/>
                    <a:pt x="35" y="441"/>
                  </a:cubicBezTo>
                  <a:cubicBezTo>
                    <a:pt x="58" y="517"/>
                    <a:pt x="82" y="591"/>
                    <a:pt x="140" y="649"/>
                  </a:cubicBezTo>
                  <a:cubicBezTo>
                    <a:pt x="164" y="672"/>
                    <a:pt x="192" y="692"/>
                    <a:pt x="221" y="707"/>
                  </a:cubicBezTo>
                  <a:cubicBezTo>
                    <a:pt x="264" y="731"/>
                    <a:pt x="311" y="750"/>
                    <a:pt x="361" y="750"/>
                  </a:cubicBezTo>
                  <a:cubicBezTo>
                    <a:pt x="365" y="750"/>
                    <a:pt x="368" y="750"/>
                    <a:pt x="372" y="750"/>
                  </a:cubicBezTo>
                  <a:cubicBezTo>
                    <a:pt x="448" y="747"/>
                    <a:pt x="511" y="719"/>
                    <a:pt x="569" y="674"/>
                  </a:cubicBezTo>
                  <a:cubicBezTo>
                    <a:pt x="605" y="644"/>
                    <a:pt x="635" y="617"/>
                    <a:pt x="658" y="574"/>
                  </a:cubicBezTo>
                  <a:cubicBezTo>
                    <a:pt x="672" y="546"/>
                    <a:pt x="686" y="515"/>
                    <a:pt x="694" y="486"/>
                  </a:cubicBezTo>
                  <a:cubicBezTo>
                    <a:pt x="700" y="472"/>
                    <a:pt x="704" y="456"/>
                    <a:pt x="708" y="441"/>
                  </a:cubicBezTo>
                  <a:cubicBezTo>
                    <a:pt x="770" y="224"/>
                    <a:pt x="593" y="1"/>
                    <a:pt x="3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4570352" y="1049"/>
              <a:ext cx="42088" cy="38084"/>
            </a:xfrm>
            <a:custGeom>
              <a:avLst/>
              <a:gdLst/>
              <a:ahLst/>
              <a:cxnLst/>
              <a:rect l="l" t="t" r="r" b="b"/>
              <a:pathLst>
                <a:path w="883" h="799" extrusionOk="0">
                  <a:moveTo>
                    <a:pt x="383" y="0"/>
                  </a:moveTo>
                  <a:cubicBezTo>
                    <a:pt x="335" y="0"/>
                    <a:pt x="290" y="12"/>
                    <a:pt x="247" y="34"/>
                  </a:cubicBezTo>
                  <a:cubicBezTo>
                    <a:pt x="198" y="50"/>
                    <a:pt x="154" y="77"/>
                    <a:pt x="120" y="117"/>
                  </a:cubicBezTo>
                  <a:cubicBezTo>
                    <a:pt x="80" y="154"/>
                    <a:pt x="53" y="195"/>
                    <a:pt x="37" y="245"/>
                  </a:cubicBezTo>
                  <a:cubicBezTo>
                    <a:pt x="12" y="292"/>
                    <a:pt x="0" y="343"/>
                    <a:pt x="3" y="399"/>
                  </a:cubicBezTo>
                  <a:cubicBezTo>
                    <a:pt x="8" y="501"/>
                    <a:pt x="41" y="609"/>
                    <a:pt x="120" y="681"/>
                  </a:cubicBezTo>
                  <a:lnTo>
                    <a:pt x="200" y="744"/>
                  </a:lnTo>
                  <a:cubicBezTo>
                    <a:pt x="263" y="781"/>
                    <a:pt x="330" y="797"/>
                    <a:pt x="402" y="798"/>
                  </a:cubicBezTo>
                  <a:lnTo>
                    <a:pt x="465" y="791"/>
                  </a:lnTo>
                  <a:cubicBezTo>
                    <a:pt x="489" y="788"/>
                    <a:pt x="515" y="784"/>
                    <a:pt x="541" y="781"/>
                  </a:cubicBezTo>
                  <a:cubicBezTo>
                    <a:pt x="592" y="778"/>
                    <a:pt x="640" y="762"/>
                    <a:pt x="685" y="735"/>
                  </a:cubicBezTo>
                  <a:cubicBezTo>
                    <a:pt x="715" y="717"/>
                    <a:pt x="745" y="695"/>
                    <a:pt x="767" y="669"/>
                  </a:cubicBezTo>
                  <a:cubicBezTo>
                    <a:pt x="831" y="597"/>
                    <a:pt x="883" y="500"/>
                    <a:pt x="878" y="400"/>
                  </a:cubicBezTo>
                  <a:cubicBezTo>
                    <a:pt x="872" y="364"/>
                    <a:pt x="869" y="332"/>
                    <a:pt x="864" y="297"/>
                  </a:cubicBezTo>
                  <a:cubicBezTo>
                    <a:pt x="845" y="233"/>
                    <a:pt x="813" y="177"/>
                    <a:pt x="766" y="129"/>
                  </a:cubicBezTo>
                  <a:cubicBezTo>
                    <a:pt x="720" y="79"/>
                    <a:pt x="655" y="46"/>
                    <a:pt x="591" y="25"/>
                  </a:cubicBezTo>
                  <a:cubicBezTo>
                    <a:pt x="561" y="14"/>
                    <a:pt x="504" y="13"/>
                    <a:pt x="463" y="8"/>
                  </a:cubicBezTo>
                  <a:lnTo>
                    <a:pt x="400" y="1"/>
                  </a:lnTo>
                  <a:cubicBezTo>
                    <a:pt x="394" y="0"/>
                    <a:pt x="389" y="0"/>
                    <a:pt x="3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2" name="Google Shape;1092;p14"/>
          <p:cNvSpPr/>
          <p:nvPr/>
        </p:nvSpPr>
        <p:spPr>
          <a:xfrm>
            <a:off x="495143" y="4436671"/>
            <a:ext cx="267900" cy="267254"/>
          </a:xfrm>
          <a:custGeom>
            <a:avLst/>
            <a:gdLst/>
            <a:ahLst/>
            <a:cxnLst/>
            <a:rect l="l" t="t" r="r" b="b"/>
            <a:pathLst>
              <a:path w="2184" h="2179" extrusionOk="0">
                <a:moveTo>
                  <a:pt x="1485" y="0"/>
                </a:moveTo>
                <a:cubicBezTo>
                  <a:pt x="1334" y="0"/>
                  <a:pt x="895" y="547"/>
                  <a:pt x="895" y="547"/>
                </a:cubicBezTo>
                <a:cubicBezTo>
                  <a:pt x="895" y="547"/>
                  <a:pt x="514" y="306"/>
                  <a:pt x="309" y="306"/>
                </a:cubicBezTo>
                <a:cubicBezTo>
                  <a:pt x="256" y="306"/>
                  <a:pt x="214" y="322"/>
                  <a:pt x="194" y="363"/>
                </a:cubicBezTo>
                <a:cubicBezTo>
                  <a:pt x="97" y="559"/>
                  <a:pt x="584" y="976"/>
                  <a:pt x="584" y="976"/>
                </a:cubicBezTo>
                <a:cubicBezTo>
                  <a:pt x="584" y="976"/>
                  <a:pt x="1" y="1497"/>
                  <a:pt x="90" y="1651"/>
                </a:cubicBezTo>
                <a:cubicBezTo>
                  <a:pt x="106" y="1680"/>
                  <a:pt x="145" y="1692"/>
                  <a:pt x="196" y="1692"/>
                </a:cubicBezTo>
                <a:cubicBezTo>
                  <a:pt x="419" y="1692"/>
                  <a:pt x="887" y="1471"/>
                  <a:pt x="887" y="1471"/>
                </a:cubicBezTo>
                <a:cubicBezTo>
                  <a:pt x="887" y="1471"/>
                  <a:pt x="974" y="2178"/>
                  <a:pt x="1182" y="2178"/>
                </a:cubicBezTo>
                <a:cubicBezTo>
                  <a:pt x="1190" y="2178"/>
                  <a:pt x="1198" y="2177"/>
                  <a:pt x="1207" y="2175"/>
                </a:cubicBezTo>
                <a:cubicBezTo>
                  <a:pt x="1434" y="2116"/>
                  <a:pt x="1418" y="1452"/>
                  <a:pt x="1418" y="1452"/>
                </a:cubicBezTo>
                <a:cubicBezTo>
                  <a:pt x="1418" y="1452"/>
                  <a:pt x="2012" y="1441"/>
                  <a:pt x="2096" y="1274"/>
                </a:cubicBezTo>
                <a:cubicBezTo>
                  <a:pt x="2183" y="1108"/>
                  <a:pt x="1502" y="796"/>
                  <a:pt x="1502" y="796"/>
                </a:cubicBezTo>
                <a:cubicBezTo>
                  <a:pt x="1502" y="796"/>
                  <a:pt x="1634" y="58"/>
                  <a:pt x="1504" y="4"/>
                </a:cubicBezTo>
                <a:cubicBezTo>
                  <a:pt x="1498" y="1"/>
                  <a:pt x="1492" y="0"/>
                  <a:pt x="1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txBox="1">
            <a:spLocks noGrp="1"/>
          </p:cNvSpPr>
          <p:nvPr>
            <p:ph type="title"/>
          </p:nvPr>
        </p:nvSpPr>
        <p:spPr>
          <a:xfrm rot="-703">
            <a:off x="1853400" y="3134712"/>
            <a:ext cx="2934300" cy="440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6"/>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94" name="Google Shape;1094;p14"/>
          <p:cNvSpPr txBox="1">
            <a:spLocks noGrp="1"/>
          </p:cNvSpPr>
          <p:nvPr>
            <p:ph type="subTitle" idx="1"/>
          </p:nvPr>
        </p:nvSpPr>
        <p:spPr>
          <a:xfrm>
            <a:off x="720000" y="1624938"/>
            <a:ext cx="5201100" cy="126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5" name="Google Shape;1095;p14"/>
          <p:cNvSpPr/>
          <p:nvPr/>
        </p:nvSpPr>
        <p:spPr>
          <a:xfrm>
            <a:off x="8327242" y="2055890"/>
            <a:ext cx="193524" cy="198300"/>
          </a:xfrm>
          <a:custGeom>
            <a:avLst/>
            <a:gdLst/>
            <a:ahLst/>
            <a:cxnLst/>
            <a:rect l="l" t="t" r="r" b="b"/>
            <a:pathLst>
              <a:path w="1059" h="1085" extrusionOk="0">
                <a:moveTo>
                  <a:pt x="671" y="0"/>
                </a:moveTo>
                <a:cubicBezTo>
                  <a:pt x="599" y="0"/>
                  <a:pt x="401" y="295"/>
                  <a:pt x="401" y="295"/>
                </a:cubicBezTo>
                <a:cubicBezTo>
                  <a:pt x="401" y="295"/>
                  <a:pt x="219" y="200"/>
                  <a:pt x="115" y="200"/>
                </a:cubicBezTo>
                <a:cubicBezTo>
                  <a:pt x="83" y="200"/>
                  <a:pt x="58" y="209"/>
                  <a:pt x="49" y="233"/>
                </a:cubicBezTo>
                <a:cubicBezTo>
                  <a:pt x="10" y="333"/>
                  <a:pt x="267" y="519"/>
                  <a:pt x="267" y="519"/>
                </a:cubicBezTo>
                <a:cubicBezTo>
                  <a:pt x="267" y="519"/>
                  <a:pt x="1" y="798"/>
                  <a:pt x="52" y="871"/>
                </a:cubicBezTo>
                <a:cubicBezTo>
                  <a:pt x="60" y="883"/>
                  <a:pt x="75" y="888"/>
                  <a:pt x="94" y="888"/>
                </a:cubicBezTo>
                <a:cubicBezTo>
                  <a:pt x="198" y="888"/>
                  <a:pt x="436" y="750"/>
                  <a:pt x="436" y="750"/>
                </a:cubicBezTo>
                <a:cubicBezTo>
                  <a:pt x="436" y="750"/>
                  <a:pt x="507" y="1085"/>
                  <a:pt x="607" y="1085"/>
                </a:cubicBezTo>
                <a:cubicBezTo>
                  <a:pt x="613" y="1085"/>
                  <a:pt x="618" y="1084"/>
                  <a:pt x="624" y="1082"/>
                </a:cubicBezTo>
                <a:cubicBezTo>
                  <a:pt x="732" y="1043"/>
                  <a:pt x="697" y="717"/>
                  <a:pt x="697" y="717"/>
                </a:cubicBezTo>
                <a:cubicBezTo>
                  <a:pt x="697" y="717"/>
                  <a:pt x="989" y="687"/>
                  <a:pt x="1023" y="601"/>
                </a:cubicBezTo>
                <a:cubicBezTo>
                  <a:pt x="1058" y="518"/>
                  <a:pt x="709" y="392"/>
                  <a:pt x="709" y="392"/>
                </a:cubicBezTo>
                <a:cubicBezTo>
                  <a:pt x="709" y="392"/>
                  <a:pt x="744" y="22"/>
                  <a:pt x="678" y="1"/>
                </a:cubicBezTo>
                <a:cubicBezTo>
                  <a:pt x="676" y="1"/>
                  <a:pt x="674" y="0"/>
                  <a:pt x="671"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7137003" y="264043"/>
            <a:ext cx="59653" cy="59767"/>
          </a:xfrm>
          <a:custGeom>
            <a:avLst/>
            <a:gdLst/>
            <a:ahLst/>
            <a:cxnLst/>
            <a:rect l="l" t="t" r="r" b="b"/>
            <a:pathLst>
              <a:path w="524" h="525" extrusionOk="0">
                <a:moveTo>
                  <a:pt x="255" y="1"/>
                </a:moveTo>
                <a:cubicBezTo>
                  <a:pt x="255" y="1"/>
                  <a:pt x="236" y="120"/>
                  <a:pt x="232" y="233"/>
                </a:cubicBezTo>
                <a:cubicBezTo>
                  <a:pt x="144" y="239"/>
                  <a:pt x="1" y="269"/>
                  <a:pt x="1" y="269"/>
                </a:cubicBezTo>
                <a:cubicBezTo>
                  <a:pt x="1" y="269"/>
                  <a:pt x="121" y="286"/>
                  <a:pt x="232" y="291"/>
                </a:cubicBezTo>
                <a:cubicBezTo>
                  <a:pt x="235" y="405"/>
                  <a:pt x="256" y="524"/>
                  <a:pt x="256" y="524"/>
                </a:cubicBezTo>
                <a:cubicBezTo>
                  <a:pt x="256" y="524"/>
                  <a:pt x="283" y="381"/>
                  <a:pt x="291" y="292"/>
                </a:cubicBezTo>
                <a:cubicBezTo>
                  <a:pt x="404" y="290"/>
                  <a:pt x="523" y="269"/>
                  <a:pt x="523" y="269"/>
                </a:cubicBezTo>
                <a:cubicBezTo>
                  <a:pt x="523" y="269"/>
                  <a:pt x="380" y="238"/>
                  <a:pt x="291"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8684855" y="4834187"/>
            <a:ext cx="59653" cy="59653"/>
          </a:xfrm>
          <a:custGeom>
            <a:avLst/>
            <a:gdLst/>
            <a:ahLst/>
            <a:cxnLst/>
            <a:rect l="l" t="t" r="r" b="b"/>
            <a:pathLst>
              <a:path w="524" h="524" extrusionOk="0">
                <a:moveTo>
                  <a:pt x="254" y="0"/>
                </a:moveTo>
                <a:cubicBezTo>
                  <a:pt x="254" y="0"/>
                  <a:pt x="236" y="121"/>
                  <a:pt x="232" y="233"/>
                </a:cubicBezTo>
                <a:cubicBezTo>
                  <a:pt x="143" y="240"/>
                  <a:pt x="1" y="268"/>
                  <a:pt x="1" y="268"/>
                </a:cubicBezTo>
                <a:cubicBezTo>
                  <a:pt x="1" y="268"/>
                  <a:pt x="121" y="287"/>
                  <a:pt x="232" y="290"/>
                </a:cubicBezTo>
                <a:cubicBezTo>
                  <a:pt x="234" y="404"/>
                  <a:pt x="255" y="524"/>
                  <a:pt x="255" y="524"/>
                </a:cubicBezTo>
                <a:cubicBezTo>
                  <a:pt x="255" y="524"/>
                  <a:pt x="283" y="381"/>
                  <a:pt x="290" y="292"/>
                </a:cubicBezTo>
                <a:cubicBezTo>
                  <a:pt x="404" y="289"/>
                  <a:pt x="523" y="268"/>
                  <a:pt x="523" y="268"/>
                </a:cubicBezTo>
                <a:cubicBezTo>
                  <a:pt x="523" y="268"/>
                  <a:pt x="379" y="238"/>
                  <a:pt x="290"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4122441" y="445048"/>
            <a:ext cx="59426" cy="59653"/>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1530048" y="264100"/>
            <a:ext cx="59540" cy="59653"/>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1104589" y="4830320"/>
            <a:ext cx="67395" cy="67395"/>
          </a:xfrm>
          <a:custGeom>
            <a:avLst/>
            <a:gdLst/>
            <a:ahLst/>
            <a:cxnLst/>
            <a:rect l="l" t="t" r="r" b="b"/>
            <a:pathLst>
              <a:path w="592" h="592" extrusionOk="0">
                <a:moveTo>
                  <a:pt x="287" y="1"/>
                </a:moveTo>
                <a:cubicBezTo>
                  <a:pt x="287" y="1"/>
                  <a:pt x="266" y="137"/>
                  <a:pt x="262" y="264"/>
                </a:cubicBezTo>
                <a:cubicBezTo>
                  <a:pt x="162" y="270"/>
                  <a:pt x="0" y="305"/>
                  <a:pt x="0" y="305"/>
                </a:cubicBezTo>
                <a:cubicBezTo>
                  <a:pt x="0" y="305"/>
                  <a:pt x="136" y="325"/>
                  <a:pt x="262" y="330"/>
                </a:cubicBezTo>
                <a:cubicBezTo>
                  <a:pt x="264" y="457"/>
                  <a:pt x="288" y="591"/>
                  <a:pt x="288" y="591"/>
                </a:cubicBezTo>
                <a:cubicBezTo>
                  <a:pt x="288" y="591"/>
                  <a:pt x="321" y="429"/>
                  <a:pt x="329" y="330"/>
                </a:cubicBezTo>
                <a:cubicBezTo>
                  <a:pt x="458" y="327"/>
                  <a:pt x="592" y="304"/>
                  <a:pt x="592" y="304"/>
                </a:cubicBezTo>
                <a:cubicBezTo>
                  <a:pt x="592" y="304"/>
                  <a:pt x="428" y="269"/>
                  <a:pt x="329" y="263"/>
                </a:cubicBezTo>
                <a:cubicBezTo>
                  <a:pt x="320"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8684852" y="2513494"/>
            <a:ext cx="134903" cy="134790"/>
          </a:xfrm>
          <a:custGeom>
            <a:avLst/>
            <a:gdLst/>
            <a:ahLst/>
            <a:cxnLst/>
            <a:rect l="l" t="t" r="r" b="b"/>
            <a:pathLst>
              <a:path w="1185" h="1184" extrusionOk="0">
                <a:moveTo>
                  <a:pt x="576" y="1"/>
                </a:moveTo>
                <a:cubicBezTo>
                  <a:pt x="576" y="1"/>
                  <a:pt x="533" y="273"/>
                  <a:pt x="526" y="526"/>
                </a:cubicBezTo>
                <a:cubicBezTo>
                  <a:pt x="326" y="541"/>
                  <a:pt x="0" y="608"/>
                  <a:pt x="0" y="608"/>
                </a:cubicBezTo>
                <a:cubicBezTo>
                  <a:pt x="0" y="608"/>
                  <a:pt x="271" y="650"/>
                  <a:pt x="524" y="658"/>
                </a:cubicBezTo>
                <a:cubicBezTo>
                  <a:pt x="529" y="917"/>
                  <a:pt x="576" y="1184"/>
                  <a:pt x="576" y="1184"/>
                </a:cubicBezTo>
                <a:cubicBezTo>
                  <a:pt x="576" y="1184"/>
                  <a:pt x="643" y="860"/>
                  <a:pt x="658" y="660"/>
                </a:cubicBezTo>
                <a:cubicBezTo>
                  <a:pt x="915"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a:off x="8579997" y="264055"/>
            <a:ext cx="269351" cy="26923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2713985" y="4643840"/>
            <a:ext cx="134790" cy="13479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1" y="650"/>
                  <a:pt x="524" y="659"/>
                </a:cubicBezTo>
                <a:cubicBezTo>
                  <a:pt x="529" y="917"/>
                  <a:pt x="576" y="1184"/>
                  <a:pt x="576" y="1184"/>
                </a:cubicBezTo>
                <a:cubicBezTo>
                  <a:pt x="576" y="1184"/>
                  <a:pt x="643" y="860"/>
                  <a:pt x="658" y="660"/>
                </a:cubicBezTo>
                <a:cubicBezTo>
                  <a:pt x="915" y="655"/>
                  <a:pt x="1183" y="608"/>
                  <a:pt x="1183" y="608"/>
                </a:cubicBezTo>
                <a:cubicBezTo>
                  <a:pt x="1183" y="608"/>
                  <a:pt x="858" y="541"/>
                  <a:pt x="658" y="526"/>
                </a:cubicBezTo>
                <a:cubicBezTo>
                  <a:pt x="643" y="327"/>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495156" y="3707844"/>
            <a:ext cx="59540" cy="59767"/>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81475" y="2989881"/>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4"/>
          <p:cNvSpPr/>
          <p:nvPr/>
        </p:nvSpPr>
        <p:spPr>
          <a:xfrm>
            <a:off x="215164" y="13798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4"/>
          <p:cNvSpPr/>
          <p:nvPr/>
        </p:nvSpPr>
        <p:spPr>
          <a:xfrm>
            <a:off x="4692650" y="4681417"/>
            <a:ext cx="59653" cy="59653"/>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08"/>
        <p:cNvGrpSpPr/>
        <p:nvPr/>
      </p:nvGrpSpPr>
      <p:grpSpPr>
        <a:xfrm>
          <a:off x="0" y="0"/>
          <a:ext cx="0" cy="0"/>
          <a:chOff x="0" y="0"/>
          <a:chExt cx="0" cy="0"/>
        </a:xfrm>
      </p:grpSpPr>
      <p:grpSp>
        <p:nvGrpSpPr>
          <p:cNvPr id="1109" name="Google Shape;1109;p15"/>
          <p:cNvGrpSpPr/>
          <p:nvPr/>
        </p:nvGrpSpPr>
        <p:grpSpPr>
          <a:xfrm rot="874533">
            <a:off x="4662862" y="3691104"/>
            <a:ext cx="1091772" cy="2128049"/>
            <a:chOff x="1099958" y="4292329"/>
            <a:chExt cx="269021" cy="524315"/>
          </a:xfrm>
        </p:grpSpPr>
        <p:sp>
          <p:nvSpPr>
            <p:cNvPr id="1110" name="Google Shape;1110;p15"/>
            <p:cNvSpPr/>
            <p:nvPr/>
          </p:nvSpPr>
          <p:spPr>
            <a:xfrm>
              <a:off x="1184754" y="4370452"/>
              <a:ext cx="132652" cy="261395"/>
            </a:xfrm>
            <a:custGeom>
              <a:avLst/>
              <a:gdLst/>
              <a:ahLst/>
              <a:cxnLst/>
              <a:rect l="l" t="t" r="r" b="b"/>
              <a:pathLst>
                <a:path w="2783" h="5484" extrusionOk="0">
                  <a:moveTo>
                    <a:pt x="2497" y="1"/>
                  </a:moveTo>
                  <a:cubicBezTo>
                    <a:pt x="2488" y="1"/>
                    <a:pt x="2478" y="13"/>
                    <a:pt x="2484" y="23"/>
                  </a:cubicBezTo>
                  <a:cubicBezTo>
                    <a:pt x="2691" y="432"/>
                    <a:pt x="2638" y="968"/>
                    <a:pt x="2560" y="1403"/>
                  </a:cubicBezTo>
                  <a:cubicBezTo>
                    <a:pt x="2489" y="1802"/>
                    <a:pt x="2365" y="2189"/>
                    <a:pt x="2220" y="2565"/>
                  </a:cubicBezTo>
                  <a:cubicBezTo>
                    <a:pt x="1926" y="3330"/>
                    <a:pt x="1607" y="4162"/>
                    <a:pt x="1102" y="4816"/>
                  </a:cubicBezTo>
                  <a:cubicBezTo>
                    <a:pt x="976" y="4979"/>
                    <a:pt x="829" y="5166"/>
                    <a:pt x="651" y="5277"/>
                  </a:cubicBezTo>
                  <a:cubicBezTo>
                    <a:pt x="569" y="5328"/>
                    <a:pt x="501" y="5350"/>
                    <a:pt x="445" y="5350"/>
                  </a:cubicBezTo>
                  <a:cubicBezTo>
                    <a:pt x="222" y="5350"/>
                    <a:pt x="188" y="5001"/>
                    <a:pt x="204" y="4797"/>
                  </a:cubicBezTo>
                  <a:cubicBezTo>
                    <a:pt x="235" y="4382"/>
                    <a:pt x="321" y="3966"/>
                    <a:pt x="451" y="3570"/>
                  </a:cubicBezTo>
                  <a:cubicBezTo>
                    <a:pt x="518" y="3364"/>
                    <a:pt x="597" y="3164"/>
                    <a:pt x="688" y="2970"/>
                  </a:cubicBezTo>
                  <a:cubicBezTo>
                    <a:pt x="754" y="2829"/>
                    <a:pt x="874" y="2488"/>
                    <a:pt x="1016" y="2404"/>
                  </a:cubicBezTo>
                  <a:cubicBezTo>
                    <a:pt x="1057" y="2380"/>
                    <a:pt x="1092" y="2369"/>
                    <a:pt x="1122" y="2369"/>
                  </a:cubicBezTo>
                  <a:cubicBezTo>
                    <a:pt x="1349" y="2369"/>
                    <a:pt x="1260" y="3008"/>
                    <a:pt x="1243" y="3107"/>
                  </a:cubicBezTo>
                  <a:cubicBezTo>
                    <a:pt x="1206" y="3337"/>
                    <a:pt x="1133" y="3557"/>
                    <a:pt x="1036" y="3768"/>
                  </a:cubicBezTo>
                  <a:cubicBezTo>
                    <a:pt x="1035" y="3770"/>
                    <a:pt x="1036" y="3772"/>
                    <a:pt x="1038" y="3772"/>
                  </a:cubicBezTo>
                  <a:cubicBezTo>
                    <a:pt x="1038" y="3772"/>
                    <a:pt x="1039" y="3771"/>
                    <a:pt x="1039" y="3770"/>
                  </a:cubicBezTo>
                  <a:cubicBezTo>
                    <a:pt x="1224" y="3403"/>
                    <a:pt x="1320" y="3002"/>
                    <a:pt x="1303" y="2591"/>
                  </a:cubicBezTo>
                  <a:cubicBezTo>
                    <a:pt x="1297" y="2440"/>
                    <a:pt x="1245" y="2289"/>
                    <a:pt x="1132" y="2289"/>
                  </a:cubicBezTo>
                  <a:cubicBezTo>
                    <a:pt x="1090" y="2289"/>
                    <a:pt x="1040" y="2310"/>
                    <a:pt x="981" y="2360"/>
                  </a:cubicBezTo>
                  <a:cubicBezTo>
                    <a:pt x="865" y="2456"/>
                    <a:pt x="797" y="2613"/>
                    <a:pt x="727" y="2740"/>
                  </a:cubicBezTo>
                  <a:cubicBezTo>
                    <a:pt x="619" y="2936"/>
                    <a:pt x="525" y="3137"/>
                    <a:pt x="442" y="3344"/>
                  </a:cubicBezTo>
                  <a:cubicBezTo>
                    <a:pt x="280" y="3754"/>
                    <a:pt x="168" y="4182"/>
                    <a:pt x="110" y="4618"/>
                  </a:cubicBezTo>
                  <a:cubicBezTo>
                    <a:pt x="75" y="4867"/>
                    <a:pt x="1" y="5261"/>
                    <a:pt x="254" y="5428"/>
                  </a:cubicBezTo>
                  <a:cubicBezTo>
                    <a:pt x="314" y="5467"/>
                    <a:pt x="376" y="5483"/>
                    <a:pt x="437" y="5483"/>
                  </a:cubicBezTo>
                  <a:cubicBezTo>
                    <a:pt x="668" y="5483"/>
                    <a:pt x="896" y="5248"/>
                    <a:pt x="1036" y="5095"/>
                  </a:cubicBezTo>
                  <a:cubicBezTo>
                    <a:pt x="1622" y="4449"/>
                    <a:pt x="1949" y="3574"/>
                    <a:pt x="2271" y="2776"/>
                  </a:cubicBezTo>
                  <a:cubicBezTo>
                    <a:pt x="2470" y="2283"/>
                    <a:pt x="2646" y="1771"/>
                    <a:pt x="2707" y="1239"/>
                  </a:cubicBezTo>
                  <a:cubicBezTo>
                    <a:pt x="2751" y="834"/>
                    <a:pt x="2782" y="336"/>
                    <a:pt x="2507" y="6"/>
                  </a:cubicBezTo>
                  <a:cubicBezTo>
                    <a:pt x="2504" y="2"/>
                    <a:pt x="2501" y="1"/>
                    <a:pt x="249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5"/>
            <p:cNvSpPr/>
            <p:nvPr/>
          </p:nvSpPr>
          <p:spPr>
            <a:xfrm>
              <a:off x="1131894" y="4364399"/>
              <a:ext cx="203339" cy="376363"/>
            </a:xfrm>
            <a:custGeom>
              <a:avLst/>
              <a:gdLst/>
              <a:ahLst/>
              <a:cxnLst/>
              <a:rect l="l" t="t" r="r" b="b"/>
              <a:pathLst>
                <a:path w="4266" h="7896" extrusionOk="0">
                  <a:moveTo>
                    <a:pt x="3046" y="0"/>
                  </a:moveTo>
                  <a:cubicBezTo>
                    <a:pt x="3043" y="0"/>
                    <a:pt x="3040" y="1"/>
                    <a:pt x="3037" y="3"/>
                  </a:cubicBezTo>
                  <a:cubicBezTo>
                    <a:pt x="2236" y="566"/>
                    <a:pt x="1744" y="1459"/>
                    <a:pt x="1369" y="2342"/>
                  </a:cubicBezTo>
                  <a:cubicBezTo>
                    <a:pt x="922" y="3396"/>
                    <a:pt x="504" y="4521"/>
                    <a:pt x="327" y="5657"/>
                  </a:cubicBezTo>
                  <a:cubicBezTo>
                    <a:pt x="240" y="6209"/>
                    <a:pt x="1" y="7896"/>
                    <a:pt x="925" y="7896"/>
                  </a:cubicBezTo>
                  <a:cubicBezTo>
                    <a:pt x="953" y="7896"/>
                    <a:pt x="981" y="7894"/>
                    <a:pt x="1010" y="7891"/>
                  </a:cubicBezTo>
                  <a:cubicBezTo>
                    <a:pt x="1497" y="7842"/>
                    <a:pt x="1801" y="7342"/>
                    <a:pt x="2061" y="6983"/>
                  </a:cubicBezTo>
                  <a:cubicBezTo>
                    <a:pt x="2388" y="6530"/>
                    <a:pt x="2686" y="6058"/>
                    <a:pt x="2954" y="5568"/>
                  </a:cubicBezTo>
                  <a:cubicBezTo>
                    <a:pt x="3551" y="4482"/>
                    <a:pt x="4044" y="3286"/>
                    <a:pt x="4262" y="2061"/>
                  </a:cubicBezTo>
                  <a:cubicBezTo>
                    <a:pt x="4266" y="2042"/>
                    <a:pt x="4251" y="2030"/>
                    <a:pt x="4238" y="2030"/>
                  </a:cubicBezTo>
                  <a:cubicBezTo>
                    <a:pt x="4228" y="2030"/>
                    <a:pt x="4219" y="2035"/>
                    <a:pt x="4216" y="2048"/>
                  </a:cubicBezTo>
                  <a:cubicBezTo>
                    <a:pt x="3694" y="3959"/>
                    <a:pt x="2944" y="5796"/>
                    <a:pt x="1648" y="7325"/>
                  </a:cubicBezTo>
                  <a:cubicBezTo>
                    <a:pt x="1475" y="7529"/>
                    <a:pt x="1264" y="7734"/>
                    <a:pt x="982" y="7753"/>
                  </a:cubicBezTo>
                  <a:cubicBezTo>
                    <a:pt x="968" y="7754"/>
                    <a:pt x="955" y="7754"/>
                    <a:pt x="942" y="7754"/>
                  </a:cubicBezTo>
                  <a:cubicBezTo>
                    <a:pt x="605" y="7754"/>
                    <a:pt x="470" y="7457"/>
                    <a:pt x="424" y="7158"/>
                  </a:cubicBezTo>
                  <a:cubicBezTo>
                    <a:pt x="339" y="6614"/>
                    <a:pt x="383" y="6039"/>
                    <a:pt x="478" y="5500"/>
                  </a:cubicBezTo>
                  <a:cubicBezTo>
                    <a:pt x="654" y="4508"/>
                    <a:pt x="1003" y="3536"/>
                    <a:pt x="1377" y="2602"/>
                  </a:cubicBezTo>
                  <a:cubicBezTo>
                    <a:pt x="1765" y="1630"/>
                    <a:pt x="2272" y="737"/>
                    <a:pt x="3058" y="29"/>
                  </a:cubicBezTo>
                  <a:cubicBezTo>
                    <a:pt x="3070" y="19"/>
                    <a:pt x="3059" y="0"/>
                    <a:pt x="304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5"/>
            <p:cNvSpPr/>
            <p:nvPr/>
          </p:nvSpPr>
          <p:spPr>
            <a:xfrm>
              <a:off x="1163782" y="4292329"/>
              <a:ext cx="186418" cy="213158"/>
            </a:xfrm>
            <a:custGeom>
              <a:avLst/>
              <a:gdLst/>
              <a:ahLst/>
              <a:cxnLst/>
              <a:rect l="l" t="t" r="r" b="b"/>
              <a:pathLst>
                <a:path w="3911" h="4472" extrusionOk="0">
                  <a:moveTo>
                    <a:pt x="2936" y="1"/>
                  </a:moveTo>
                  <a:cubicBezTo>
                    <a:pt x="2682" y="1"/>
                    <a:pt x="2463" y="176"/>
                    <a:pt x="2296" y="354"/>
                  </a:cubicBezTo>
                  <a:cubicBezTo>
                    <a:pt x="1776" y="906"/>
                    <a:pt x="1347" y="1577"/>
                    <a:pt x="971" y="2230"/>
                  </a:cubicBezTo>
                  <a:cubicBezTo>
                    <a:pt x="577" y="2921"/>
                    <a:pt x="225" y="3660"/>
                    <a:pt x="8" y="4428"/>
                  </a:cubicBezTo>
                  <a:cubicBezTo>
                    <a:pt x="1" y="4455"/>
                    <a:pt x="21" y="4472"/>
                    <a:pt x="42" y="4472"/>
                  </a:cubicBezTo>
                  <a:cubicBezTo>
                    <a:pt x="56" y="4472"/>
                    <a:pt x="71" y="4464"/>
                    <a:pt x="78" y="4447"/>
                  </a:cubicBezTo>
                  <a:cubicBezTo>
                    <a:pt x="558" y="3231"/>
                    <a:pt x="1102" y="2076"/>
                    <a:pt x="1885" y="1021"/>
                  </a:cubicBezTo>
                  <a:cubicBezTo>
                    <a:pt x="2079" y="759"/>
                    <a:pt x="2279" y="466"/>
                    <a:pt x="2535" y="260"/>
                  </a:cubicBezTo>
                  <a:cubicBezTo>
                    <a:pt x="2671" y="151"/>
                    <a:pt x="2810" y="101"/>
                    <a:pt x="2942" y="101"/>
                  </a:cubicBezTo>
                  <a:cubicBezTo>
                    <a:pt x="3162" y="101"/>
                    <a:pt x="3363" y="239"/>
                    <a:pt x="3499" y="478"/>
                  </a:cubicBezTo>
                  <a:cubicBezTo>
                    <a:pt x="3850" y="1097"/>
                    <a:pt x="3863" y="1932"/>
                    <a:pt x="3745" y="2615"/>
                  </a:cubicBezTo>
                  <a:cubicBezTo>
                    <a:pt x="3744" y="2620"/>
                    <a:pt x="3748" y="2624"/>
                    <a:pt x="3752" y="2624"/>
                  </a:cubicBezTo>
                  <a:cubicBezTo>
                    <a:pt x="3754" y="2624"/>
                    <a:pt x="3756" y="2623"/>
                    <a:pt x="3756" y="2619"/>
                  </a:cubicBezTo>
                  <a:cubicBezTo>
                    <a:pt x="3911" y="1923"/>
                    <a:pt x="3886" y="1093"/>
                    <a:pt x="3545" y="451"/>
                  </a:cubicBezTo>
                  <a:cubicBezTo>
                    <a:pt x="3432" y="241"/>
                    <a:pt x="3257" y="37"/>
                    <a:pt x="3006" y="6"/>
                  </a:cubicBezTo>
                  <a:cubicBezTo>
                    <a:pt x="2983" y="2"/>
                    <a:pt x="2959" y="1"/>
                    <a:pt x="293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5"/>
            <p:cNvSpPr/>
            <p:nvPr/>
          </p:nvSpPr>
          <p:spPr>
            <a:xfrm>
              <a:off x="1099958" y="4550674"/>
              <a:ext cx="138705" cy="265971"/>
            </a:xfrm>
            <a:custGeom>
              <a:avLst/>
              <a:gdLst/>
              <a:ahLst/>
              <a:cxnLst/>
              <a:rect l="l" t="t" r="r" b="b"/>
              <a:pathLst>
                <a:path w="2910" h="5580" extrusionOk="0">
                  <a:moveTo>
                    <a:pt x="1095" y="1"/>
                  </a:moveTo>
                  <a:cubicBezTo>
                    <a:pt x="1093" y="1"/>
                    <a:pt x="1091" y="2"/>
                    <a:pt x="1090" y="4"/>
                  </a:cubicBezTo>
                  <a:cubicBezTo>
                    <a:pt x="468" y="1407"/>
                    <a:pt x="0" y="3107"/>
                    <a:pt x="352" y="4642"/>
                  </a:cubicBezTo>
                  <a:cubicBezTo>
                    <a:pt x="450" y="5070"/>
                    <a:pt x="775" y="5580"/>
                    <a:pt x="1237" y="5580"/>
                  </a:cubicBezTo>
                  <a:cubicBezTo>
                    <a:pt x="1321" y="5580"/>
                    <a:pt x="1410" y="5563"/>
                    <a:pt x="1502" y="5525"/>
                  </a:cubicBezTo>
                  <a:cubicBezTo>
                    <a:pt x="1810" y="5401"/>
                    <a:pt x="2068" y="5081"/>
                    <a:pt x="2277" y="4835"/>
                  </a:cubicBezTo>
                  <a:cubicBezTo>
                    <a:pt x="2523" y="4544"/>
                    <a:pt x="2727" y="4232"/>
                    <a:pt x="2899" y="3893"/>
                  </a:cubicBezTo>
                  <a:cubicBezTo>
                    <a:pt x="2910" y="3871"/>
                    <a:pt x="2891" y="3851"/>
                    <a:pt x="2872" y="3851"/>
                  </a:cubicBezTo>
                  <a:cubicBezTo>
                    <a:pt x="2864" y="3851"/>
                    <a:pt x="2855" y="3855"/>
                    <a:pt x="2850" y="3864"/>
                  </a:cubicBezTo>
                  <a:cubicBezTo>
                    <a:pt x="2534" y="4389"/>
                    <a:pt x="2120" y="5012"/>
                    <a:pt x="1598" y="5352"/>
                  </a:cubicBezTo>
                  <a:cubicBezTo>
                    <a:pt x="1482" y="5427"/>
                    <a:pt x="1364" y="5460"/>
                    <a:pt x="1250" y="5460"/>
                  </a:cubicBezTo>
                  <a:cubicBezTo>
                    <a:pt x="975" y="5460"/>
                    <a:pt x="721" y="5269"/>
                    <a:pt x="581" y="5002"/>
                  </a:cubicBezTo>
                  <a:cubicBezTo>
                    <a:pt x="416" y="4686"/>
                    <a:pt x="371" y="4301"/>
                    <a:pt x="339" y="3952"/>
                  </a:cubicBezTo>
                  <a:cubicBezTo>
                    <a:pt x="215" y="2583"/>
                    <a:pt x="622" y="1272"/>
                    <a:pt x="1100" y="8"/>
                  </a:cubicBezTo>
                  <a:cubicBezTo>
                    <a:pt x="1102" y="4"/>
                    <a:pt x="1099" y="1"/>
                    <a:pt x="109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5"/>
            <p:cNvSpPr/>
            <p:nvPr/>
          </p:nvSpPr>
          <p:spPr>
            <a:xfrm>
              <a:off x="1322268" y="4387755"/>
              <a:ext cx="45568" cy="192948"/>
            </a:xfrm>
            <a:custGeom>
              <a:avLst/>
              <a:gdLst/>
              <a:ahLst/>
              <a:cxnLst/>
              <a:rect l="l" t="t" r="r" b="b"/>
              <a:pathLst>
                <a:path w="956" h="4048" extrusionOk="0">
                  <a:moveTo>
                    <a:pt x="924" y="1"/>
                  </a:moveTo>
                  <a:cubicBezTo>
                    <a:pt x="907" y="1"/>
                    <a:pt x="890" y="12"/>
                    <a:pt x="887" y="33"/>
                  </a:cubicBezTo>
                  <a:cubicBezTo>
                    <a:pt x="776" y="1427"/>
                    <a:pt x="507" y="2735"/>
                    <a:pt x="2" y="4040"/>
                  </a:cubicBezTo>
                  <a:cubicBezTo>
                    <a:pt x="0" y="4044"/>
                    <a:pt x="5" y="4048"/>
                    <a:pt x="9" y="4048"/>
                  </a:cubicBezTo>
                  <a:cubicBezTo>
                    <a:pt x="11" y="4048"/>
                    <a:pt x="13" y="4047"/>
                    <a:pt x="13" y="4045"/>
                  </a:cubicBezTo>
                  <a:cubicBezTo>
                    <a:pt x="573" y="2804"/>
                    <a:pt x="925" y="1397"/>
                    <a:pt x="954" y="33"/>
                  </a:cubicBezTo>
                  <a:cubicBezTo>
                    <a:pt x="955" y="12"/>
                    <a:pt x="940" y="1"/>
                    <a:pt x="92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5"/>
            <p:cNvSpPr/>
            <p:nvPr/>
          </p:nvSpPr>
          <p:spPr>
            <a:xfrm>
              <a:off x="1249960" y="4323741"/>
              <a:ext cx="78838" cy="53385"/>
            </a:xfrm>
            <a:custGeom>
              <a:avLst/>
              <a:gdLst/>
              <a:ahLst/>
              <a:cxnLst/>
              <a:rect l="l" t="t" r="r" b="b"/>
              <a:pathLst>
                <a:path w="1654" h="1120" extrusionOk="0">
                  <a:moveTo>
                    <a:pt x="1003" y="1"/>
                  </a:moveTo>
                  <a:cubicBezTo>
                    <a:pt x="837" y="1"/>
                    <a:pt x="699" y="129"/>
                    <a:pt x="577" y="229"/>
                  </a:cubicBezTo>
                  <a:cubicBezTo>
                    <a:pt x="354" y="414"/>
                    <a:pt x="165" y="626"/>
                    <a:pt x="3" y="864"/>
                  </a:cubicBezTo>
                  <a:cubicBezTo>
                    <a:pt x="1" y="867"/>
                    <a:pt x="4" y="872"/>
                    <a:pt x="7" y="872"/>
                  </a:cubicBezTo>
                  <a:cubicBezTo>
                    <a:pt x="8" y="872"/>
                    <a:pt x="9" y="872"/>
                    <a:pt x="10" y="871"/>
                  </a:cubicBezTo>
                  <a:cubicBezTo>
                    <a:pt x="209" y="616"/>
                    <a:pt x="479" y="279"/>
                    <a:pt x="771" y="132"/>
                  </a:cubicBezTo>
                  <a:cubicBezTo>
                    <a:pt x="863" y="86"/>
                    <a:pt x="944" y="66"/>
                    <a:pt x="1016" y="66"/>
                  </a:cubicBezTo>
                  <a:cubicBezTo>
                    <a:pt x="1437" y="66"/>
                    <a:pt x="1547" y="762"/>
                    <a:pt x="1590" y="1103"/>
                  </a:cubicBezTo>
                  <a:cubicBezTo>
                    <a:pt x="1591" y="1114"/>
                    <a:pt x="1599" y="1120"/>
                    <a:pt x="1607" y="1120"/>
                  </a:cubicBezTo>
                  <a:cubicBezTo>
                    <a:pt x="1615" y="1120"/>
                    <a:pt x="1622" y="1114"/>
                    <a:pt x="1622" y="1103"/>
                  </a:cubicBezTo>
                  <a:cubicBezTo>
                    <a:pt x="1654" y="755"/>
                    <a:pt x="1472" y="40"/>
                    <a:pt x="1031" y="2"/>
                  </a:cubicBezTo>
                  <a:cubicBezTo>
                    <a:pt x="1022" y="1"/>
                    <a:pt x="1012" y="1"/>
                    <a:pt x="100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5"/>
            <p:cNvSpPr/>
            <p:nvPr/>
          </p:nvSpPr>
          <p:spPr>
            <a:xfrm>
              <a:off x="1229893" y="4446907"/>
              <a:ext cx="59200" cy="139086"/>
            </a:xfrm>
            <a:custGeom>
              <a:avLst/>
              <a:gdLst/>
              <a:ahLst/>
              <a:cxnLst/>
              <a:rect l="l" t="t" r="r" b="b"/>
              <a:pathLst>
                <a:path w="1242" h="2918" extrusionOk="0">
                  <a:moveTo>
                    <a:pt x="1224" y="0"/>
                  </a:moveTo>
                  <a:cubicBezTo>
                    <a:pt x="1218" y="0"/>
                    <a:pt x="1212" y="3"/>
                    <a:pt x="1209" y="11"/>
                  </a:cubicBezTo>
                  <a:cubicBezTo>
                    <a:pt x="897" y="1023"/>
                    <a:pt x="514" y="1983"/>
                    <a:pt x="2" y="2913"/>
                  </a:cubicBezTo>
                  <a:cubicBezTo>
                    <a:pt x="1" y="2915"/>
                    <a:pt x="3" y="2918"/>
                    <a:pt x="6" y="2918"/>
                  </a:cubicBezTo>
                  <a:cubicBezTo>
                    <a:pt x="7" y="2918"/>
                    <a:pt x="8" y="2917"/>
                    <a:pt x="8" y="2916"/>
                  </a:cubicBezTo>
                  <a:cubicBezTo>
                    <a:pt x="557" y="2029"/>
                    <a:pt x="995" y="1036"/>
                    <a:pt x="1238" y="20"/>
                  </a:cubicBezTo>
                  <a:cubicBezTo>
                    <a:pt x="1242" y="8"/>
                    <a:pt x="1233" y="0"/>
                    <a:pt x="122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5"/>
            <p:cNvSpPr/>
            <p:nvPr/>
          </p:nvSpPr>
          <p:spPr>
            <a:xfrm>
              <a:off x="1161113" y="4612734"/>
              <a:ext cx="45139" cy="75263"/>
            </a:xfrm>
            <a:custGeom>
              <a:avLst/>
              <a:gdLst/>
              <a:ahLst/>
              <a:cxnLst/>
              <a:rect l="l" t="t" r="r" b="b"/>
              <a:pathLst>
                <a:path w="947" h="1579" extrusionOk="0">
                  <a:moveTo>
                    <a:pt x="262" y="1"/>
                  </a:moveTo>
                  <a:cubicBezTo>
                    <a:pt x="260" y="1"/>
                    <a:pt x="257" y="2"/>
                    <a:pt x="257" y="5"/>
                  </a:cubicBezTo>
                  <a:cubicBezTo>
                    <a:pt x="264" y="436"/>
                    <a:pt x="0" y="963"/>
                    <a:pt x="268" y="1362"/>
                  </a:cubicBezTo>
                  <a:cubicBezTo>
                    <a:pt x="356" y="1492"/>
                    <a:pt x="515" y="1578"/>
                    <a:pt x="667" y="1578"/>
                  </a:cubicBezTo>
                  <a:cubicBezTo>
                    <a:pt x="767" y="1578"/>
                    <a:pt x="864" y="1541"/>
                    <a:pt x="936" y="1456"/>
                  </a:cubicBezTo>
                  <a:cubicBezTo>
                    <a:pt x="946" y="1442"/>
                    <a:pt x="936" y="1427"/>
                    <a:pt x="923" y="1427"/>
                  </a:cubicBezTo>
                  <a:cubicBezTo>
                    <a:pt x="919" y="1427"/>
                    <a:pt x="915" y="1428"/>
                    <a:pt x="911" y="1431"/>
                  </a:cubicBezTo>
                  <a:cubicBezTo>
                    <a:pt x="834" y="1493"/>
                    <a:pt x="748" y="1522"/>
                    <a:pt x="663" y="1522"/>
                  </a:cubicBezTo>
                  <a:cubicBezTo>
                    <a:pt x="539" y="1522"/>
                    <a:pt x="418" y="1462"/>
                    <a:pt x="330" y="1358"/>
                  </a:cubicBezTo>
                  <a:cubicBezTo>
                    <a:pt x="208" y="1211"/>
                    <a:pt x="187" y="1007"/>
                    <a:pt x="194" y="824"/>
                  </a:cubicBezTo>
                  <a:cubicBezTo>
                    <a:pt x="206" y="549"/>
                    <a:pt x="282" y="284"/>
                    <a:pt x="267" y="5"/>
                  </a:cubicBezTo>
                  <a:cubicBezTo>
                    <a:pt x="267" y="2"/>
                    <a:pt x="265" y="1"/>
                    <a:pt x="26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5"/>
            <p:cNvSpPr/>
            <p:nvPr/>
          </p:nvSpPr>
          <p:spPr>
            <a:xfrm>
              <a:off x="1153820" y="4722077"/>
              <a:ext cx="78361" cy="52050"/>
            </a:xfrm>
            <a:custGeom>
              <a:avLst/>
              <a:gdLst/>
              <a:ahLst/>
              <a:cxnLst/>
              <a:rect l="l" t="t" r="r" b="b"/>
              <a:pathLst>
                <a:path w="1644" h="1092" extrusionOk="0">
                  <a:moveTo>
                    <a:pt x="1627" y="1"/>
                  </a:moveTo>
                  <a:cubicBezTo>
                    <a:pt x="1624" y="1"/>
                    <a:pt x="1621" y="2"/>
                    <a:pt x="1619" y="4"/>
                  </a:cubicBezTo>
                  <a:cubicBezTo>
                    <a:pt x="1149" y="471"/>
                    <a:pt x="683" y="964"/>
                    <a:pt x="2" y="1090"/>
                  </a:cubicBezTo>
                  <a:cubicBezTo>
                    <a:pt x="1" y="1090"/>
                    <a:pt x="1" y="1092"/>
                    <a:pt x="2" y="1092"/>
                  </a:cubicBezTo>
                  <a:cubicBezTo>
                    <a:pt x="678" y="1008"/>
                    <a:pt x="1200" y="508"/>
                    <a:pt x="1636" y="20"/>
                  </a:cubicBezTo>
                  <a:cubicBezTo>
                    <a:pt x="1643" y="12"/>
                    <a:pt x="1635" y="1"/>
                    <a:pt x="162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5"/>
            <p:cNvSpPr/>
            <p:nvPr/>
          </p:nvSpPr>
          <p:spPr>
            <a:xfrm>
              <a:off x="1285423" y="4422312"/>
              <a:ext cx="4528" cy="5672"/>
            </a:xfrm>
            <a:custGeom>
              <a:avLst/>
              <a:gdLst/>
              <a:ahLst/>
              <a:cxnLst/>
              <a:rect l="l" t="t" r="r" b="b"/>
              <a:pathLst>
                <a:path w="95" h="119" extrusionOk="0">
                  <a:moveTo>
                    <a:pt x="48" y="1"/>
                  </a:moveTo>
                  <a:cubicBezTo>
                    <a:pt x="35" y="1"/>
                    <a:pt x="22" y="8"/>
                    <a:pt x="18" y="23"/>
                  </a:cubicBezTo>
                  <a:cubicBezTo>
                    <a:pt x="14" y="38"/>
                    <a:pt x="11" y="53"/>
                    <a:pt x="6" y="65"/>
                  </a:cubicBezTo>
                  <a:cubicBezTo>
                    <a:pt x="0" y="91"/>
                    <a:pt x="20" y="119"/>
                    <a:pt x="47" y="119"/>
                  </a:cubicBezTo>
                  <a:cubicBezTo>
                    <a:pt x="76" y="119"/>
                    <a:pt x="94" y="91"/>
                    <a:pt x="88" y="65"/>
                  </a:cubicBezTo>
                  <a:cubicBezTo>
                    <a:pt x="84" y="51"/>
                    <a:pt x="81" y="37"/>
                    <a:pt x="78" y="23"/>
                  </a:cubicBezTo>
                  <a:cubicBezTo>
                    <a:pt x="74" y="8"/>
                    <a:pt x="61" y="1"/>
                    <a:pt x="4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5"/>
            <p:cNvSpPr/>
            <p:nvPr/>
          </p:nvSpPr>
          <p:spPr>
            <a:xfrm>
              <a:off x="1282420" y="4392712"/>
              <a:ext cx="11916" cy="10391"/>
            </a:xfrm>
            <a:custGeom>
              <a:avLst/>
              <a:gdLst/>
              <a:ahLst/>
              <a:cxnLst/>
              <a:rect l="l" t="t" r="r" b="b"/>
              <a:pathLst>
                <a:path w="250" h="218" extrusionOk="0">
                  <a:moveTo>
                    <a:pt x="108" y="0"/>
                  </a:moveTo>
                  <a:cubicBezTo>
                    <a:pt x="82" y="0"/>
                    <a:pt x="51" y="15"/>
                    <a:pt x="33" y="32"/>
                  </a:cubicBezTo>
                  <a:cubicBezTo>
                    <a:pt x="15" y="51"/>
                    <a:pt x="0" y="82"/>
                    <a:pt x="1" y="109"/>
                  </a:cubicBezTo>
                  <a:cubicBezTo>
                    <a:pt x="3" y="138"/>
                    <a:pt x="12" y="167"/>
                    <a:pt x="33" y="187"/>
                  </a:cubicBezTo>
                  <a:cubicBezTo>
                    <a:pt x="52" y="203"/>
                    <a:pt x="77" y="218"/>
                    <a:pt x="103" y="218"/>
                  </a:cubicBezTo>
                  <a:cubicBezTo>
                    <a:pt x="105" y="218"/>
                    <a:pt x="108" y="218"/>
                    <a:pt x="110" y="217"/>
                  </a:cubicBezTo>
                  <a:cubicBezTo>
                    <a:pt x="127" y="216"/>
                    <a:pt x="143" y="216"/>
                    <a:pt x="161" y="213"/>
                  </a:cubicBezTo>
                  <a:cubicBezTo>
                    <a:pt x="184" y="208"/>
                    <a:pt x="202" y="195"/>
                    <a:pt x="219" y="180"/>
                  </a:cubicBezTo>
                  <a:cubicBezTo>
                    <a:pt x="236" y="164"/>
                    <a:pt x="249" y="132"/>
                    <a:pt x="247" y="109"/>
                  </a:cubicBezTo>
                  <a:cubicBezTo>
                    <a:pt x="246" y="83"/>
                    <a:pt x="239" y="57"/>
                    <a:pt x="219" y="38"/>
                  </a:cubicBezTo>
                  <a:cubicBezTo>
                    <a:pt x="202" y="23"/>
                    <a:pt x="182" y="11"/>
                    <a:pt x="161" y="6"/>
                  </a:cubicBezTo>
                  <a:cubicBezTo>
                    <a:pt x="145" y="2"/>
                    <a:pt x="127" y="2"/>
                    <a:pt x="110" y="1"/>
                  </a:cubicBezTo>
                  <a:cubicBezTo>
                    <a:pt x="109" y="1"/>
                    <a:pt x="108" y="0"/>
                    <a:pt x="1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5"/>
            <p:cNvSpPr/>
            <p:nvPr/>
          </p:nvSpPr>
          <p:spPr>
            <a:xfrm>
              <a:off x="1325319" y="4399719"/>
              <a:ext cx="6530" cy="5005"/>
            </a:xfrm>
            <a:custGeom>
              <a:avLst/>
              <a:gdLst/>
              <a:ahLst/>
              <a:cxnLst/>
              <a:rect l="l" t="t" r="r" b="b"/>
              <a:pathLst>
                <a:path w="137" h="105" extrusionOk="0">
                  <a:moveTo>
                    <a:pt x="69" y="0"/>
                  </a:moveTo>
                  <a:cubicBezTo>
                    <a:pt x="1" y="0"/>
                    <a:pt x="1" y="105"/>
                    <a:pt x="69" y="105"/>
                  </a:cubicBezTo>
                  <a:cubicBezTo>
                    <a:pt x="136" y="105"/>
                    <a:pt x="137" y="0"/>
                    <a:pt x="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5"/>
            <p:cNvSpPr/>
            <p:nvPr/>
          </p:nvSpPr>
          <p:spPr>
            <a:xfrm>
              <a:off x="1334041" y="4432083"/>
              <a:ext cx="10057" cy="9295"/>
            </a:xfrm>
            <a:custGeom>
              <a:avLst/>
              <a:gdLst/>
              <a:ahLst/>
              <a:cxnLst/>
              <a:rect l="l" t="t" r="r" b="b"/>
              <a:pathLst>
                <a:path w="211" h="195" extrusionOk="0">
                  <a:moveTo>
                    <a:pt x="116" y="0"/>
                  </a:moveTo>
                  <a:cubicBezTo>
                    <a:pt x="115" y="0"/>
                    <a:pt x="114" y="0"/>
                    <a:pt x="113" y="1"/>
                  </a:cubicBezTo>
                  <a:cubicBezTo>
                    <a:pt x="81" y="2"/>
                    <a:pt x="51" y="17"/>
                    <a:pt x="32" y="42"/>
                  </a:cubicBezTo>
                  <a:cubicBezTo>
                    <a:pt x="14" y="54"/>
                    <a:pt x="1" y="76"/>
                    <a:pt x="2" y="97"/>
                  </a:cubicBezTo>
                  <a:cubicBezTo>
                    <a:pt x="4" y="120"/>
                    <a:pt x="15" y="141"/>
                    <a:pt x="33" y="152"/>
                  </a:cubicBezTo>
                  <a:cubicBezTo>
                    <a:pt x="52" y="177"/>
                    <a:pt x="82" y="194"/>
                    <a:pt x="112" y="194"/>
                  </a:cubicBezTo>
                  <a:cubicBezTo>
                    <a:pt x="137" y="194"/>
                    <a:pt x="163" y="184"/>
                    <a:pt x="180" y="165"/>
                  </a:cubicBezTo>
                  <a:cubicBezTo>
                    <a:pt x="198" y="148"/>
                    <a:pt x="210" y="121"/>
                    <a:pt x="209" y="97"/>
                  </a:cubicBezTo>
                  <a:cubicBezTo>
                    <a:pt x="208" y="72"/>
                    <a:pt x="199" y="46"/>
                    <a:pt x="181" y="29"/>
                  </a:cubicBezTo>
                  <a:cubicBezTo>
                    <a:pt x="163" y="13"/>
                    <a:pt x="139" y="0"/>
                    <a:pt x="11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5"/>
            <p:cNvSpPr/>
            <p:nvPr/>
          </p:nvSpPr>
          <p:spPr>
            <a:xfrm>
              <a:off x="1362450" y="4367735"/>
              <a:ext cx="5672" cy="7007"/>
            </a:xfrm>
            <a:custGeom>
              <a:avLst/>
              <a:gdLst/>
              <a:ahLst/>
              <a:cxnLst/>
              <a:rect l="l" t="t" r="r" b="b"/>
              <a:pathLst>
                <a:path w="119" h="147" extrusionOk="0">
                  <a:moveTo>
                    <a:pt x="59" y="0"/>
                  </a:moveTo>
                  <a:cubicBezTo>
                    <a:pt x="48" y="0"/>
                    <a:pt x="36" y="4"/>
                    <a:pt x="27" y="13"/>
                  </a:cubicBezTo>
                  <a:cubicBezTo>
                    <a:pt x="12" y="27"/>
                    <a:pt x="6" y="42"/>
                    <a:pt x="5" y="63"/>
                  </a:cubicBezTo>
                  <a:cubicBezTo>
                    <a:pt x="4" y="72"/>
                    <a:pt x="4" y="81"/>
                    <a:pt x="4" y="90"/>
                  </a:cubicBezTo>
                  <a:cubicBezTo>
                    <a:pt x="1" y="120"/>
                    <a:pt x="30" y="147"/>
                    <a:pt x="58" y="147"/>
                  </a:cubicBezTo>
                  <a:cubicBezTo>
                    <a:pt x="58" y="147"/>
                    <a:pt x="59" y="147"/>
                    <a:pt x="59" y="147"/>
                  </a:cubicBezTo>
                  <a:cubicBezTo>
                    <a:pt x="88" y="145"/>
                    <a:pt x="119" y="121"/>
                    <a:pt x="116" y="90"/>
                  </a:cubicBezTo>
                  <a:cubicBezTo>
                    <a:pt x="115" y="83"/>
                    <a:pt x="114" y="72"/>
                    <a:pt x="114" y="63"/>
                  </a:cubicBezTo>
                  <a:cubicBezTo>
                    <a:pt x="111" y="42"/>
                    <a:pt x="105" y="27"/>
                    <a:pt x="91" y="13"/>
                  </a:cubicBezTo>
                  <a:cubicBezTo>
                    <a:pt x="82" y="4"/>
                    <a:pt x="70" y="0"/>
                    <a:pt x="5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5"/>
            <p:cNvSpPr/>
            <p:nvPr/>
          </p:nvSpPr>
          <p:spPr>
            <a:xfrm>
              <a:off x="1361449" y="4330318"/>
              <a:ext cx="7531" cy="5863"/>
            </a:xfrm>
            <a:custGeom>
              <a:avLst/>
              <a:gdLst/>
              <a:ahLst/>
              <a:cxnLst/>
              <a:rect l="l" t="t" r="r" b="b"/>
              <a:pathLst>
                <a:path w="158" h="123" extrusionOk="0">
                  <a:moveTo>
                    <a:pt x="79" y="1"/>
                  </a:moveTo>
                  <a:cubicBezTo>
                    <a:pt x="1" y="1"/>
                    <a:pt x="1" y="122"/>
                    <a:pt x="79" y="122"/>
                  </a:cubicBezTo>
                  <a:cubicBezTo>
                    <a:pt x="158" y="122"/>
                    <a:pt x="158"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5"/>
            <p:cNvSpPr/>
            <p:nvPr/>
          </p:nvSpPr>
          <p:spPr>
            <a:xfrm>
              <a:off x="1256204" y="4698292"/>
              <a:ext cx="8532" cy="6768"/>
            </a:xfrm>
            <a:custGeom>
              <a:avLst/>
              <a:gdLst/>
              <a:ahLst/>
              <a:cxnLst/>
              <a:rect l="l" t="t" r="r" b="b"/>
              <a:pathLst>
                <a:path w="179" h="142" extrusionOk="0">
                  <a:moveTo>
                    <a:pt x="74" y="1"/>
                  </a:moveTo>
                  <a:cubicBezTo>
                    <a:pt x="36" y="1"/>
                    <a:pt x="1" y="30"/>
                    <a:pt x="1" y="71"/>
                  </a:cubicBezTo>
                  <a:cubicBezTo>
                    <a:pt x="1" y="111"/>
                    <a:pt x="34" y="141"/>
                    <a:pt x="72" y="141"/>
                  </a:cubicBezTo>
                  <a:cubicBezTo>
                    <a:pt x="79" y="141"/>
                    <a:pt x="85" y="140"/>
                    <a:pt x="92" y="139"/>
                  </a:cubicBezTo>
                  <a:cubicBezTo>
                    <a:pt x="105" y="136"/>
                    <a:pt x="120" y="132"/>
                    <a:pt x="134" y="128"/>
                  </a:cubicBezTo>
                  <a:cubicBezTo>
                    <a:pt x="158" y="122"/>
                    <a:pt x="179" y="96"/>
                    <a:pt x="178" y="71"/>
                  </a:cubicBezTo>
                  <a:cubicBezTo>
                    <a:pt x="177" y="47"/>
                    <a:pt x="160" y="20"/>
                    <a:pt x="134" y="13"/>
                  </a:cubicBezTo>
                  <a:cubicBezTo>
                    <a:pt x="119" y="10"/>
                    <a:pt x="104" y="7"/>
                    <a:pt x="92" y="3"/>
                  </a:cubicBezTo>
                  <a:cubicBezTo>
                    <a:pt x="86" y="1"/>
                    <a:pt x="80" y="1"/>
                    <a:pt x="7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5"/>
            <p:cNvSpPr/>
            <p:nvPr/>
          </p:nvSpPr>
          <p:spPr>
            <a:xfrm>
              <a:off x="1277320" y="4657729"/>
              <a:ext cx="7769" cy="6006"/>
            </a:xfrm>
            <a:custGeom>
              <a:avLst/>
              <a:gdLst/>
              <a:ahLst/>
              <a:cxnLst/>
              <a:rect l="l" t="t" r="r" b="b"/>
              <a:pathLst>
                <a:path w="163" h="126" extrusionOk="0">
                  <a:moveTo>
                    <a:pt x="81" y="0"/>
                  </a:moveTo>
                  <a:cubicBezTo>
                    <a:pt x="1" y="0"/>
                    <a:pt x="1" y="126"/>
                    <a:pt x="81" y="126"/>
                  </a:cubicBezTo>
                  <a:cubicBezTo>
                    <a:pt x="163" y="126"/>
                    <a:pt x="163"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5"/>
            <p:cNvSpPr/>
            <p:nvPr/>
          </p:nvSpPr>
          <p:spPr>
            <a:xfrm>
              <a:off x="1297149" y="4626938"/>
              <a:ext cx="5005" cy="3051"/>
            </a:xfrm>
            <a:custGeom>
              <a:avLst/>
              <a:gdLst/>
              <a:ahLst/>
              <a:cxnLst/>
              <a:rect l="l" t="t" r="r" b="b"/>
              <a:pathLst>
                <a:path w="105" h="64" extrusionOk="0">
                  <a:moveTo>
                    <a:pt x="74" y="0"/>
                  </a:moveTo>
                  <a:cubicBezTo>
                    <a:pt x="74" y="0"/>
                    <a:pt x="73" y="0"/>
                    <a:pt x="72" y="0"/>
                  </a:cubicBezTo>
                  <a:cubicBezTo>
                    <a:pt x="63" y="0"/>
                    <a:pt x="53" y="0"/>
                    <a:pt x="44" y="2"/>
                  </a:cubicBezTo>
                  <a:cubicBezTo>
                    <a:pt x="36" y="3"/>
                    <a:pt x="29" y="7"/>
                    <a:pt x="21" y="10"/>
                  </a:cubicBezTo>
                  <a:cubicBezTo>
                    <a:pt x="0" y="18"/>
                    <a:pt x="0" y="44"/>
                    <a:pt x="21" y="54"/>
                  </a:cubicBezTo>
                  <a:cubicBezTo>
                    <a:pt x="29" y="57"/>
                    <a:pt x="36" y="60"/>
                    <a:pt x="44" y="62"/>
                  </a:cubicBezTo>
                  <a:cubicBezTo>
                    <a:pt x="48" y="63"/>
                    <a:pt x="53" y="64"/>
                    <a:pt x="58" y="64"/>
                  </a:cubicBezTo>
                  <a:cubicBezTo>
                    <a:pt x="63" y="64"/>
                    <a:pt x="68" y="63"/>
                    <a:pt x="72" y="63"/>
                  </a:cubicBezTo>
                  <a:cubicBezTo>
                    <a:pt x="89" y="63"/>
                    <a:pt x="105" y="48"/>
                    <a:pt x="105" y="31"/>
                  </a:cubicBezTo>
                  <a:cubicBezTo>
                    <a:pt x="104" y="16"/>
                    <a:pt x="92" y="0"/>
                    <a:pt x="7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5"/>
            <p:cNvSpPr/>
            <p:nvPr/>
          </p:nvSpPr>
          <p:spPr>
            <a:xfrm>
              <a:off x="1218263" y="4662543"/>
              <a:ext cx="6959" cy="5148"/>
            </a:xfrm>
            <a:custGeom>
              <a:avLst/>
              <a:gdLst/>
              <a:ahLst/>
              <a:cxnLst/>
              <a:rect l="l" t="t" r="r" b="b"/>
              <a:pathLst>
                <a:path w="146" h="108" extrusionOk="0">
                  <a:moveTo>
                    <a:pt x="55" y="1"/>
                  </a:moveTo>
                  <a:cubicBezTo>
                    <a:pt x="27" y="1"/>
                    <a:pt x="0" y="25"/>
                    <a:pt x="1" y="54"/>
                  </a:cubicBezTo>
                  <a:cubicBezTo>
                    <a:pt x="2" y="83"/>
                    <a:pt x="25" y="108"/>
                    <a:pt x="55" y="108"/>
                  </a:cubicBezTo>
                  <a:cubicBezTo>
                    <a:pt x="68" y="108"/>
                    <a:pt x="80" y="107"/>
                    <a:pt x="93" y="106"/>
                  </a:cubicBezTo>
                  <a:cubicBezTo>
                    <a:pt x="107" y="102"/>
                    <a:pt x="119" y="95"/>
                    <a:pt x="130" y="85"/>
                  </a:cubicBezTo>
                  <a:cubicBezTo>
                    <a:pt x="146" y="66"/>
                    <a:pt x="146" y="41"/>
                    <a:pt x="130" y="24"/>
                  </a:cubicBezTo>
                  <a:cubicBezTo>
                    <a:pt x="119" y="13"/>
                    <a:pt x="108" y="6"/>
                    <a:pt x="93" y="3"/>
                  </a:cubicBezTo>
                  <a:cubicBezTo>
                    <a:pt x="80" y="1"/>
                    <a:pt x="68" y="1"/>
                    <a:pt x="5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5"/>
            <p:cNvSpPr/>
            <p:nvPr/>
          </p:nvSpPr>
          <p:spPr>
            <a:xfrm>
              <a:off x="1234755" y="4640951"/>
              <a:ext cx="6673" cy="5195"/>
            </a:xfrm>
            <a:custGeom>
              <a:avLst/>
              <a:gdLst/>
              <a:ahLst/>
              <a:cxnLst/>
              <a:rect l="l" t="t" r="r" b="b"/>
              <a:pathLst>
                <a:path w="140" h="109" extrusionOk="0">
                  <a:moveTo>
                    <a:pt x="71" y="1"/>
                  </a:moveTo>
                  <a:cubicBezTo>
                    <a:pt x="3" y="1"/>
                    <a:pt x="1" y="108"/>
                    <a:pt x="71" y="108"/>
                  </a:cubicBezTo>
                  <a:cubicBezTo>
                    <a:pt x="140" y="108"/>
                    <a:pt x="140" y="1"/>
                    <a:pt x="7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5"/>
            <p:cNvSpPr/>
            <p:nvPr/>
          </p:nvSpPr>
          <p:spPr>
            <a:xfrm>
              <a:off x="1134659" y="4740809"/>
              <a:ext cx="4433" cy="6196"/>
            </a:xfrm>
            <a:custGeom>
              <a:avLst/>
              <a:gdLst/>
              <a:ahLst/>
              <a:cxnLst/>
              <a:rect l="l" t="t" r="r" b="b"/>
              <a:pathLst>
                <a:path w="93" h="130" extrusionOk="0">
                  <a:moveTo>
                    <a:pt x="46" y="0"/>
                  </a:moveTo>
                  <a:cubicBezTo>
                    <a:pt x="33" y="0"/>
                    <a:pt x="23" y="6"/>
                    <a:pt x="14" y="14"/>
                  </a:cubicBezTo>
                  <a:cubicBezTo>
                    <a:pt x="3" y="23"/>
                    <a:pt x="1" y="37"/>
                    <a:pt x="1" y="51"/>
                  </a:cubicBezTo>
                  <a:lnTo>
                    <a:pt x="1" y="83"/>
                  </a:lnTo>
                  <a:cubicBezTo>
                    <a:pt x="1" y="106"/>
                    <a:pt x="22" y="129"/>
                    <a:pt x="47" y="129"/>
                  </a:cubicBezTo>
                  <a:cubicBezTo>
                    <a:pt x="72" y="127"/>
                    <a:pt x="93" y="109"/>
                    <a:pt x="93" y="83"/>
                  </a:cubicBezTo>
                  <a:cubicBezTo>
                    <a:pt x="91" y="74"/>
                    <a:pt x="91" y="63"/>
                    <a:pt x="91" y="53"/>
                  </a:cubicBezTo>
                  <a:cubicBezTo>
                    <a:pt x="91" y="40"/>
                    <a:pt x="89" y="30"/>
                    <a:pt x="80" y="19"/>
                  </a:cubicBezTo>
                  <a:cubicBezTo>
                    <a:pt x="73" y="9"/>
                    <a:pt x="59" y="0"/>
                    <a:pt x="4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5"/>
            <p:cNvSpPr/>
            <p:nvPr/>
          </p:nvSpPr>
          <p:spPr>
            <a:xfrm>
              <a:off x="1129225" y="4705633"/>
              <a:ext cx="6625" cy="5148"/>
            </a:xfrm>
            <a:custGeom>
              <a:avLst/>
              <a:gdLst/>
              <a:ahLst/>
              <a:cxnLst/>
              <a:rect l="l" t="t" r="r" b="b"/>
              <a:pathLst>
                <a:path w="139" h="108" extrusionOk="0">
                  <a:moveTo>
                    <a:pt x="69" y="0"/>
                  </a:moveTo>
                  <a:cubicBezTo>
                    <a:pt x="1" y="0"/>
                    <a:pt x="1" y="107"/>
                    <a:pt x="69" y="107"/>
                  </a:cubicBezTo>
                  <a:cubicBezTo>
                    <a:pt x="137" y="107"/>
                    <a:pt x="139" y="0"/>
                    <a:pt x="6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15"/>
          <p:cNvGrpSpPr/>
          <p:nvPr/>
        </p:nvGrpSpPr>
        <p:grpSpPr>
          <a:xfrm>
            <a:off x="8276863" y="380925"/>
            <a:ext cx="294266" cy="318160"/>
            <a:chOff x="3127056" y="-728177"/>
            <a:chExt cx="193711" cy="209440"/>
          </a:xfrm>
        </p:grpSpPr>
        <p:sp>
          <p:nvSpPr>
            <p:cNvPr id="1133" name="Google Shape;1133;p15"/>
            <p:cNvSpPr/>
            <p:nvPr/>
          </p:nvSpPr>
          <p:spPr>
            <a:xfrm>
              <a:off x="3137113" y="-723697"/>
              <a:ext cx="174216" cy="196523"/>
            </a:xfrm>
            <a:custGeom>
              <a:avLst/>
              <a:gdLst/>
              <a:ahLst/>
              <a:cxnLst/>
              <a:rect l="l" t="t" r="r" b="b"/>
              <a:pathLst>
                <a:path w="3655" h="4123" extrusionOk="0">
                  <a:moveTo>
                    <a:pt x="2204" y="71"/>
                  </a:moveTo>
                  <a:lnTo>
                    <a:pt x="3588" y="1395"/>
                  </a:lnTo>
                  <a:lnTo>
                    <a:pt x="132" y="3971"/>
                  </a:lnTo>
                  <a:lnTo>
                    <a:pt x="2204" y="71"/>
                  </a:lnTo>
                  <a:close/>
                  <a:moveTo>
                    <a:pt x="2193" y="0"/>
                  </a:moveTo>
                  <a:lnTo>
                    <a:pt x="1" y="4123"/>
                  </a:lnTo>
                  <a:lnTo>
                    <a:pt x="1" y="4123"/>
                  </a:lnTo>
                  <a:lnTo>
                    <a:pt x="3654" y="1399"/>
                  </a:lnTo>
                  <a:lnTo>
                    <a:pt x="21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5"/>
            <p:cNvSpPr/>
            <p:nvPr/>
          </p:nvSpPr>
          <p:spPr>
            <a:xfrm>
              <a:off x="3298554" y="-667166"/>
              <a:ext cx="22212" cy="20210"/>
            </a:xfrm>
            <a:custGeom>
              <a:avLst/>
              <a:gdLst/>
              <a:ahLst/>
              <a:cxnLst/>
              <a:rect l="l" t="t" r="r" b="b"/>
              <a:pathLst>
                <a:path w="466" h="424" extrusionOk="0">
                  <a:moveTo>
                    <a:pt x="233" y="0"/>
                  </a:moveTo>
                  <a:cubicBezTo>
                    <a:pt x="137" y="0"/>
                    <a:pt x="49" y="66"/>
                    <a:pt x="26" y="165"/>
                  </a:cubicBezTo>
                  <a:cubicBezTo>
                    <a:pt x="0" y="278"/>
                    <a:pt x="72" y="392"/>
                    <a:pt x="186" y="418"/>
                  </a:cubicBezTo>
                  <a:cubicBezTo>
                    <a:pt x="202" y="422"/>
                    <a:pt x="218" y="423"/>
                    <a:pt x="233" y="423"/>
                  </a:cubicBezTo>
                  <a:cubicBezTo>
                    <a:pt x="329" y="423"/>
                    <a:pt x="416" y="358"/>
                    <a:pt x="439" y="260"/>
                  </a:cubicBezTo>
                  <a:cubicBezTo>
                    <a:pt x="465" y="146"/>
                    <a:pt x="395" y="32"/>
                    <a:pt x="281" y="5"/>
                  </a:cubicBezTo>
                  <a:cubicBezTo>
                    <a:pt x="265" y="2"/>
                    <a:pt x="249"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5"/>
            <p:cNvSpPr/>
            <p:nvPr/>
          </p:nvSpPr>
          <p:spPr>
            <a:xfrm>
              <a:off x="3127056" y="-542808"/>
              <a:ext cx="26454" cy="24071"/>
            </a:xfrm>
            <a:custGeom>
              <a:avLst/>
              <a:gdLst/>
              <a:ahLst/>
              <a:cxnLst/>
              <a:rect l="l" t="t" r="r" b="b"/>
              <a:pathLst>
                <a:path w="555" h="505" extrusionOk="0">
                  <a:moveTo>
                    <a:pt x="277" y="1"/>
                  </a:moveTo>
                  <a:cubicBezTo>
                    <a:pt x="162" y="1"/>
                    <a:pt x="59" y="80"/>
                    <a:pt x="32" y="196"/>
                  </a:cubicBezTo>
                  <a:cubicBezTo>
                    <a:pt x="0" y="332"/>
                    <a:pt x="84" y="467"/>
                    <a:pt x="220" y="498"/>
                  </a:cubicBezTo>
                  <a:cubicBezTo>
                    <a:pt x="239" y="503"/>
                    <a:pt x="258" y="505"/>
                    <a:pt x="277" y="505"/>
                  </a:cubicBezTo>
                  <a:cubicBezTo>
                    <a:pt x="392" y="505"/>
                    <a:pt x="496" y="426"/>
                    <a:pt x="523" y="310"/>
                  </a:cubicBezTo>
                  <a:cubicBezTo>
                    <a:pt x="554" y="174"/>
                    <a:pt x="468" y="39"/>
                    <a:pt x="334" y="7"/>
                  </a:cubicBezTo>
                  <a:cubicBezTo>
                    <a:pt x="315" y="3"/>
                    <a:pt x="296"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5"/>
            <p:cNvSpPr/>
            <p:nvPr/>
          </p:nvSpPr>
          <p:spPr>
            <a:xfrm>
              <a:off x="3235112" y="-728177"/>
              <a:ext cx="13537" cy="12393"/>
            </a:xfrm>
            <a:custGeom>
              <a:avLst/>
              <a:gdLst/>
              <a:ahLst/>
              <a:cxnLst/>
              <a:rect l="l" t="t" r="r" b="b"/>
              <a:pathLst>
                <a:path w="284" h="260" extrusionOk="0">
                  <a:moveTo>
                    <a:pt x="143" y="1"/>
                  </a:moveTo>
                  <a:cubicBezTo>
                    <a:pt x="83" y="1"/>
                    <a:pt x="30" y="42"/>
                    <a:pt x="16" y="101"/>
                  </a:cubicBezTo>
                  <a:cubicBezTo>
                    <a:pt x="1" y="171"/>
                    <a:pt x="44" y="239"/>
                    <a:pt x="114" y="256"/>
                  </a:cubicBezTo>
                  <a:cubicBezTo>
                    <a:pt x="123" y="258"/>
                    <a:pt x="132" y="259"/>
                    <a:pt x="141" y="259"/>
                  </a:cubicBezTo>
                  <a:cubicBezTo>
                    <a:pt x="200" y="259"/>
                    <a:pt x="254" y="219"/>
                    <a:pt x="268" y="159"/>
                  </a:cubicBezTo>
                  <a:cubicBezTo>
                    <a:pt x="283" y="90"/>
                    <a:pt x="241" y="21"/>
                    <a:pt x="171" y="4"/>
                  </a:cubicBezTo>
                  <a:cubicBezTo>
                    <a:pt x="162" y="2"/>
                    <a:pt x="15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15"/>
          <p:cNvGrpSpPr/>
          <p:nvPr/>
        </p:nvGrpSpPr>
        <p:grpSpPr>
          <a:xfrm rot="837187">
            <a:off x="8052841" y="-183104"/>
            <a:ext cx="742301" cy="1446212"/>
            <a:chOff x="5506778" y="238278"/>
            <a:chExt cx="269117" cy="524315"/>
          </a:xfrm>
        </p:grpSpPr>
        <p:sp>
          <p:nvSpPr>
            <p:cNvPr id="1138" name="Google Shape;1138;p15"/>
            <p:cNvSpPr/>
            <p:nvPr/>
          </p:nvSpPr>
          <p:spPr>
            <a:xfrm>
              <a:off x="5591622" y="316449"/>
              <a:ext cx="132652" cy="261300"/>
            </a:xfrm>
            <a:custGeom>
              <a:avLst/>
              <a:gdLst/>
              <a:ahLst/>
              <a:cxnLst/>
              <a:rect l="l" t="t" r="r" b="b"/>
              <a:pathLst>
                <a:path w="2783" h="5482" extrusionOk="0">
                  <a:moveTo>
                    <a:pt x="2497" y="0"/>
                  </a:moveTo>
                  <a:cubicBezTo>
                    <a:pt x="2488" y="0"/>
                    <a:pt x="2478" y="12"/>
                    <a:pt x="2484" y="22"/>
                  </a:cubicBezTo>
                  <a:cubicBezTo>
                    <a:pt x="2691" y="431"/>
                    <a:pt x="2637" y="966"/>
                    <a:pt x="2560" y="1403"/>
                  </a:cubicBezTo>
                  <a:cubicBezTo>
                    <a:pt x="2490" y="1801"/>
                    <a:pt x="2365" y="2188"/>
                    <a:pt x="2220" y="2565"/>
                  </a:cubicBezTo>
                  <a:cubicBezTo>
                    <a:pt x="1925" y="3329"/>
                    <a:pt x="1606" y="4161"/>
                    <a:pt x="1103" y="4815"/>
                  </a:cubicBezTo>
                  <a:cubicBezTo>
                    <a:pt x="977" y="4979"/>
                    <a:pt x="829" y="5164"/>
                    <a:pt x="651" y="5276"/>
                  </a:cubicBezTo>
                  <a:cubicBezTo>
                    <a:pt x="569" y="5327"/>
                    <a:pt x="502" y="5349"/>
                    <a:pt x="445" y="5349"/>
                  </a:cubicBezTo>
                  <a:cubicBezTo>
                    <a:pt x="221" y="5349"/>
                    <a:pt x="187" y="5000"/>
                    <a:pt x="203" y="4797"/>
                  </a:cubicBezTo>
                  <a:cubicBezTo>
                    <a:pt x="235" y="4379"/>
                    <a:pt x="321" y="3965"/>
                    <a:pt x="450" y="3569"/>
                  </a:cubicBezTo>
                  <a:cubicBezTo>
                    <a:pt x="517" y="3363"/>
                    <a:pt x="597" y="3163"/>
                    <a:pt x="689" y="2969"/>
                  </a:cubicBezTo>
                  <a:cubicBezTo>
                    <a:pt x="754" y="2828"/>
                    <a:pt x="873" y="2487"/>
                    <a:pt x="1016" y="2403"/>
                  </a:cubicBezTo>
                  <a:cubicBezTo>
                    <a:pt x="1057" y="2379"/>
                    <a:pt x="1092" y="2368"/>
                    <a:pt x="1121" y="2368"/>
                  </a:cubicBezTo>
                  <a:cubicBezTo>
                    <a:pt x="1348" y="2368"/>
                    <a:pt x="1260" y="3007"/>
                    <a:pt x="1244" y="3106"/>
                  </a:cubicBezTo>
                  <a:cubicBezTo>
                    <a:pt x="1205" y="3336"/>
                    <a:pt x="1134" y="3556"/>
                    <a:pt x="1036" y="3766"/>
                  </a:cubicBezTo>
                  <a:cubicBezTo>
                    <a:pt x="1035" y="3769"/>
                    <a:pt x="1037" y="3770"/>
                    <a:pt x="1038" y="3770"/>
                  </a:cubicBezTo>
                  <a:cubicBezTo>
                    <a:pt x="1039" y="3770"/>
                    <a:pt x="1040" y="3770"/>
                    <a:pt x="1040" y="3770"/>
                  </a:cubicBezTo>
                  <a:cubicBezTo>
                    <a:pt x="1224" y="3401"/>
                    <a:pt x="1319" y="3001"/>
                    <a:pt x="1303" y="2589"/>
                  </a:cubicBezTo>
                  <a:cubicBezTo>
                    <a:pt x="1297" y="2439"/>
                    <a:pt x="1244" y="2288"/>
                    <a:pt x="1132" y="2288"/>
                  </a:cubicBezTo>
                  <a:cubicBezTo>
                    <a:pt x="1090" y="2288"/>
                    <a:pt x="1040" y="2309"/>
                    <a:pt x="980" y="2358"/>
                  </a:cubicBezTo>
                  <a:cubicBezTo>
                    <a:pt x="865" y="2455"/>
                    <a:pt x="797" y="2612"/>
                    <a:pt x="727" y="2739"/>
                  </a:cubicBezTo>
                  <a:cubicBezTo>
                    <a:pt x="619" y="2934"/>
                    <a:pt x="525" y="3136"/>
                    <a:pt x="443" y="3342"/>
                  </a:cubicBezTo>
                  <a:cubicBezTo>
                    <a:pt x="281" y="3753"/>
                    <a:pt x="168" y="4180"/>
                    <a:pt x="109" y="4618"/>
                  </a:cubicBezTo>
                  <a:cubicBezTo>
                    <a:pt x="75" y="4866"/>
                    <a:pt x="0" y="5260"/>
                    <a:pt x="255" y="5426"/>
                  </a:cubicBezTo>
                  <a:cubicBezTo>
                    <a:pt x="315" y="5465"/>
                    <a:pt x="376" y="5482"/>
                    <a:pt x="438" y="5482"/>
                  </a:cubicBezTo>
                  <a:cubicBezTo>
                    <a:pt x="668" y="5482"/>
                    <a:pt x="896" y="5247"/>
                    <a:pt x="1036" y="5094"/>
                  </a:cubicBezTo>
                  <a:cubicBezTo>
                    <a:pt x="1622" y="4447"/>
                    <a:pt x="1949" y="3573"/>
                    <a:pt x="2271" y="2775"/>
                  </a:cubicBezTo>
                  <a:cubicBezTo>
                    <a:pt x="2470" y="2282"/>
                    <a:pt x="2647" y="1770"/>
                    <a:pt x="2706" y="1238"/>
                  </a:cubicBezTo>
                  <a:cubicBezTo>
                    <a:pt x="2751" y="833"/>
                    <a:pt x="2783" y="335"/>
                    <a:pt x="2506" y="5"/>
                  </a:cubicBezTo>
                  <a:cubicBezTo>
                    <a:pt x="2504" y="2"/>
                    <a:pt x="2500" y="0"/>
                    <a:pt x="24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5"/>
            <p:cNvSpPr/>
            <p:nvPr/>
          </p:nvSpPr>
          <p:spPr>
            <a:xfrm>
              <a:off x="5538809" y="310348"/>
              <a:ext cx="203339" cy="376363"/>
            </a:xfrm>
            <a:custGeom>
              <a:avLst/>
              <a:gdLst/>
              <a:ahLst/>
              <a:cxnLst/>
              <a:rect l="l" t="t" r="r" b="b"/>
              <a:pathLst>
                <a:path w="4266" h="7896" extrusionOk="0">
                  <a:moveTo>
                    <a:pt x="3045" y="0"/>
                  </a:moveTo>
                  <a:cubicBezTo>
                    <a:pt x="3042" y="0"/>
                    <a:pt x="3040" y="1"/>
                    <a:pt x="3037" y="3"/>
                  </a:cubicBezTo>
                  <a:cubicBezTo>
                    <a:pt x="2236" y="565"/>
                    <a:pt x="1744" y="1459"/>
                    <a:pt x="1369" y="2342"/>
                  </a:cubicBezTo>
                  <a:cubicBezTo>
                    <a:pt x="922" y="3396"/>
                    <a:pt x="503" y="4522"/>
                    <a:pt x="326" y="5657"/>
                  </a:cubicBezTo>
                  <a:cubicBezTo>
                    <a:pt x="240" y="6210"/>
                    <a:pt x="0" y="7896"/>
                    <a:pt x="924" y="7896"/>
                  </a:cubicBezTo>
                  <a:cubicBezTo>
                    <a:pt x="951" y="7896"/>
                    <a:pt x="980" y="7894"/>
                    <a:pt x="1009" y="7891"/>
                  </a:cubicBezTo>
                  <a:cubicBezTo>
                    <a:pt x="1496" y="7841"/>
                    <a:pt x="1799" y="7342"/>
                    <a:pt x="2060" y="6983"/>
                  </a:cubicBezTo>
                  <a:cubicBezTo>
                    <a:pt x="2388" y="6530"/>
                    <a:pt x="2686" y="6058"/>
                    <a:pt x="2954" y="5568"/>
                  </a:cubicBezTo>
                  <a:cubicBezTo>
                    <a:pt x="3551" y="4481"/>
                    <a:pt x="4044" y="3286"/>
                    <a:pt x="4261" y="2061"/>
                  </a:cubicBezTo>
                  <a:cubicBezTo>
                    <a:pt x="4265" y="2042"/>
                    <a:pt x="4250" y="2030"/>
                    <a:pt x="4236" y="2030"/>
                  </a:cubicBezTo>
                  <a:cubicBezTo>
                    <a:pt x="4227" y="2030"/>
                    <a:pt x="4218" y="2035"/>
                    <a:pt x="4215" y="2047"/>
                  </a:cubicBezTo>
                  <a:cubicBezTo>
                    <a:pt x="3693" y="3959"/>
                    <a:pt x="2943" y="5797"/>
                    <a:pt x="1646" y="7325"/>
                  </a:cubicBezTo>
                  <a:cubicBezTo>
                    <a:pt x="1474" y="7529"/>
                    <a:pt x="1263" y="7734"/>
                    <a:pt x="982" y="7752"/>
                  </a:cubicBezTo>
                  <a:cubicBezTo>
                    <a:pt x="968" y="7753"/>
                    <a:pt x="954" y="7754"/>
                    <a:pt x="940" y="7754"/>
                  </a:cubicBezTo>
                  <a:cubicBezTo>
                    <a:pt x="604" y="7754"/>
                    <a:pt x="470" y="7457"/>
                    <a:pt x="423" y="7159"/>
                  </a:cubicBezTo>
                  <a:cubicBezTo>
                    <a:pt x="338" y="6614"/>
                    <a:pt x="383" y="6039"/>
                    <a:pt x="478" y="5500"/>
                  </a:cubicBezTo>
                  <a:cubicBezTo>
                    <a:pt x="653" y="4507"/>
                    <a:pt x="1003" y="3536"/>
                    <a:pt x="1375" y="2602"/>
                  </a:cubicBezTo>
                  <a:cubicBezTo>
                    <a:pt x="1765" y="1630"/>
                    <a:pt x="2270" y="737"/>
                    <a:pt x="3058" y="29"/>
                  </a:cubicBezTo>
                  <a:cubicBezTo>
                    <a:pt x="3069" y="18"/>
                    <a:pt x="3058" y="0"/>
                    <a:pt x="304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5"/>
            <p:cNvSpPr/>
            <p:nvPr/>
          </p:nvSpPr>
          <p:spPr>
            <a:xfrm>
              <a:off x="5570649" y="238278"/>
              <a:ext cx="186418" cy="213349"/>
            </a:xfrm>
            <a:custGeom>
              <a:avLst/>
              <a:gdLst/>
              <a:ahLst/>
              <a:cxnLst/>
              <a:rect l="l" t="t" r="r" b="b"/>
              <a:pathLst>
                <a:path w="3911" h="4476" extrusionOk="0">
                  <a:moveTo>
                    <a:pt x="2937" y="0"/>
                  </a:moveTo>
                  <a:cubicBezTo>
                    <a:pt x="2682" y="0"/>
                    <a:pt x="2464" y="176"/>
                    <a:pt x="2296" y="354"/>
                  </a:cubicBezTo>
                  <a:cubicBezTo>
                    <a:pt x="1777" y="905"/>
                    <a:pt x="1348" y="1577"/>
                    <a:pt x="972" y="2231"/>
                  </a:cubicBezTo>
                  <a:cubicBezTo>
                    <a:pt x="576" y="2922"/>
                    <a:pt x="225" y="3661"/>
                    <a:pt x="9" y="4431"/>
                  </a:cubicBezTo>
                  <a:cubicBezTo>
                    <a:pt x="1" y="4458"/>
                    <a:pt x="21" y="4475"/>
                    <a:pt x="42" y="4475"/>
                  </a:cubicBezTo>
                  <a:cubicBezTo>
                    <a:pt x="57" y="4475"/>
                    <a:pt x="71" y="4467"/>
                    <a:pt x="78" y="4451"/>
                  </a:cubicBezTo>
                  <a:cubicBezTo>
                    <a:pt x="559" y="3233"/>
                    <a:pt x="1103" y="2080"/>
                    <a:pt x="1885" y="1023"/>
                  </a:cubicBezTo>
                  <a:cubicBezTo>
                    <a:pt x="2079" y="762"/>
                    <a:pt x="2280" y="468"/>
                    <a:pt x="2536" y="263"/>
                  </a:cubicBezTo>
                  <a:cubicBezTo>
                    <a:pt x="2671" y="154"/>
                    <a:pt x="2810" y="103"/>
                    <a:pt x="2943" y="103"/>
                  </a:cubicBezTo>
                  <a:cubicBezTo>
                    <a:pt x="3162" y="103"/>
                    <a:pt x="3363" y="242"/>
                    <a:pt x="3499" y="480"/>
                  </a:cubicBezTo>
                  <a:cubicBezTo>
                    <a:pt x="3851" y="1101"/>
                    <a:pt x="3862" y="1934"/>
                    <a:pt x="3745" y="2619"/>
                  </a:cubicBezTo>
                  <a:cubicBezTo>
                    <a:pt x="3744" y="2623"/>
                    <a:pt x="3748" y="2626"/>
                    <a:pt x="3752" y="2626"/>
                  </a:cubicBezTo>
                  <a:cubicBezTo>
                    <a:pt x="3754" y="2626"/>
                    <a:pt x="3756" y="2625"/>
                    <a:pt x="3757" y="2622"/>
                  </a:cubicBezTo>
                  <a:cubicBezTo>
                    <a:pt x="3911" y="1924"/>
                    <a:pt x="3887" y="1093"/>
                    <a:pt x="3544" y="452"/>
                  </a:cubicBezTo>
                  <a:cubicBezTo>
                    <a:pt x="3432" y="240"/>
                    <a:pt x="3256" y="36"/>
                    <a:pt x="3007" y="5"/>
                  </a:cubicBezTo>
                  <a:cubicBezTo>
                    <a:pt x="2983" y="2"/>
                    <a:pt x="2960" y="0"/>
                    <a:pt x="293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5"/>
            <p:cNvSpPr/>
            <p:nvPr/>
          </p:nvSpPr>
          <p:spPr>
            <a:xfrm>
              <a:off x="5506778" y="496622"/>
              <a:ext cx="138705" cy="265971"/>
            </a:xfrm>
            <a:custGeom>
              <a:avLst/>
              <a:gdLst/>
              <a:ahLst/>
              <a:cxnLst/>
              <a:rect l="l" t="t" r="r" b="b"/>
              <a:pathLst>
                <a:path w="2910" h="5580" extrusionOk="0">
                  <a:moveTo>
                    <a:pt x="1096" y="0"/>
                  </a:moveTo>
                  <a:cubicBezTo>
                    <a:pt x="1094" y="0"/>
                    <a:pt x="1092" y="1"/>
                    <a:pt x="1091" y="4"/>
                  </a:cubicBezTo>
                  <a:cubicBezTo>
                    <a:pt x="470" y="1407"/>
                    <a:pt x="1" y="3106"/>
                    <a:pt x="353" y="4641"/>
                  </a:cubicBezTo>
                  <a:cubicBezTo>
                    <a:pt x="452" y="5069"/>
                    <a:pt x="777" y="5579"/>
                    <a:pt x="1237" y="5579"/>
                  </a:cubicBezTo>
                  <a:cubicBezTo>
                    <a:pt x="1321" y="5579"/>
                    <a:pt x="1410" y="5562"/>
                    <a:pt x="1503" y="5524"/>
                  </a:cubicBezTo>
                  <a:cubicBezTo>
                    <a:pt x="1811" y="5399"/>
                    <a:pt x="2068" y="5081"/>
                    <a:pt x="2278" y="4835"/>
                  </a:cubicBezTo>
                  <a:cubicBezTo>
                    <a:pt x="2524" y="4544"/>
                    <a:pt x="2728" y="4231"/>
                    <a:pt x="2899" y="3893"/>
                  </a:cubicBezTo>
                  <a:cubicBezTo>
                    <a:pt x="2910" y="3870"/>
                    <a:pt x="2891" y="3851"/>
                    <a:pt x="2873" y="3851"/>
                  </a:cubicBezTo>
                  <a:cubicBezTo>
                    <a:pt x="2865" y="3851"/>
                    <a:pt x="2857" y="3855"/>
                    <a:pt x="2851" y="3864"/>
                  </a:cubicBezTo>
                  <a:cubicBezTo>
                    <a:pt x="2536" y="4388"/>
                    <a:pt x="2121" y="5011"/>
                    <a:pt x="1598" y="5352"/>
                  </a:cubicBezTo>
                  <a:cubicBezTo>
                    <a:pt x="1483" y="5427"/>
                    <a:pt x="1365" y="5460"/>
                    <a:pt x="1250" y="5460"/>
                  </a:cubicBezTo>
                  <a:cubicBezTo>
                    <a:pt x="976" y="5460"/>
                    <a:pt x="722" y="5269"/>
                    <a:pt x="582" y="5001"/>
                  </a:cubicBezTo>
                  <a:cubicBezTo>
                    <a:pt x="417" y="4686"/>
                    <a:pt x="371" y="4301"/>
                    <a:pt x="340" y="3952"/>
                  </a:cubicBezTo>
                  <a:cubicBezTo>
                    <a:pt x="215" y="2583"/>
                    <a:pt x="623" y="1272"/>
                    <a:pt x="1101" y="7"/>
                  </a:cubicBezTo>
                  <a:cubicBezTo>
                    <a:pt x="1103" y="3"/>
                    <a:pt x="1100" y="0"/>
                    <a:pt x="109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5"/>
            <p:cNvSpPr/>
            <p:nvPr/>
          </p:nvSpPr>
          <p:spPr>
            <a:xfrm>
              <a:off x="5729136" y="333703"/>
              <a:ext cx="45568" cy="192948"/>
            </a:xfrm>
            <a:custGeom>
              <a:avLst/>
              <a:gdLst/>
              <a:ahLst/>
              <a:cxnLst/>
              <a:rect l="l" t="t" r="r" b="b"/>
              <a:pathLst>
                <a:path w="956" h="4048" extrusionOk="0">
                  <a:moveTo>
                    <a:pt x="924" y="1"/>
                  </a:moveTo>
                  <a:cubicBezTo>
                    <a:pt x="907" y="1"/>
                    <a:pt x="890" y="12"/>
                    <a:pt x="888" y="34"/>
                  </a:cubicBezTo>
                  <a:cubicBezTo>
                    <a:pt x="777" y="1426"/>
                    <a:pt x="507" y="2734"/>
                    <a:pt x="3" y="4040"/>
                  </a:cubicBezTo>
                  <a:cubicBezTo>
                    <a:pt x="0" y="4044"/>
                    <a:pt x="5" y="4048"/>
                    <a:pt x="9" y="4048"/>
                  </a:cubicBezTo>
                  <a:cubicBezTo>
                    <a:pt x="11" y="4048"/>
                    <a:pt x="13" y="4047"/>
                    <a:pt x="14" y="4044"/>
                  </a:cubicBezTo>
                  <a:cubicBezTo>
                    <a:pt x="574" y="2804"/>
                    <a:pt x="925" y="1398"/>
                    <a:pt x="955" y="34"/>
                  </a:cubicBezTo>
                  <a:cubicBezTo>
                    <a:pt x="956" y="12"/>
                    <a:pt x="940" y="1"/>
                    <a:pt x="92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5"/>
            <p:cNvSpPr/>
            <p:nvPr/>
          </p:nvSpPr>
          <p:spPr>
            <a:xfrm>
              <a:off x="5656780" y="269737"/>
              <a:ext cx="78933" cy="53385"/>
            </a:xfrm>
            <a:custGeom>
              <a:avLst/>
              <a:gdLst/>
              <a:ahLst/>
              <a:cxnLst/>
              <a:rect l="l" t="t" r="r" b="b"/>
              <a:pathLst>
                <a:path w="1656" h="1120" extrusionOk="0">
                  <a:moveTo>
                    <a:pt x="1003" y="1"/>
                  </a:moveTo>
                  <a:cubicBezTo>
                    <a:pt x="837" y="1"/>
                    <a:pt x="698" y="129"/>
                    <a:pt x="577" y="229"/>
                  </a:cubicBezTo>
                  <a:cubicBezTo>
                    <a:pt x="353" y="415"/>
                    <a:pt x="165" y="626"/>
                    <a:pt x="3" y="865"/>
                  </a:cubicBezTo>
                  <a:cubicBezTo>
                    <a:pt x="0" y="867"/>
                    <a:pt x="4" y="872"/>
                    <a:pt x="8" y="872"/>
                  </a:cubicBezTo>
                  <a:cubicBezTo>
                    <a:pt x="8" y="872"/>
                    <a:pt x="9" y="872"/>
                    <a:pt x="10" y="871"/>
                  </a:cubicBezTo>
                  <a:cubicBezTo>
                    <a:pt x="209" y="617"/>
                    <a:pt x="479" y="280"/>
                    <a:pt x="772" y="132"/>
                  </a:cubicBezTo>
                  <a:cubicBezTo>
                    <a:pt x="863" y="86"/>
                    <a:pt x="944" y="66"/>
                    <a:pt x="1016" y="66"/>
                  </a:cubicBezTo>
                  <a:cubicBezTo>
                    <a:pt x="1437" y="66"/>
                    <a:pt x="1548" y="762"/>
                    <a:pt x="1590" y="1103"/>
                  </a:cubicBezTo>
                  <a:cubicBezTo>
                    <a:pt x="1591" y="1114"/>
                    <a:pt x="1599" y="1120"/>
                    <a:pt x="1607" y="1120"/>
                  </a:cubicBezTo>
                  <a:cubicBezTo>
                    <a:pt x="1615" y="1120"/>
                    <a:pt x="1622" y="1115"/>
                    <a:pt x="1622" y="1103"/>
                  </a:cubicBezTo>
                  <a:cubicBezTo>
                    <a:pt x="1656" y="753"/>
                    <a:pt x="1472" y="39"/>
                    <a:pt x="1031" y="2"/>
                  </a:cubicBezTo>
                  <a:cubicBezTo>
                    <a:pt x="1021" y="1"/>
                    <a:pt x="1012" y="1"/>
                    <a:pt x="100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5"/>
            <p:cNvSpPr/>
            <p:nvPr/>
          </p:nvSpPr>
          <p:spPr>
            <a:xfrm>
              <a:off x="5636761" y="392808"/>
              <a:ext cx="59248" cy="139134"/>
            </a:xfrm>
            <a:custGeom>
              <a:avLst/>
              <a:gdLst/>
              <a:ahLst/>
              <a:cxnLst/>
              <a:rect l="l" t="t" r="r" b="b"/>
              <a:pathLst>
                <a:path w="1243" h="2919" extrusionOk="0">
                  <a:moveTo>
                    <a:pt x="1223" y="1"/>
                  </a:moveTo>
                  <a:cubicBezTo>
                    <a:pt x="1217" y="1"/>
                    <a:pt x="1211" y="4"/>
                    <a:pt x="1209" y="12"/>
                  </a:cubicBezTo>
                  <a:cubicBezTo>
                    <a:pt x="898" y="1023"/>
                    <a:pt x="514" y="1984"/>
                    <a:pt x="3" y="2913"/>
                  </a:cubicBezTo>
                  <a:cubicBezTo>
                    <a:pt x="1" y="2916"/>
                    <a:pt x="3" y="2919"/>
                    <a:pt x="6" y="2919"/>
                  </a:cubicBezTo>
                  <a:cubicBezTo>
                    <a:pt x="7" y="2919"/>
                    <a:pt x="8" y="2918"/>
                    <a:pt x="9" y="2917"/>
                  </a:cubicBezTo>
                  <a:cubicBezTo>
                    <a:pt x="558" y="2029"/>
                    <a:pt x="994" y="1037"/>
                    <a:pt x="1239" y="22"/>
                  </a:cubicBezTo>
                  <a:cubicBezTo>
                    <a:pt x="1242" y="9"/>
                    <a:pt x="1233" y="1"/>
                    <a:pt x="122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5"/>
            <p:cNvSpPr/>
            <p:nvPr/>
          </p:nvSpPr>
          <p:spPr>
            <a:xfrm>
              <a:off x="5568028" y="558635"/>
              <a:ext cx="45091" cy="75311"/>
            </a:xfrm>
            <a:custGeom>
              <a:avLst/>
              <a:gdLst/>
              <a:ahLst/>
              <a:cxnLst/>
              <a:rect l="l" t="t" r="r" b="b"/>
              <a:pathLst>
                <a:path w="946" h="1580" extrusionOk="0">
                  <a:moveTo>
                    <a:pt x="262" y="1"/>
                  </a:moveTo>
                  <a:cubicBezTo>
                    <a:pt x="259" y="1"/>
                    <a:pt x="257" y="2"/>
                    <a:pt x="257" y="6"/>
                  </a:cubicBezTo>
                  <a:cubicBezTo>
                    <a:pt x="264" y="437"/>
                    <a:pt x="0" y="963"/>
                    <a:pt x="268" y="1363"/>
                  </a:cubicBezTo>
                  <a:cubicBezTo>
                    <a:pt x="355" y="1493"/>
                    <a:pt x="513" y="1579"/>
                    <a:pt x="666" y="1579"/>
                  </a:cubicBezTo>
                  <a:cubicBezTo>
                    <a:pt x="765" y="1579"/>
                    <a:pt x="862" y="1543"/>
                    <a:pt x="935" y="1458"/>
                  </a:cubicBezTo>
                  <a:cubicBezTo>
                    <a:pt x="945" y="1443"/>
                    <a:pt x="935" y="1427"/>
                    <a:pt x="922" y="1427"/>
                  </a:cubicBezTo>
                  <a:cubicBezTo>
                    <a:pt x="919" y="1427"/>
                    <a:pt x="915" y="1429"/>
                    <a:pt x="911" y="1432"/>
                  </a:cubicBezTo>
                  <a:cubicBezTo>
                    <a:pt x="834" y="1494"/>
                    <a:pt x="748" y="1523"/>
                    <a:pt x="662" y="1523"/>
                  </a:cubicBezTo>
                  <a:cubicBezTo>
                    <a:pt x="539" y="1523"/>
                    <a:pt x="417" y="1463"/>
                    <a:pt x="330" y="1359"/>
                  </a:cubicBezTo>
                  <a:cubicBezTo>
                    <a:pt x="206" y="1213"/>
                    <a:pt x="185" y="1008"/>
                    <a:pt x="194" y="825"/>
                  </a:cubicBezTo>
                  <a:cubicBezTo>
                    <a:pt x="205" y="549"/>
                    <a:pt x="281" y="285"/>
                    <a:pt x="267" y="6"/>
                  </a:cubicBezTo>
                  <a:cubicBezTo>
                    <a:pt x="267" y="2"/>
                    <a:pt x="264" y="1"/>
                    <a:pt x="26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5"/>
            <p:cNvSpPr/>
            <p:nvPr/>
          </p:nvSpPr>
          <p:spPr>
            <a:xfrm>
              <a:off x="5560687" y="668026"/>
              <a:ext cx="78361" cy="52003"/>
            </a:xfrm>
            <a:custGeom>
              <a:avLst/>
              <a:gdLst/>
              <a:ahLst/>
              <a:cxnLst/>
              <a:rect l="l" t="t" r="r" b="b"/>
              <a:pathLst>
                <a:path w="1644" h="1091" extrusionOk="0">
                  <a:moveTo>
                    <a:pt x="1628" y="1"/>
                  </a:moveTo>
                  <a:cubicBezTo>
                    <a:pt x="1625" y="1"/>
                    <a:pt x="1622" y="2"/>
                    <a:pt x="1620" y="4"/>
                  </a:cubicBezTo>
                  <a:cubicBezTo>
                    <a:pt x="1150" y="471"/>
                    <a:pt x="684" y="964"/>
                    <a:pt x="2" y="1090"/>
                  </a:cubicBezTo>
                  <a:cubicBezTo>
                    <a:pt x="0" y="1090"/>
                    <a:pt x="0" y="1091"/>
                    <a:pt x="2" y="1091"/>
                  </a:cubicBezTo>
                  <a:cubicBezTo>
                    <a:pt x="679" y="1007"/>
                    <a:pt x="1201" y="508"/>
                    <a:pt x="1637" y="20"/>
                  </a:cubicBezTo>
                  <a:cubicBezTo>
                    <a:pt x="1644" y="12"/>
                    <a:pt x="1636" y="1"/>
                    <a:pt x="162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5"/>
            <p:cNvSpPr/>
            <p:nvPr/>
          </p:nvSpPr>
          <p:spPr>
            <a:xfrm>
              <a:off x="5692291" y="368261"/>
              <a:ext cx="4576" cy="5672"/>
            </a:xfrm>
            <a:custGeom>
              <a:avLst/>
              <a:gdLst/>
              <a:ahLst/>
              <a:cxnLst/>
              <a:rect l="l" t="t" r="r" b="b"/>
              <a:pathLst>
                <a:path w="96" h="119" extrusionOk="0">
                  <a:moveTo>
                    <a:pt x="48" y="1"/>
                  </a:moveTo>
                  <a:cubicBezTo>
                    <a:pt x="35" y="1"/>
                    <a:pt x="22" y="8"/>
                    <a:pt x="18" y="24"/>
                  </a:cubicBezTo>
                  <a:cubicBezTo>
                    <a:pt x="13" y="38"/>
                    <a:pt x="11" y="52"/>
                    <a:pt x="7" y="65"/>
                  </a:cubicBezTo>
                  <a:cubicBezTo>
                    <a:pt x="1" y="92"/>
                    <a:pt x="21" y="119"/>
                    <a:pt x="48" y="119"/>
                  </a:cubicBezTo>
                  <a:cubicBezTo>
                    <a:pt x="74" y="119"/>
                    <a:pt x="95" y="92"/>
                    <a:pt x="89" y="65"/>
                  </a:cubicBezTo>
                  <a:cubicBezTo>
                    <a:pt x="85" y="51"/>
                    <a:pt x="80" y="36"/>
                    <a:pt x="78" y="24"/>
                  </a:cubicBezTo>
                  <a:cubicBezTo>
                    <a:pt x="74" y="8"/>
                    <a:pt x="61" y="1"/>
                    <a:pt x="4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5"/>
            <p:cNvSpPr/>
            <p:nvPr/>
          </p:nvSpPr>
          <p:spPr>
            <a:xfrm>
              <a:off x="5689288" y="338661"/>
              <a:ext cx="11869" cy="10391"/>
            </a:xfrm>
            <a:custGeom>
              <a:avLst/>
              <a:gdLst/>
              <a:ahLst/>
              <a:cxnLst/>
              <a:rect l="l" t="t" r="r" b="b"/>
              <a:pathLst>
                <a:path w="249" h="218" extrusionOk="0">
                  <a:moveTo>
                    <a:pt x="107" y="1"/>
                  </a:moveTo>
                  <a:cubicBezTo>
                    <a:pt x="81" y="1"/>
                    <a:pt x="50" y="14"/>
                    <a:pt x="32" y="32"/>
                  </a:cubicBezTo>
                  <a:cubicBezTo>
                    <a:pt x="14" y="50"/>
                    <a:pt x="0" y="81"/>
                    <a:pt x="1" y="110"/>
                  </a:cubicBezTo>
                  <a:cubicBezTo>
                    <a:pt x="2" y="138"/>
                    <a:pt x="12" y="167"/>
                    <a:pt x="32" y="186"/>
                  </a:cubicBezTo>
                  <a:cubicBezTo>
                    <a:pt x="52" y="203"/>
                    <a:pt x="76" y="218"/>
                    <a:pt x="102" y="218"/>
                  </a:cubicBezTo>
                  <a:cubicBezTo>
                    <a:pt x="105" y="218"/>
                    <a:pt x="107" y="218"/>
                    <a:pt x="110" y="217"/>
                  </a:cubicBezTo>
                  <a:cubicBezTo>
                    <a:pt x="127" y="216"/>
                    <a:pt x="142" y="216"/>
                    <a:pt x="159" y="212"/>
                  </a:cubicBezTo>
                  <a:cubicBezTo>
                    <a:pt x="183" y="207"/>
                    <a:pt x="201" y="195"/>
                    <a:pt x="218" y="180"/>
                  </a:cubicBezTo>
                  <a:cubicBezTo>
                    <a:pt x="236" y="164"/>
                    <a:pt x="248" y="133"/>
                    <a:pt x="247" y="110"/>
                  </a:cubicBezTo>
                  <a:cubicBezTo>
                    <a:pt x="247" y="85"/>
                    <a:pt x="238" y="57"/>
                    <a:pt x="218" y="38"/>
                  </a:cubicBezTo>
                  <a:cubicBezTo>
                    <a:pt x="201" y="23"/>
                    <a:pt x="181" y="11"/>
                    <a:pt x="159" y="6"/>
                  </a:cubicBezTo>
                  <a:cubicBezTo>
                    <a:pt x="143" y="2"/>
                    <a:pt x="127" y="2"/>
                    <a:pt x="110" y="1"/>
                  </a:cubicBezTo>
                  <a:cubicBezTo>
                    <a:pt x="109" y="1"/>
                    <a:pt x="108" y="1"/>
                    <a:pt x="10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5"/>
            <p:cNvSpPr/>
            <p:nvPr/>
          </p:nvSpPr>
          <p:spPr>
            <a:xfrm>
              <a:off x="5732186" y="345667"/>
              <a:ext cx="6530" cy="5005"/>
            </a:xfrm>
            <a:custGeom>
              <a:avLst/>
              <a:gdLst/>
              <a:ahLst/>
              <a:cxnLst/>
              <a:rect l="l" t="t" r="r" b="b"/>
              <a:pathLst>
                <a:path w="137" h="105" extrusionOk="0">
                  <a:moveTo>
                    <a:pt x="68" y="0"/>
                  </a:moveTo>
                  <a:cubicBezTo>
                    <a:pt x="0" y="0"/>
                    <a:pt x="0" y="105"/>
                    <a:pt x="68" y="105"/>
                  </a:cubicBezTo>
                  <a:cubicBezTo>
                    <a:pt x="136" y="105"/>
                    <a:pt x="136" y="0"/>
                    <a:pt x="6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5"/>
            <p:cNvSpPr/>
            <p:nvPr/>
          </p:nvSpPr>
          <p:spPr>
            <a:xfrm>
              <a:off x="5740956" y="378032"/>
              <a:ext cx="9962" cy="9247"/>
            </a:xfrm>
            <a:custGeom>
              <a:avLst/>
              <a:gdLst/>
              <a:ahLst/>
              <a:cxnLst/>
              <a:rect l="l" t="t" r="r" b="b"/>
              <a:pathLst>
                <a:path w="209" h="194" extrusionOk="0">
                  <a:moveTo>
                    <a:pt x="117" y="1"/>
                  </a:moveTo>
                  <a:cubicBezTo>
                    <a:pt x="115" y="1"/>
                    <a:pt x="113" y="1"/>
                    <a:pt x="112" y="1"/>
                  </a:cubicBezTo>
                  <a:cubicBezTo>
                    <a:pt x="80" y="2"/>
                    <a:pt x="50" y="17"/>
                    <a:pt x="32" y="43"/>
                  </a:cubicBezTo>
                  <a:cubicBezTo>
                    <a:pt x="13" y="54"/>
                    <a:pt x="1" y="76"/>
                    <a:pt x="2" y="97"/>
                  </a:cubicBezTo>
                  <a:cubicBezTo>
                    <a:pt x="3" y="119"/>
                    <a:pt x="15" y="140"/>
                    <a:pt x="33" y="153"/>
                  </a:cubicBezTo>
                  <a:cubicBezTo>
                    <a:pt x="52" y="177"/>
                    <a:pt x="81" y="193"/>
                    <a:pt x="112" y="193"/>
                  </a:cubicBezTo>
                  <a:cubicBezTo>
                    <a:pt x="137" y="193"/>
                    <a:pt x="163" y="183"/>
                    <a:pt x="180" y="165"/>
                  </a:cubicBezTo>
                  <a:cubicBezTo>
                    <a:pt x="196" y="148"/>
                    <a:pt x="209" y="121"/>
                    <a:pt x="209" y="97"/>
                  </a:cubicBezTo>
                  <a:cubicBezTo>
                    <a:pt x="206" y="72"/>
                    <a:pt x="198" y="46"/>
                    <a:pt x="180" y="29"/>
                  </a:cubicBezTo>
                  <a:cubicBezTo>
                    <a:pt x="163" y="13"/>
                    <a:pt x="140" y="1"/>
                    <a:pt x="11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769269" y="313732"/>
              <a:ext cx="5672" cy="7007"/>
            </a:xfrm>
            <a:custGeom>
              <a:avLst/>
              <a:gdLst/>
              <a:ahLst/>
              <a:cxnLst/>
              <a:rect l="l" t="t" r="r" b="b"/>
              <a:pathLst>
                <a:path w="119" h="147" extrusionOk="0">
                  <a:moveTo>
                    <a:pt x="59" y="0"/>
                  </a:moveTo>
                  <a:cubicBezTo>
                    <a:pt x="47" y="0"/>
                    <a:pt x="36" y="5"/>
                    <a:pt x="26" y="13"/>
                  </a:cubicBezTo>
                  <a:cubicBezTo>
                    <a:pt x="13" y="28"/>
                    <a:pt x="5" y="42"/>
                    <a:pt x="4" y="63"/>
                  </a:cubicBezTo>
                  <a:cubicBezTo>
                    <a:pt x="3" y="73"/>
                    <a:pt x="3" y="81"/>
                    <a:pt x="3" y="90"/>
                  </a:cubicBezTo>
                  <a:cubicBezTo>
                    <a:pt x="0" y="120"/>
                    <a:pt x="29" y="147"/>
                    <a:pt x="57" y="147"/>
                  </a:cubicBezTo>
                  <a:cubicBezTo>
                    <a:pt x="58" y="147"/>
                    <a:pt x="58" y="147"/>
                    <a:pt x="59" y="147"/>
                  </a:cubicBezTo>
                  <a:cubicBezTo>
                    <a:pt x="88" y="146"/>
                    <a:pt x="118" y="122"/>
                    <a:pt x="115" y="90"/>
                  </a:cubicBezTo>
                  <a:cubicBezTo>
                    <a:pt x="114" y="81"/>
                    <a:pt x="114" y="73"/>
                    <a:pt x="113" y="63"/>
                  </a:cubicBezTo>
                  <a:cubicBezTo>
                    <a:pt x="112" y="42"/>
                    <a:pt x="105" y="28"/>
                    <a:pt x="91" y="13"/>
                  </a:cubicBezTo>
                  <a:cubicBezTo>
                    <a:pt x="82" y="5"/>
                    <a:pt x="70" y="0"/>
                    <a:pt x="5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768364" y="276315"/>
              <a:ext cx="7531" cy="5815"/>
            </a:xfrm>
            <a:custGeom>
              <a:avLst/>
              <a:gdLst/>
              <a:ahLst/>
              <a:cxnLst/>
              <a:rect l="l" t="t" r="r" b="b"/>
              <a:pathLst>
                <a:path w="158" h="122" extrusionOk="0">
                  <a:moveTo>
                    <a:pt x="79" y="0"/>
                  </a:moveTo>
                  <a:cubicBezTo>
                    <a:pt x="0" y="0"/>
                    <a:pt x="0" y="122"/>
                    <a:pt x="79" y="122"/>
                  </a:cubicBezTo>
                  <a:cubicBezTo>
                    <a:pt x="79" y="122"/>
                    <a:pt x="79" y="122"/>
                    <a:pt x="80" y="122"/>
                  </a:cubicBezTo>
                  <a:cubicBezTo>
                    <a:pt x="157" y="122"/>
                    <a:pt x="157" y="0"/>
                    <a:pt x="79"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663120" y="644289"/>
              <a:ext cx="8532" cy="6768"/>
            </a:xfrm>
            <a:custGeom>
              <a:avLst/>
              <a:gdLst/>
              <a:ahLst/>
              <a:cxnLst/>
              <a:rect l="l" t="t" r="r" b="b"/>
              <a:pathLst>
                <a:path w="179" h="142" extrusionOk="0">
                  <a:moveTo>
                    <a:pt x="73" y="1"/>
                  </a:moveTo>
                  <a:cubicBezTo>
                    <a:pt x="35" y="1"/>
                    <a:pt x="0" y="30"/>
                    <a:pt x="0" y="71"/>
                  </a:cubicBezTo>
                  <a:cubicBezTo>
                    <a:pt x="0" y="111"/>
                    <a:pt x="33" y="142"/>
                    <a:pt x="71" y="142"/>
                  </a:cubicBezTo>
                  <a:cubicBezTo>
                    <a:pt x="77" y="142"/>
                    <a:pt x="84" y="141"/>
                    <a:pt x="90" y="139"/>
                  </a:cubicBezTo>
                  <a:cubicBezTo>
                    <a:pt x="105" y="135"/>
                    <a:pt x="120" y="133"/>
                    <a:pt x="132" y="128"/>
                  </a:cubicBezTo>
                  <a:cubicBezTo>
                    <a:pt x="157" y="122"/>
                    <a:pt x="178" y="96"/>
                    <a:pt x="177" y="71"/>
                  </a:cubicBezTo>
                  <a:cubicBezTo>
                    <a:pt x="175" y="45"/>
                    <a:pt x="159" y="21"/>
                    <a:pt x="132" y="13"/>
                  </a:cubicBezTo>
                  <a:cubicBezTo>
                    <a:pt x="118" y="10"/>
                    <a:pt x="104" y="7"/>
                    <a:pt x="90" y="3"/>
                  </a:cubicBezTo>
                  <a:cubicBezTo>
                    <a:pt x="85" y="1"/>
                    <a:pt x="79" y="1"/>
                    <a:pt x="7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684187" y="603726"/>
              <a:ext cx="7722" cy="6053"/>
            </a:xfrm>
            <a:custGeom>
              <a:avLst/>
              <a:gdLst/>
              <a:ahLst/>
              <a:cxnLst/>
              <a:rect l="l" t="t" r="r" b="b"/>
              <a:pathLst>
                <a:path w="162" h="127" extrusionOk="0">
                  <a:moveTo>
                    <a:pt x="82" y="1"/>
                  </a:moveTo>
                  <a:cubicBezTo>
                    <a:pt x="0" y="1"/>
                    <a:pt x="0" y="126"/>
                    <a:pt x="82" y="126"/>
                  </a:cubicBezTo>
                  <a:cubicBezTo>
                    <a:pt x="161" y="126"/>
                    <a:pt x="161" y="1"/>
                    <a:pt x="8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703873" y="572886"/>
              <a:ext cx="5148" cy="3051"/>
            </a:xfrm>
            <a:custGeom>
              <a:avLst/>
              <a:gdLst/>
              <a:ahLst/>
              <a:cxnLst/>
              <a:rect l="l" t="t" r="r" b="b"/>
              <a:pathLst>
                <a:path w="108" h="64" extrusionOk="0">
                  <a:moveTo>
                    <a:pt x="77" y="1"/>
                  </a:moveTo>
                  <a:cubicBezTo>
                    <a:pt x="76" y="1"/>
                    <a:pt x="75" y="1"/>
                    <a:pt x="74" y="1"/>
                  </a:cubicBezTo>
                  <a:cubicBezTo>
                    <a:pt x="66" y="1"/>
                    <a:pt x="55" y="1"/>
                    <a:pt x="46" y="2"/>
                  </a:cubicBezTo>
                  <a:cubicBezTo>
                    <a:pt x="37" y="3"/>
                    <a:pt x="31" y="7"/>
                    <a:pt x="24" y="9"/>
                  </a:cubicBezTo>
                  <a:cubicBezTo>
                    <a:pt x="2" y="18"/>
                    <a:pt x="1" y="45"/>
                    <a:pt x="24" y="54"/>
                  </a:cubicBezTo>
                  <a:cubicBezTo>
                    <a:pt x="31" y="56"/>
                    <a:pt x="37" y="60"/>
                    <a:pt x="46" y="61"/>
                  </a:cubicBezTo>
                  <a:cubicBezTo>
                    <a:pt x="51" y="63"/>
                    <a:pt x="57" y="64"/>
                    <a:pt x="63" y="64"/>
                  </a:cubicBezTo>
                  <a:cubicBezTo>
                    <a:pt x="67" y="64"/>
                    <a:pt x="71" y="64"/>
                    <a:pt x="74" y="64"/>
                  </a:cubicBezTo>
                  <a:cubicBezTo>
                    <a:pt x="92" y="64"/>
                    <a:pt x="108" y="48"/>
                    <a:pt x="108" y="30"/>
                  </a:cubicBezTo>
                  <a:cubicBezTo>
                    <a:pt x="106" y="15"/>
                    <a:pt x="94" y="1"/>
                    <a:pt x="7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625131" y="608492"/>
              <a:ext cx="6959" cy="5148"/>
            </a:xfrm>
            <a:custGeom>
              <a:avLst/>
              <a:gdLst/>
              <a:ahLst/>
              <a:cxnLst/>
              <a:rect l="l" t="t" r="r" b="b"/>
              <a:pathLst>
                <a:path w="146" h="108" extrusionOk="0">
                  <a:moveTo>
                    <a:pt x="55" y="0"/>
                  </a:moveTo>
                  <a:cubicBezTo>
                    <a:pt x="28" y="0"/>
                    <a:pt x="1" y="25"/>
                    <a:pt x="2" y="55"/>
                  </a:cubicBezTo>
                  <a:cubicBezTo>
                    <a:pt x="3" y="83"/>
                    <a:pt x="25" y="108"/>
                    <a:pt x="55" y="108"/>
                  </a:cubicBezTo>
                  <a:cubicBezTo>
                    <a:pt x="69" y="108"/>
                    <a:pt x="80" y="107"/>
                    <a:pt x="93" y="105"/>
                  </a:cubicBezTo>
                  <a:cubicBezTo>
                    <a:pt x="108" y="103"/>
                    <a:pt x="119" y="94"/>
                    <a:pt x="130" y="84"/>
                  </a:cubicBezTo>
                  <a:cubicBezTo>
                    <a:pt x="145" y="67"/>
                    <a:pt x="145" y="41"/>
                    <a:pt x="130" y="24"/>
                  </a:cubicBezTo>
                  <a:cubicBezTo>
                    <a:pt x="119" y="14"/>
                    <a:pt x="108" y="5"/>
                    <a:pt x="93" y="3"/>
                  </a:cubicBezTo>
                  <a:cubicBezTo>
                    <a:pt x="80" y="0"/>
                    <a:pt x="69" y="0"/>
                    <a:pt x="5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641670" y="586900"/>
              <a:ext cx="6578" cy="5148"/>
            </a:xfrm>
            <a:custGeom>
              <a:avLst/>
              <a:gdLst/>
              <a:ahLst/>
              <a:cxnLst/>
              <a:rect l="l" t="t" r="r" b="b"/>
              <a:pathLst>
                <a:path w="138" h="108" extrusionOk="0">
                  <a:moveTo>
                    <a:pt x="69" y="1"/>
                  </a:moveTo>
                  <a:cubicBezTo>
                    <a:pt x="1" y="1"/>
                    <a:pt x="0" y="108"/>
                    <a:pt x="69" y="108"/>
                  </a:cubicBezTo>
                  <a:cubicBezTo>
                    <a:pt x="137" y="108"/>
                    <a:pt x="137" y="1"/>
                    <a:pt x="6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541478" y="686758"/>
              <a:ext cx="4433" cy="6196"/>
            </a:xfrm>
            <a:custGeom>
              <a:avLst/>
              <a:gdLst/>
              <a:ahLst/>
              <a:cxnLst/>
              <a:rect l="l" t="t" r="r" b="b"/>
              <a:pathLst>
                <a:path w="93" h="130" extrusionOk="0">
                  <a:moveTo>
                    <a:pt x="45" y="1"/>
                  </a:moveTo>
                  <a:cubicBezTo>
                    <a:pt x="34" y="1"/>
                    <a:pt x="23" y="6"/>
                    <a:pt x="14" y="14"/>
                  </a:cubicBezTo>
                  <a:cubicBezTo>
                    <a:pt x="3" y="23"/>
                    <a:pt x="0" y="37"/>
                    <a:pt x="0" y="51"/>
                  </a:cubicBezTo>
                  <a:lnTo>
                    <a:pt x="0" y="83"/>
                  </a:lnTo>
                  <a:cubicBezTo>
                    <a:pt x="0" y="106"/>
                    <a:pt x="21" y="129"/>
                    <a:pt x="46" y="129"/>
                  </a:cubicBezTo>
                  <a:cubicBezTo>
                    <a:pt x="71" y="127"/>
                    <a:pt x="92" y="109"/>
                    <a:pt x="92" y="83"/>
                  </a:cubicBezTo>
                  <a:cubicBezTo>
                    <a:pt x="92" y="74"/>
                    <a:pt x="92" y="63"/>
                    <a:pt x="91" y="53"/>
                  </a:cubicBezTo>
                  <a:cubicBezTo>
                    <a:pt x="91" y="40"/>
                    <a:pt x="88" y="30"/>
                    <a:pt x="81" y="19"/>
                  </a:cubicBezTo>
                  <a:cubicBezTo>
                    <a:pt x="72" y="9"/>
                    <a:pt x="60" y="1"/>
                    <a:pt x="4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536140" y="651581"/>
              <a:ext cx="6530" cy="5100"/>
            </a:xfrm>
            <a:custGeom>
              <a:avLst/>
              <a:gdLst/>
              <a:ahLst/>
              <a:cxnLst/>
              <a:rect l="l" t="t" r="r" b="b"/>
              <a:pathLst>
                <a:path w="137" h="107" extrusionOk="0">
                  <a:moveTo>
                    <a:pt x="68" y="1"/>
                  </a:moveTo>
                  <a:cubicBezTo>
                    <a:pt x="0" y="1"/>
                    <a:pt x="0" y="106"/>
                    <a:pt x="68" y="106"/>
                  </a:cubicBezTo>
                  <a:cubicBezTo>
                    <a:pt x="136" y="106"/>
                    <a:pt x="136" y="1"/>
                    <a:pt x="6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15"/>
          <p:cNvGrpSpPr/>
          <p:nvPr/>
        </p:nvGrpSpPr>
        <p:grpSpPr>
          <a:xfrm rot="-633036">
            <a:off x="-127942" y="3948806"/>
            <a:ext cx="1179431" cy="1316309"/>
            <a:chOff x="5072836" y="892909"/>
            <a:chExt cx="282224" cy="314970"/>
          </a:xfrm>
        </p:grpSpPr>
        <p:sp>
          <p:nvSpPr>
            <p:cNvPr id="1161" name="Google Shape;1161;p15"/>
            <p:cNvSpPr/>
            <p:nvPr/>
          </p:nvSpPr>
          <p:spPr>
            <a:xfrm>
              <a:off x="5084705" y="892909"/>
              <a:ext cx="16969" cy="37894"/>
            </a:xfrm>
            <a:custGeom>
              <a:avLst/>
              <a:gdLst/>
              <a:ahLst/>
              <a:cxnLst/>
              <a:rect l="l" t="t" r="r" b="b"/>
              <a:pathLst>
                <a:path w="356" h="795" extrusionOk="0">
                  <a:moveTo>
                    <a:pt x="125" y="1"/>
                  </a:moveTo>
                  <a:cubicBezTo>
                    <a:pt x="111" y="1"/>
                    <a:pt x="96" y="8"/>
                    <a:pt x="91" y="24"/>
                  </a:cubicBezTo>
                  <a:cubicBezTo>
                    <a:pt x="50" y="171"/>
                    <a:pt x="0" y="280"/>
                    <a:pt x="25" y="438"/>
                  </a:cubicBezTo>
                  <a:cubicBezTo>
                    <a:pt x="46" y="565"/>
                    <a:pt x="99" y="727"/>
                    <a:pt x="224" y="785"/>
                  </a:cubicBezTo>
                  <a:cubicBezTo>
                    <a:pt x="237" y="791"/>
                    <a:pt x="251" y="794"/>
                    <a:pt x="266" y="794"/>
                  </a:cubicBezTo>
                  <a:cubicBezTo>
                    <a:pt x="310" y="794"/>
                    <a:pt x="356" y="766"/>
                    <a:pt x="350" y="714"/>
                  </a:cubicBezTo>
                  <a:cubicBezTo>
                    <a:pt x="339" y="601"/>
                    <a:pt x="270" y="508"/>
                    <a:pt x="233" y="402"/>
                  </a:cubicBezTo>
                  <a:cubicBezTo>
                    <a:pt x="195" y="293"/>
                    <a:pt x="143" y="150"/>
                    <a:pt x="157" y="34"/>
                  </a:cubicBezTo>
                  <a:cubicBezTo>
                    <a:pt x="160" y="12"/>
                    <a:pt x="143" y="1"/>
                    <a:pt x="12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100148" y="956351"/>
              <a:ext cx="26549" cy="40134"/>
            </a:xfrm>
            <a:custGeom>
              <a:avLst/>
              <a:gdLst/>
              <a:ahLst/>
              <a:cxnLst/>
              <a:rect l="l" t="t" r="r" b="b"/>
              <a:pathLst>
                <a:path w="557" h="842" extrusionOk="0">
                  <a:moveTo>
                    <a:pt x="86" y="0"/>
                  </a:moveTo>
                  <a:cubicBezTo>
                    <a:pt x="42" y="0"/>
                    <a:pt x="0" y="48"/>
                    <a:pt x="25" y="102"/>
                  </a:cubicBezTo>
                  <a:cubicBezTo>
                    <a:pt x="86" y="237"/>
                    <a:pt x="139" y="376"/>
                    <a:pt x="203" y="510"/>
                  </a:cubicBezTo>
                  <a:cubicBezTo>
                    <a:pt x="259" y="625"/>
                    <a:pt x="301" y="761"/>
                    <a:pt x="415" y="829"/>
                  </a:cubicBezTo>
                  <a:cubicBezTo>
                    <a:pt x="430" y="838"/>
                    <a:pt x="446" y="842"/>
                    <a:pt x="461" y="842"/>
                  </a:cubicBezTo>
                  <a:cubicBezTo>
                    <a:pt x="509" y="842"/>
                    <a:pt x="554" y="802"/>
                    <a:pt x="555" y="749"/>
                  </a:cubicBezTo>
                  <a:cubicBezTo>
                    <a:pt x="557" y="618"/>
                    <a:pt x="460" y="505"/>
                    <a:pt x="392" y="399"/>
                  </a:cubicBezTo>
                  <a:cubicBezTo>
                    <a:pt x="314" y="272"/>
                    <a:pt x="225" y="156"/>
                    <a:pt x="143" y="33"/>
                  </a:cubicBezTo>
                  <a:cubicBezTo>
                    <a:pt x="128" y="10"/>
                    <a:pt x="107" y="0"/>
                    <a:pt x="8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136231" y="1013549"/>
              <a:ext cx="28933" cy="31459"/>
            </a:xfrm>
            <a:custGeom>
              <a:avLst/>
              <a:gdLst/>
              <a:ahLst/>
              <a:cxnLst/>
              <a:rect l="l" t="t" r="r" b="b"/>
              <a:pathLst>
                <a:path w="607" h="660" extrusionOk="0">
                  <a:moveTo>
                    <a:pt x="97" y="0"/>
                  </a:moveTo>
                  <a:cubicBezTo>
                    <a:pt x="45" y="0"/>
                    <a:pt x="0" y="78"/>
                    <a:pt x="47" y="121"/>
                  </a:cubicBezTo>
                  <a:cubicBezTo>
                    <a:pt x="141" y="207"/>
                    <a:pt x="224" y="301"/>
                    <a:pt x="297" y="405"/>
                  </a:cubicBezTo>
                  <a:cubicBezTo>
                    <a:pt x="365" y="499"/>
                    <a:pt x="421" y="584"/>
                    <a:pt x="516" y="652"/>
                  </a:cubicBezTo>
                  <a:cubicBezTo>
                    <a:pt x="524" y="657"/>
                    <a:pt x="534" y="660"/>
                    <a:pt x="544" y="660"/>
                  </a:cubicBezTo>
                  <a:cubicBezTo>
                    <a:pt x="574" y="660"/>
                    <a:pt x="607" y="634"/>
                    <a:pt x="603" y="602"/>
                  </a:cubicBezTo>
                  <a:cubicBezTo>
                    <a:pt x="577" y="345"/>
                    <a:pt x="325" y="155"/>
                    <a:pt x="131" y="12"/>
                  </a:cubicBezTo>
                  <a:cubicBezTo>
                    <a:pt x="119" y="4"/>
                    <a:pt x="108" y="0"/>
                    <a:pt x="9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179749" y="1060928"/>
              <a:ext cx="48189" cy="34748"/>
            </a:xfrm>
            <a:custGeom>
              <a:avLst/>
              <a:gdLst/>
              <a:ahLst/>
              <a:cxnLst/>
              <a:rect l="l" t="t" r="r" b="b"/>
              <a:pathLst>
                <a:path w="1011" h="729" extrusionOk="0">
                  <a:moveTo>
                    <a:pt x="91" y="0"/>
                  </a:moveTo>
                  <a:cubicBezTo>
                    <a:pt x="42" y="0"/>
                    <a:pt x="1" y="66"/>
                    <a:pt x="46" y="105"/>
                  </a:cubicBezTo>
                  <a:cubicBezTo>
                    <a:pt x="307" y="327"/>
                    <a:pt x="569" y="619"/>
                    <a:pt x="905" y="725"/>
                  </a:cubicBezTo>
                  <a:cubicBezTo>
                    <a:pt x="911" y="727"/>
                    <a:pt x="917" y="728"/>
                    <a:pt x="923" y="728"/>
                  </a:cubicBezTo>
                  <a:cubicBezTo>
                    <a:pt x="969" y="728"/>
                    <a:pt x="1010" y="671"/>
                    <a:pt x="980" y="629"/>
                  </a:cubicBezTo>
                  <a:cubicBezTo>
                    <a:pt x="771" y="342"/>
                    <a:pt x="414" y="188"/>
                    <a:pt x="119" y="8"/>
                  </a:cubicBezTo>
                  <a:cubicBezTo>
                    <a:pt x="110" y="3"/>
                    <a:pt x="100" y="0"/>
                    <a:pt x="9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241761" y="1097630"/>
              <a:ext cx="46855" cy="30458"/>
            </a:xfrm>
            <a:custGeom>
              <a:avLst/>
              <a:gdLst/>
              <a:ahLst/>
              <a:cxnLst/>
              <a:rect l="l" t="t" r="r" b="b"/>
              <a:pathLst>
                <a:path w="983" h="639" extrusionOk="0">
                  <a:moveTo>
                    <a:pt x="65" y="1"/>
                  </a:moveTo>
                  <a:cubicBezTo>
                    <a:pt x="26" y="1"/>
                    <a:pt x="1" y="59"/>
                    <a:pt x="28" y="93"/>
                  </a:cubicBezTo>
                  <a:cubicBezTo>
                    <a:pt x="217" y="325"/>
                    <a:pt x="527" y="639"/>
                    <a:pt x="855" y="639"/>
                  </a:cubicBezTo>
                  <a:cubicBezTo>
                    <a:pt x="878" y="639"/>
                    <a:pt x="902" y="637"/>
                    <a:pt x="925" y="634"/>
                  </a:cubicBezTo>
                  <a:cubicBezTo>
                    <a:pt x="975" y="625"/>
                    <a:pt x="983" y="556"/>
                    <a:pt x="953" y="525"/>
                  </a:cubicBezTo>
                  <a:cubicBezTo>
                    <a:pt x="844" y="407"/>
                    <a:pt x="676" y="354"/>
                    <a:pt x="536" y="281"/>
                  </a:cubicBezTo>
                  <a:cubicBezTo>
                    <a:pt x="384" y="202"/>
                    <a:pt x="231" y="111"/>
                    <a:pt x="93" y="11"/>
                  </a:cubicBezTo>
                  <a:cubicBezTo>
                    <a:pt x="83" y="4"/>
                    <a:pt x="74" y="1"/>
                    <a:pt x="6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307682" y="1141292"/>
              <a:ext cx="47379" cy="66588"/>
            </a:xfrm>
            <a:custGeom>
              <a:avLst/>
              <a:gdLst/>
              <a:ahLst/>
              <a:cxnLst/>
              <a:rect l="l" t="t" r="r" b="b"/>
              <a:pathLst>
                <a:path w="994" h="1397" extrusionOk="0">
                  <a:moveTo>
                    <a:pt x="48" y="1"/>
                  </a:moveTo>
                  <a:cubicBezTo>
                    <a:pt x="21" y="1"/>
                    <a:pt x="0" y="42"/>
                    <a:pt x="22" y="66"/>
                  </a:cubicBezTo>
                  <a:cubicBezTo>
                    <a:pt x="203" y="265"/>
                    <a:pt x="351" y="510"/>
                    <a:pt x="480" y="746"/>
                  </a:cubicBezTo>
                  <a:cubicBezTo>
                    <a:pt x="585" y="939"/>
                    <a:pt x="629" y="1223"/>
                    <a:pt x="790" y="1372"/>
                  </a:cubicBezTo>
                  <a:cubicBezTo>
                    <a:pt x="807" y="1388"/>
                    <a:pt x="830" y="1396"/>
                    <a:pt x="853" y="1396"/>
                  </a:cubicBezTo>
                  <a:cubicBezTo>
                    <a:pt x="890" y="1396"/>
                    <a:pt x="927" y="1374"/>
                    <a:pt x="937" y="1332"/>
                  </a:cubicBezTo>
                  <a:cubicBezTo>
                    <a:pt x="993" y="1091"/>
                    <a:pt x="789" y="788"/>
                    <a:pt x="659" y="594"/>
                  </a:cubicBezTo>
                  <a:cubicBezTo>
                    <a:pt x="498" y="353"/>
                    <a:pt x="296" y="180"/>
                    <a:pt x="68" y="8"/>
                  </a:cubicBezTo>
                  <a:cubicBezTo>
                    <a:pt x="61" y="3"/>
                    <a:pt x="55" y="1"/>
                    <a:pt x="4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116497" y="921556"/>
              <a:ext cx="19924" cy="32698"/>
            </a:xfrm>
            <a:custGeom>
              <a:avLst/>
              <a:gdLst/>
              <a:ahLst/>
              <a:cxnLst/>
              <a:rect l="l" t="t" r="r" b="b"/>
              <a:pathLst>
                <a:path w="418" h="686" extrusionOk="0">
                  <a:moveTo>
                    <a:pt x="51" y="0"/>
                  </a:moveTo>
                  <a:cubicBezTo>
                    <a:pt x="25" y="0"/>
                    <a:pt x="0" y="29"/>
                    <a:pt x="14" y="60"/>
                  </a:cubicBezTo>
                  <a:cubicBezTo>
                    <a:pt x="64" y="170"/>
                    <a:pt x="112" y="280"/>
                    <a:pt x="167" y="388"/>
                  </a:cubicBezTo>
                  <a:cubicBezTo>
                    <a:pt x="215" y="486"/>
                    <a:pt x="257" y="593"/>
                    <a:pt x="331" y="671"/>
                  </a:cubicBezTo>
                  <a:cubicBezTo>
                    <a:pt x="341" y="681"/>
                    <a:pt x="352" y="686"/>
                    <a:pt x="363" y="686"/>
                  </a:cubicBezTo>
                  <a:cubicBezTo>
                    <a:pt x="391" y="686"/>
                    <a:pt x="417" y="656"/>
                    <a:pt x="411" y="624"/>
                  </a:cubicBezTo>
                  <a:cubicBezTo>
                    <a:pt x="389" y="518"/>
                    <a:pt x="322" y="422"/>
                    <a:pt x="268" y="329"/>
                  </a:cubicBezTo>
                  <a:cubicBezTo>
                    <a:pt x="210" y="224"/>
                    <a:pt x="146" y="123"/>
                    <a:pt x="83" y="20"/>
                  </a:cubicBezTo>
                  <a:cubicBezTo>
                    <a:pt x="74" y="6"/>
                    <a:pt x="62" y="0"/>
                    <a:pt x="5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148290" y="978849"/>
              <a:ext cx="27312" cy="30506"/>
            </a:xfrm>
            <a:custGeom>
              <a:avLst/>
              <a:gdLst/>
              <a:ahLst/>
              <a:cxnLst/>
              <a:rect l="l" t="t" r="r" b="b"/>
              <a:pathLst>
                <a:path w="573" h="640" extrusionOk="0">
                  <a:moveTo>
                    <a:pt x="67" y="0"/>
                  </a:moveTo>
                  <a:cubicBezTo>
                    <a:pt x="34" y="0"/>
                    <a:pt x="0" y="38"/>
                    <a:pt x="24" y="70"/>
                  </a:cubicBezTo>
                  <a:cubicBezTo>
                    <a:pt x="102" y="174"/>
                    <a:pt x="177" y="277"/>
                    <a:pt x="253" y="382"/>
                  </a:cubicBezTo>
                  <a:cubicBezTo>
                    <a:pt x="315" y="468"/>
                    <a:pt x="380" y="588"/>
                    <a:pt x="480" y="633"/>
                  </a:cubicBezTo>
                  <a:cubicBezTo>
                    <a:pt x="489" y="638"/>
                    <a:pt x="498" y="640"/>
                    <a:pt x="507" y="640"/>
                  </a:cubicBezTo>
                  <a:cubicBezTo>
                    <a:pt x="542" y="640"/>
                    <a:pt x="572" y="610"/>
                    <a:pt x="563" y="569"/>
                  </a:cubicBezTo>
                  <a:cubicBezTo>
                    <a:pt x="538" y="463"/>
                    <a:pt x="435" y="378"/>
                    <a:pt x="360" y="299"/>
                  </a:cubicBezTo>
                  <a:cubicBezTo>
                    <a:pt x="271" y="205"/>
                    <a:pt x="183" y="110"/>
                    <a:pt x="97" y="13"/>
                  </a:cubicBezTo>
                  <a:cubicBezTo>
                    <a:pt x="89" y="4"/>
                    <a:pt x="78" y="0"/>
                    <a:pt x="6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198958" y="1032901"/>
              <a:ext cx="27360" cy="19638"/>
            </a:xfrm>
            <a:custGeom>
              <a:avLst/>
              <a:gdLst/>
              <a:ahLst/>
              <a:cxnLst/>
              <a:rect l="l" t="t" r="r" b="b"/>
              <a:pathLst>
                <a:path w="574" h="412" extrusionOk="0">
                  <a:moveTo>
                    <a:pt x="60" y="0"/>
                  </a:moveTo>
                  <a:cubicBezTo>
                    <a:pt x="22" y="0"/>
                    <a:pt x="0" y="58"/>
                    <a:pt x="38" y="88"/>
                  </a:cubicBezTo>
                  <a:cubicBezTo>
                    <a:pt x="186" y="202"/>
                    <a:pt x="316" y="350"/>
                    <a:pt x="496" y="408"/>
                  </a:cubicBezTo>
                  <a:cubicBezTo>
                    <a:pt x="502" y="410"/>
                    <a:pt x="508" y="411"/>
                    <a:pt x="514" y="411"/>
                  </a:cubicBezTo>
                  <a:cubicBezTo>
                    <a:pt x="557" y="411"/>
                    <a:pt x="574" y="354"/>
                    <a:pt x="547" y="321"/>
                  </a:cubicBezTo>
                  <a:cubicBezTo>
                    <a:pt x="431" y="174"/>
                    <a:pt x="242" y="104"/>
                    <a:pt x="85" y="8"/>
                  </a:cubicBezTo>
                  <a:cubicBezTo>
                    <a:pt x="77" y="3"/>
                    <a:pt x="68"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255965" y="1068221"/>
              <a:ext cx="36750" cy="20258"/>
            </a:xfrm>
            <a:custGeom>
              <a:avLst/>
              <a:gdLst/>
              <a:ahLst/>
              <a:cxnLst/>
              <a:rect l="l" t="t" r="r" b="b"/>
              <a:pathLst>
                <a:path w="771" h="425" extrusionOk="0">
                  <a:moveTo>
                    <a:pt x="77" y="0"/>
                  </a:moveTo>
                  <a:cubicBezTo>
                    <a:pt x="33" y="0"/>
                    <a:pt x="1" y="60"/>
                    <a:pt x="38" y="98"/>
                  </a:cubicBezTo>
                  <a:cubicBezTo>
                    <a:pt x="200" y="264"/>
                    <a:pt x="417" y="424"/>
                    <a:pt x="659" y="424"/>
                  </a:cubicBezTo>
                  <a:cubicBezTo>
                    <a:pt x="667" y="424"/>
                    <a:pt x="674" y="424"/>
                    <a:pt x="682" y="424"/>
                  </a:cubicBezTo>
                  <a:cubicBezTo>
                    <a:pt x="744" y="421"/>
                    <a:pt x="771" y="339"/>
                    <a:pt x="714" y="305"/>
                  </a:cubicBezTo>
                  <a:cubicBezTo>
                    <a:pt x="518" y="193"/>
                    <a:pt x="299" y="134"/>
                    <a:pt x="106" y="9"/>
                  </a:cubicBezTo>
                  <a:cubicBezTo>
                    <a:pt x="96" y="3"/>
                    <a:pt x="86" y="0"/>
                    <a:pt x="7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317787" y="1100395"/>
              <a:ext cx="25119" cy="23690"/>
            </a:xfrm>
            <a:custGeom>
              <a:avLst/>
              <a:gdLst/>
              <a:ahLst/>
              <a:cxnLst/>
              <a:rect l="l" t="t" r="r" b="b"/>
              <a:pathLst>
                <a:path w="527" h="497" extrusionOk="0">
                  <a:moveTo>
                    <a:pt x="75" y="1"/>
                  </a:moveTo>
                  <a:cubicBezTo>
                    <a:pt x="34" y="1"/>
                    <a:pt x="1" y="51"/>
                    <a:pt x="35" y="94"/>
                  </a:cubicBezTo>
                  <a:cubicBezTo>
                    <a:pt x="151" y="237"/>
                    <a:pt x="259" y="390"/>
                    <a:pt x="418" y="488"/>
                  </a:cubicBezTo>
                  <a:cubicBezTo>
                    <a:pt x="428" y="494"/>
                    <a:pt x="439" y="497"/>
                    <a:pt x="449" y="497"/>
                  </a:cubicBezTo>
                  <a:cubicBezTo>
                    <a:pt x="491" y="497"/>
                    <a:pt x="526" y="448"/>
                    <a:pt x="503" y="405"/>
                  </a:cubicBezTo>
                  <a:cubicBezTo>
                    <a:pt x="407" y="244"/>
                    <a:pt x="255" y="135"/>
                    <a:pt x="113" y="16"/>
                  </a:cubicBezTo>
                  <a:cubicBezTo>
                    <a:pt x="101" y="5"/>
                    <a:pt x="88"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072836" y="956685"/>
              <a:ext cx="20258" cy="40754"/>
            </a:xfrm>
            <a:custGeom>
              <a:avLst/>
              <a:gdLst/>
              <a:ahLst/>
              <a:cxnLst/>
              <a:rect l="l" t="t" r="r" b="b"/>
              <a:pathLst>
                <a:path w="425" h="855" extrusionOk="0">
                  <a:moveTo>
                    <a:pt x="68" y="0"/>
                  </a:moveTo>
                  <a:cubicBezTo>
                    <a:pt x="35" y="0"/>
                    <a:pt x="0" y="28"/>
                    <a:pt x="7" y="70"/>
                  </a:cubicBezTo>
                  <a:cubicBezTo>
                    <a:pt x="44" y="337"/>
                    <a:pt x="126" y="659"/>
                    <a:pt x="335" y="844"/>
                  </a:cubicBezTo>
                  <a:cubicBezTo>
                    <a:pt x="344" y="851"/>
                    <a:pt x="355" y="855"/>
                    <a:pt x="366" y="855"/>
                  </a:cubicBezTo>
                  <a:cubicBezTo>
                    <a:pt x="395" y="855"/>
                    <a:pt x="425" y="832"/>
                    <a:pt x="413" y="798"/>
                  </a:cubicBezTo>
                  <a:cubicBezTo>
                    <a:pt x="322" y="539"/>
                    <a:pt x="177" y="313"/>
                    <a:pt x="115" y="41"/>
                  </a:cubicBezTo>
                  <a:cubicBezTo>
                    <a:pt x="109" y="12"/>
                    <a:pt x="89" y="0"/>
                    <a:pt x="6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101816" y="1021605"/>
              <a:ext cx="32126" cy="34509"/>
            </a:xfrm>
            <a:custGeom>
              <a:avLst/>
              <a:gdLst/>
              <a:ahLst/>
              <a:cxnLst/>
              <a:rect l="l" t="t" r="r" b="b"/>
              <a:pathLst>
                <a:path w="674" h="724" extrusionOk="0">
                  <a:moveTo>
                    <a:pt x="67" y="1"/>
                  </a:moveTo>
                  <a:cubicBezTo>
                    <a:pt x="35" y="1"/>
                    <a:pt x="1" y="29"/>
                    <a:pt x="13" y="66"/>
                  </a:cubicBezTo>
                  <a:cubicBezTo>
                    <a:pt x="96" y="299"/>
                    <a:pt x="304" y="707"/>
                    <a:pt x="591" y="723"/>
                  </a:cubicBezTo>
                  <a:cubicBezTo>
                    <a:pt x="593" y="724"/>
                    <a:pt x="594" y="724"/>
                    <a:pt x="596" y="724"/>
                  </a:cubicBezTo>
                  <a:cubicBezTo>
                    <a:pt x="644" y="724"/>
                    <a:pt x="674" y="663"/>
                    <a:pt x="648" y="624"/>
                  </a:cubicBezTo>
                  <a:cubicBezTo>
                    <a:pt x="580" y="517"/>
                    <a:pt x="451" y="454"/>
                    <a:pt x="357" y="371"/>
                  </a:cubicBezTo>
                  <a:cubicBezTo>
                    <a:pt x="251" y="273"/>
                    <a:pt x="171" y="156"/>
                    <a:pt x="108" y="26"/>
                  </a:cubicBezTo>
                  <a:cubicBezTo>
                    <a:pt x="99" y="8"/>
                    <a:pt x="83" y="1"/>
                    <a:pt x="6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147813" y="1069222"/>
              <a:ext cx="28647" cy="15872"/>
            </a:xfrm>
            <a:custGeom>
              <a:avLst/>
              <a:gdLst/>
              <a:ahLst/>
              <a:cxnLst/>
              <a:rect l="l" t="t" r="r" b="b"/>
              <a:pathLst>
                <a:path w="601" h="333" extrusionOk="0">
                  <a:moveTo>
                    <a:pt x="75" y="1"/>
                  </a:moveTo>
                  <a:cubicBezTo>
                    <a:pt x="30" y="1"/>
                    <a:pt x="0" y="64"/>
                    <a:pt x="49" y="91"/>
                  </a:cubicBezTo>
                  <a:cubicBezTo>
                    <a:pt x="127" y="136"/>
                    <a:pt x="206" y="180"/>
                    <a:pt x="281" y="227"/>
                  </a:cubicBezTo>
                  <a:cubicBezTo>
                    <a:pt x="357" y="273"/>
                    <a:pt x="421" y="317"/>
                    <a:pt x="510" y="332"/>
                  </a:cubicBezTo>
                  <a:cubicBezTo>
                    <a:pt x="514" y="332"/>
                    <a:pt x="518" y="333"/>
                    <a:pt x="522" y="333"/>
                  </a:cubicBezTo>
                  <a:cubicBezTo>
                    <a:pt x="566" y="333"/>
                    <a:pt x="600" y="281"/>
                    <a:pt x="563" y="243"/>
                  </a:cubicBezTo>
                  <a:cubicBezTo>
                    <a:pt x="504" y="183"/>
                    <a:pt x="438" y="157"/>
                    <a:pt x="361" y="124"/>
                  </a:cubicBezTo>
                  <a:cubicBezTo>
                    <a:pt x="272" y="87"/>
                    <a:pt x="185" y="47"/>
                    <a:pt x="98" y="6"/>
                  </a:cubicBezTo>
                  <a:cubicBezTo>
                    <a:pt x="90" y="2"/>
                    <a:pt x="83"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201961" y="1104923"/>
              <a:ext cx="27932" cy="20353"/>
            </a:xfrm>
            <a:custGeom>
              <a:avLst/>
              <a:gdLst/>
              <a:ahLst/>
              <a:cxnLst/>
              <a:rect l="l" t="t" r="r" b="b"/>
              <a:pathLst>
                <a:path w="586" h="427" extrusionOk="0">
                  <a:moveTo>
                    <a:pt x="75" y="0"/>
                  </a:moveTo>
                  <a:cubicBezTo>
                    <a:pt x="35" y="0"/>
                    <a:pt x="0" y="54"/>
                    <a:pt x="38" y="84"/>
                  </a:cubicBezTo>
                  <a:cubicBezTo>
                    <a:pt x="125" y="154"/>
                    <a:pt x="212" y="226"/>
                    <a:pt x="297" y="300"/>
                  </a:cubicBezTo>
                  <a:cubicBezTo>
                    <a:pt x="361" y="355"/>
                    <a:pt x="418" y="427"/>
                    <a:pt x="503" y="427"/>
                  </a:cubicBezTo>
                  <a:cubicBezTo>
                    <a:pt x="514" y="427"/>
                    <a:pt x="525" y="426"/>
                    <a:pt x="536" y="423"/>
                  </a:cubicBezTo>
                  <a:cubicBezTo>
                    <a:pt x="573" y="417"/>
                    <a:pt x="586" y="378"/>
                    <a:pt x="580" y="346"/>
                  </a:cubicBezTo>
                  <a:cubicBezTo>
                    <a:pt x="567" y="249"/>
                    <a:pt x="453" y="213"/>
                    <a:pt x="376" y="169"/>
                  </a:cubicBezTo>
                  <a:cubicBezTo>
                    <a:pt x="282" y="116"/>
                    <a:pt x="191" y="62"/>
                    <a:pt x="98" y="7"/>
                  </a:cubicBezTo>
                  <a:cubicBezTo>
                    <a:pt x="90" y="2"/>
                    <a:pt x="83"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256156" y="1140624"/>
              <a:ext cx="32412" cy="36654"/>
            </a:xfrm>
            <a:custGeom>
              <a:avLst/>
              <a:gdLst/>
              <a:ahLst/>
              <a:cxnLst/>
              <a:rect l="l" t="t" r="r" b="b"/>
              <a:pathLst>
                <a:path w="680" h="769" extrusionOk="0">
                  <a:moveTo>
                    <a:pt x="75" y="1"/>
                  </a:moveTo>
                  <a:cubicBezTo>
                    <a:pt x="35" y="1"/>
                    <a:pt x="1" y="58"/>
                    <a:pt x="38" y="89"/>
                  </a:cubicBezTo>
                  <a:cubicBezTo>
                    <a:pt x="223" y="245"/>
                    <a:pt x="359" y="450"/>
                    <a:pt x="417" y="687"/>
                  </a:cubicBezTo>
                  <a:cubicBezTo>
                    <a:pt x="431" y="744"/>
                    <a:pt x="474" y="768"/>
                    <a:pt x="518" y="768"/>
                  </a:cubicBezTo>
                  <a:cubicBezTo>
                    <a:pt x="596" y="768"/>
                    <a:pt x="680" y="694"/>
                    <a:pt x="626" y="598"/>
                  </a:cubicBezTo>
                  <a:cubicBezTo>
                    <a:pt x="494" y="361"/>
                    <a:pt x="323" y="163"/>
                    <a:pt x="100" y="9"/>
                  </a:cubicBezTo>
                  <a:cubicBezTo>
                    <a:pt x="92" y="3"/>
                    <a:pt x="83" y="1"/>
                    <a:pt x="7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15"/>
          <p:cNvGrpSpPr/>
          <p:nvPr/>
        </p:nvGrpSpPr>
        <p:grpSpPr>
          <a:xfrm rot="-334778">
            <a:off x="661802" y="3960935"/>
            <a:ext cx="929084" cy="940729"/>
            <a:chOff x="3063709" y="-107293"/>
            <a:chExt cx="201909" cy="204435"/>
          </a:xfrm>
        </p:grpSpPr>
        <p:sp>
          <p:nvSpPr>
            <p:cNvPr id="1178" name="Google Shape;1178;p15"/>
            <p:cNvSpPr/>
            <p:nvPr/>
          </p:nvSpPr>
          <p:spPr>
            <a:xfrm>
              <a:off x="3230965" y="62299"/>
              <a:ext cx="28218" cy="34843"/>
            </a:xfrm>
            <a:custGeom>
              <a:avLst/>
              <a:gdLst/>
              <a:ahLst/>
              <a:cxnLst/>
              <a:rect l="l" t="t" r="r" b="b"/>
              <a:pathLst>
                <a:path w="592" h="731" extrusionOk="0">
                  <a:moveTo>
                    <a:pt x="84" y="1"/>
                  </a:moveTo>
                  <a:cubicBezTo>
                    <a:pt x="40" y="1"/>
                    <a:pt x="1" y="50"/>
                    <a:pt x="29" y="93"/>
                  </a:cubicBezTo>
                  <a:cubicBezTo>
                    <a:pt x="165" y="308"/>
                    <a:pt x="353" y="480"/>
                    <a:pt x="475" y="705"/>
                  </a:cubicBezTo>
                  <a:cubicBezTo>
                    <a:pt x="485" y="723"/>
                    <a:pt x="503" y="731"/>
                    <a:pt x="521" y="731"/>
                  </a:cubicBezTo>
                  <a:cubicBezTo>
                    <a:pt x="556" y="731"/>
                    <a:pt x="591" y="702"/>
                    <a:pt x="576" y="663"/>
                  </a:cubicBezTo>
                  <a:cubicBezTo>
                    <a:pt x="483" y="422"/>
                    <a:pt x="345" y="142"/>
                    <a:pt x="114" y="9"/>
                  </a:cubicBezTo>
                  <a:cubicBezTo>
                    <a:pt x="104" y="3"/>
                    <a:pt x="94" y="1"/>
                    <a:pt x="8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3191117" y="13061"/>
              <a:ext cx="28504" cy="26263"/>
            </a:xfrm>
            <a:custGeom>
              <a:avLst/>
              <a:gdLst/>
              <a:ahLst/>
              <a:cxnLst/>
              <a:rect l="l" t="t" r="r" b="b"/>
              <a:pathLst>
                <a:path w="598" h="551" extrusionOk="0">
                  <a:moveTo>
                    <a:pt x="70" y="1"/>
                  </a:moveTo>
                  <a:cubicBezTo>
                    <a:pt x="31" y="1"/>
                    <a:pt x="0" y="42"/>
                    <a:pt x="21" y="84"/>
                  </a:cubicBezTo>
                  <a:cubicBezTo>
                    <a:pt x="72" y="180"/>
                    <a:pt x="155" y="244"/>
                    <a:pt x="237" y="315"/>
                  </a:cubicBezTo>
                  <a:cubicBezTo>
                    <a:pt x="322" y="389"/>
                    <a:pt x="409" y="463"/>
                    <a:pt x="494" y="537"/>
                  </a:cubicBezTo>
                  <a:cubicBezTo>
                    <a:pt x="505" y="547"/>
                    <a:pt x="516" y="551"/>
                    <a:pt x="528" y="551"/>
                  </a:cubicBezTo>
                  <a:cubicBezTo>
                    <a:pt x="566" y="551"/>
                    <a:pt x="598" y="504"/>
                    <a:pt x="564" y="468"/>
                  </a:cubicBezTo>
                  <a:cubicBezTo>
                    <a:pt x="488" y="384"/>
                    <a:pt x="411" y="301"/>
                    <a:pt x="335" y="218"/>
                  </a:cubicBezTo>
                  <a:cubicBezTo>
                    <a:pt x="261" y="138"/>
                    <a:pt x="195" y="55"/>
                    <a:pt x="97" y="7"/>
                  </a:cubicBezTo>
                  <a:cubicBezTo>
                    <a:pt x="88" y="3"/>
                    <a:pt x="79" y="1"/>
                    <a:pt x="7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3122003" y="-33841"/>
              <a:ext cx="29362" cy="23451"/>
            </a:xfrm>
            <a:custGeom>
              <a:avLst/>
              <a:gdLst/>
              <a:ahLst/>
              <a:cxnLst/>
              <a:rect l="l" t="t" r="r" b="b"/>
              <a:pathLst>
                <a:path w="616" h="492" extrusionOk="0">
                  <a:moveTo>
                    <a:pt x="81" y="0"/>
                  </a:moveTo>
                  <a:cubicBezTo>
                    <a:pt x="33" y="0"/>
                    <a:pt x="1" y="61"/>
                    <a:pt x="38" y="105"/>
                  </a:cubicBezTo>
                  <a:cubicBezTo>
                    <a:pt x="106" y="185"/>
                    <a:pt x="179" y="254"/>
                    <a:pt x="262" y="320"/>
                  </a:cubicBezTo>
                  <a:cubicBezTo>
                    <a:pt x="342" y="382"/>
                    <a:pt x="428" y="426"/>
                    <a:pt x="510" y="483"/>
                  </a:cubicBezTo>
                  <a:cubicBezTo>
                    <a:pt x="520" y="489"/>
                    <a:pt x="529" y="491"/>
                    <a:pt x="538" y="491"/>
                  </a:cubicBezTo>
                  <a:cubicBezTo>
                    <a:pt x="581" y="491"/>
                    <a:pt x="616" y="430"/>
                    <a:pt x="578" y="395"/>
                  </a:cubicBezTo>
                  <a:cubicBezTo>
                    <a:pt x="504" y="321"/>
                    <a:pt x="440" y="243"/>
                    <a:pt x="359" y="175"/>
                  </a:cubicBezTo>
                  <a:cubicBezTo>
                    <a:pt x="280" y="110"/>
                    <a:pt x="202" y="58"/>
                    <a:pt x="112" y="8"/>
                  </a:cubicBezTo>
                  <a:cubicBezTo>
                    <a:pt x="101" y="3"/>
                    <a:pt x="91" y="0"/>
                    <a:pt x="8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3068475" y="-93423"/>
              <a:ext cx="28647" cy="39181"/>
            </a:xfrm>
            <a:custGeom>
              <a:avLst/>
              <a:gdLst/>
              <a:ahLst/>
              <a:cxnLst/>
              <a:rect l="l" t="t" r="r" b="b"/>
              <a:pathLst>
                <a:path w="601" h="822" extrusionOk="0">
                  <a:moveTo>
                    <a:pt x="99" y="1"/>
                  </a:moveTo>
                  <a:cubicBezTo>
                    <a:pt x="50" y="1"/>
                    <a:pt x="0" y="45"/>
                    <a:pt x="15" y="105"/>
                  </a:cubicBezTo>
                  <a:cubicBezTo>
                    <a:pt x="79" y="373"/>
                    <a:pt x="303" y="623"/>
                    <a:pt x="498" y="807"/>
                  </a:cubicBezTo>
                  <a:cubicBezTo>
                    <a:pt x="508" y="817"/>
                    <a:pt x="520" y="822"/>
                    <a:pt x="531" y="822"/>
                  </a:cubicBezTo>
                  <a:cubicBezTo>
                    <a:pt x="569" y="822"/>
                    <a:pt x="601" y="773"/>
                    <a:pt x="569" y="734"/>
                  </a:cubicBezTo>
                  <a:cubicBezTo>
                    <a:pt x="478" y="627"/>
                    <a:pt x="402" y="510"/>
                    <a:pt x="333" y="389"/>
                  </a:cubicBezTo>
                  <a:cubicBezTo>
                    <a:pt x="268" y="277"/>
                    <a:pt x="230" y="152"/>
                    <a:pt x="166" y="41"/>
                  </a:cubicBezTo>
                  <a:cubicBezTo>
                    <a:pt x="150" y="13"/>
                    <a:pt x="124" y="1"/>
                    <a:pt x="9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3181823" y="34129"/>
              <a:ext cx="34414" cy="37655"/>
            </a:xfrm>
            <a:custGeom>
              <a:avLst/>
              <a:gdLst/>
              <a:ahLst/>
              <a:cxnLst/>
              <a:rect l="l" t="t" r="r" b="b"/>
              <a:pathLst>
                <a:path w="722" h="790" extrusionOk="0">
                  <a:moveTo>
                    <a:pt x="57" y="1"/>
                  </a:moveTo>
                  <a:cubicBezTo>
                    <a:pt x="26" y="1"/>
                    <a:pt x="1" y="43"/>
                    <a:pt x="17" y="73"/>
                  </a:cubicBezTo>
                  <a:cubicBezTo>
                    <a:pt x="160" y="335"/>
                    <a:pt x="396" y="574"/>
                    <a:pt x="615" y="775"/>
                  </a:cubicBezTo>
                  <a:cubicBezTo>
                    <a:pt x="625" y="785"/>
                    <a:pt x="637" y="789"/>
                    <a:pt x="649" y="789"/>
                  </a:cubicBezTo>
                  <a:cubicBezTo>
                    <a:pt x="686" y="789"/>
                    <a:pt x="722" y="751"/>
                    <a:pt x="696" y="713"/>
                  </a:cubicBezTo>
                  <a:cubicBezTo>
                    <a:pt x="526" y="464"/>
                    <a:pt x="323" y="192"/>
                    <a:pt x="81" y="9"/>
                  </a:cubicBezTo>
                  <a:cubicBezTo>
                    <a:pt x="73" y="3"/>
                    <a:pt x="65" y="1"/>
                    <a:pt x="57"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3125578" y="3385"/>
              <a:ext cx="37655" cy="25215"/>
            </a:xfrm>
            <a:custGeom>
              <a:avLst/>
              <a:gdLst/>
              <a:ahLst/>
              <a:cxnLst/>
              <a:rect l="l" t="t" r="r" b="b"/>
              <a:pathLst>
                <a:path w="790" h="529" extrusionOk="0">
                  <a:moveTo>
                    <a:pt x="100" y="1"/>
                  </a:moveTo>
                  <a:cubicBezTo>
                    <a:pt x="36" y="1"/>
                    <a:pt x="0" y="90"/>
                    <a:pt x="47" y="138"/>
                  </a:cubicBezTo>
                  <a:cubicBezTo>
                    <a:pt x="128" y="222"/>
                    <a:pt x="241" y="277"/>
                    <a:pt x="340" y="337"/>
                  </a:cubicBezTo>
                  <a:cubicBezTo>
                    <a:pt x="449" y="403"/>
                    <a:pt x="560" y="462"/>
                    <a:pt x="672" y="520"/>
                  </a:cubicBezTo>
                  <a:cubicBezTo>
                    <a:pt x="684" y="526"/>
                    <a:pt x="695" y="529"/>
                    <a:pt x="705" y="529"/>
                  </a:cubicBezTo>
                  <a:cubicBezTo>
                    <a:pt x="761" y="529"/>
                    <a:pt x="790" y="452"/>
                    <a:pt x="737" y="410"/>
                  </a:cubicBezTo>
                  <a:cubicBezTo>
                    <a:pt x="635" y="334"/>
                    <a:pt x="534" y="256"/>
                    <a:pt x="428" y="185"/>
                  </a:cubicBezTo>
                  <a:cubicBezTo>
                    <a:pt x="331" y="120"/>
                    <a:pt x="235" y="43"/>
                    <a:pt x="124" y="5"/>
                  </a:cubicBezTo>
                  <a:cubicBezTo>
                    <a:pt x="116" y="2"/>
                    <a:pt x="108" y="1"/>
                    <a:pt x="10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3063709" y="-45090"/>
              <a:ext cx="29219" cy="26025"/>
            </a:xfrm>
            <a:custGeom>
              <a:avLst/>
              <a:gdLst/>
              <a:ahLst/>
              <a:cxnLst/>
              <a:rect l="l" t="t" r="r" b="b"/>
              <a:pathLst>
                <a:path w="613" h="546" extrusionOk="0">
                  <a:moveTo>
                    <a:pt x="112" y="0"/>
                  </a:moveTo>
                  <a:cubicBezTo>
                    <a:pt x="87" y="0"/>
                    <a:pt x="60" y="17"/>
                    <a:pt x="51" y="40"/>
                  </a:cubicBezTo>
                  <a:cubicBezTo>
                    <a:pt x="1" y="172"/>
                    <a:pt x="90" y="323"/>
                    <a:pt x="186" y="411"/>
                  </a:cubicBezTo>
                  <a:cubicBezTo>
                    <a:pt x="282" y="497"/>
                    <a:pt x="407" y="545"/>
                    <a:pt x="535" y="545"/>
                  </a:cubicBezTo>
                  <a:cubicBezTo>
                    <a:pt x="544" y="545"/>
                    <a:pt x="553" y="545"/>
                    <a:pt x="562" y="545"/>
                  </a:cubicBezTo>
                  <a:cubicBezTo>
                    <a:pt x="612" y="542"/>
                    <a:pt x="612" y="468"/>
                    <a:pt x="561" y="464"/>
                  </a:cubicBezTo>
                  <a:cubicBezTo>
                    <a:pt x="444" y="454"/>
                    <a:pt x="341" y="391"/>
                    <a:pt x="272" y="297"/>
                  </a:cubicBezTo>
                  <a:cubicBezTo>
                    <a:pt x="210" y="214"/>
                    <a:pt x="195" y="118"/>
                    <a:pt x="154" y="28"/>
                  </a:cubicBezTo>
                  <a:cubicBezTo>
                    <a:pt x="145" y="8"/>
                    <a:pt x="129" y="0"/>
                    <a:pt x="11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3220145" y="8581"/>
              <a:ext cx="45472" cy="45186"/>
            </a:xfrm>
            <a:custGeom>
              <a:avLst/>
              <a:gdLst/>
              <a:ahLst/>
              <a:cxnLst/>
              <a:rect l="l" t="t" r="r" b="b"/>
              <a:pathLst>
                <a:path w="954" h="948" extrusionOk="0">
                  <a:moveTo>
                    <a:pt x="79" y="1"/>
                  </a:moveTo>
                  <a:cubicBezTo>
                    <a:pt x="37" y="1"/>
                    <a:pt x="0" y="52"/>
                    <a:pt x="26" y="92"/>
                  </a:cubicBezTo>
                  <a:cubicBezTo>
                    <a:pt x="233" y="419"/>
                    <a:pt x="575" y="687"/>
                    <a:pt x="865" y="937"/>
                  </a:cubicBezTo>
                  <a:cubicBezTo>
                    <a:pt x="875" y="944"/>
                    <a:pt x="886" y="948"/>
                    <a:pt x="895" y="948"/>
                  </a:cubicBezTo>
                  <a:cubicBezTo>
                    <a:pt x="929" y="948"/>
                    <a:pt x="954" y="908"/>
                    <a:pt x="927" y="875"/>
                  </a:cubicBezTo>
                  <a:cubicBezTo>
                    <a:pt x="685" y="576"/>
                    <a:pt x="429" y="228"/>
                    <a:pt x="109" y="10"/>
                  </a:cubicBezTo>
                  <a:cubicBezTo>
                    <a:pt x="99" y="4"/>
                    <a:pt x="89" y="1"/>
                    <a:pt x="7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3166808" y="-35462"/>
              <a:ext cx="39705" cy="28027"/>
            </a:xfrm>
            <a:custGeom>
              <a:avLst/>
              <a:gdLst/>
              <a:ahLst/>
              <a:cxnLst/>
              <a:rect l="l" t="t" r="r" b="b"/>
              <a:pathLst>
                <a:path w="833" h="588" extrusionOk="0">
                  <a:moveTo>
                    <a:pt x="66" y="0"/>
                  </a:moveTo>
                  <a:cubicBezTo>
                    <a:pt x="22" y="0"/>
                    <a:pt x="1" y="59"/>
                    <a:pt x="19" y="95"/>
                  </a:cubicBezTo>
                  <a:cubicBezTo>
                    <a:pt x="78" y="210"/>
                    <a:pt x="218" y="273"/>
                    <a:pt x="323" y="343"/>
                  </a:cubicBezTo>
                  <a:cubicBezTo>
                    <a:pt x="451" y="427"/>
                    <a:pt x="581" y="506"/>
                    <a:pt x="716" y="580"/>
                  </a:cubicBezTo>
                  <a:cubicBezTo>
                    <a:pt x="724" y="585"/>
                    <a:pt x="733" y="587"/>
                    <a:pt x="742" y="587"/>
                  </a:cubicBezTo>
                  <a:cubicBezTo>
                    <a:pt x="790" y="587"/>
                    <a:pt x="832" y="525"/>
                    <a:pt x="788" y="486"/>
                  </a:cubicBezTo>
                  <a:cubicBezTo>
                    <a:pt x="673" y="388"/>
                    <a:pt x="554" y="296"/>
                    <a:pt x="432" y="207"/>
                  </a:cubicBezTo>
                  <a:cubicBezTo>
                    <a:pt x="322" y="125"/>
                    <a:pt x="212" y="18"/>
                    <a:pt x="73" y="0"/>
                  </a:cubicBezTo>
                  <a:cubicBezTo>
                    <a:pt x="71" y="0"/>
                    <a:pt x="68" y="0"/>
                    <a:pt x="6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3103747" y="-107293"/>
              <a:ext cx="44757" cy="53099"/>
            </a:xfrm>
            <a:custGeom>
              <a:avLst/>
              <a:gdLst/>
              <a:ahLst/>
              <a:cxnLst/>
              <a:rect l="l" t="t" r="r" b="b"/>
              <a:pathLst>
                <a:path w="939" h="1114" extrusionOk="0">
                  <a:moveTo>
                    <a:pt x="150" y="1"/>
                  </a:moveTo>
                  <a:cubicBezTo>
                    <a:pt x="119" y="1"/>
                    <a:pt x="90" y="18"/>
                    <a:pt x="83" y="55"/>
                  </a:cubicBezTo>
                  <a:cubicBezTo>
                    <a:pt x="0" y="531"/>
                    <a:pt x="429" y="961"/>
                    <a:pt x="841" y="1110"/>
                  </a:cubicBezTo>
                  <a:cubicBezTo>
                    <a:pt x="847" y="1112"/>
                    <a:pt x="853" y="1113"/>
                    <a:pt x="859" y="1113"/>
                  </a:cubicBezTo>
                  <a:cubicBezTo>
                    <a:pt x="910" y="1113"/>
                    <a:pt x="939" y="1030"/>
                    <a:pt x="886" y="1004"/>
                  </a:cubicBezTo>
                  <a:cubicBezTo>
                    <a:pt x="698" y="911"/>
                    <a:pt x="544" y="773"/>
                    <a:pt x="433" y="595"/>
                  </a:cubicBezTo>
                  <a:cubicBezTo>
                    <a:pt x="327" y="425"/>
                    <a:pt x="294" y="241"/>
                    <a:pt x="232" y="55"/>
                  </a:cubicBezTo>
                  <a:cubicBezTo>
                    <a:pt x="220" y="21"/>
                    <a:pt x="184" y="1"/>
                    <a:pt x="15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3202128" y="-41706"/>
              <a:ext cx="45711" cy="37369"/>
            </a:xfrm>
            <a:custGeom>
              <a:avLst/>
              <a:gdLst/>
              <a:ahLst/>
              <a:cxnLst/>
              <a:rect l="l" t="t" r="r" b="b"/>
              <a:pathLst>
                <a:path w="959" h="784" extrusionOk="0">
                  <a:moveTo>
                    <a:pt x="75" y="0"/>
                  </a:moveTo>
                  <a:cubicBezTo>
                    <a:pt x="30" y="0"/>
                    <a:pt x="0" y="52"/>
                    <a:pt x="23" y="93"/>
                  </a:cubicBezTo>
                  <a:cubicBezTo>
                    <a:pt x="111" y="256"/>
                    <a:pt x="305" y="375"/>
                    <a:pt x="451" y="487"/>
                  </a:cubicBezTo>
                  <a:cubicBezTo>
                    <a:pt x="591" y="596"/>
                    <a:pt x="733" y="712"/>
                    <a:pt x="897" y="782"/>
                  </a:cubicBezTo>
                  <a:cubicBezTo>
                    <a:pt x="901" y="783"/>
                    <a:pt x="905" y="784"/>
                    <a:pt x="908" y="784"/>
                  </a:cubicBezTo>
                  <a:cubicBezTo>
                    <a:pt x="935" y="784"/>
                    <a:pt x="959" y="745"/>
                    <a:pt x="943" y="721"/>
                  </a:cubicBezTo>
                  <a:cubicBezTo>
                    <a:pt x="835" y="563"/>
                    <a:pt x="678" y="438"/>
                    <a:pt x="534" y="315"/>
                  </a:cubicBezTo>
                  <a:cubicBezTo>
                    <a:pt x="404" y="205"/>
                    <a:pt x="257" y="52"/>
                    <a:pt x="92" y="3"/>
                  </a:cubicBezTo>
                  <a:cubicBezTo>
                    <a:pt x="86" y="1"/>
                    <a:pt x="80" y="0"/>
                    <a:pt x="7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3157227" y="-92851"/>
              <a:ext cx="27121" cy="36178"/>
            </a:xfrm>
            <a:custGeom>
              <a:avLst/>
              <a:gdLst/>
              <a:ahLst/>
              <a:cxnLst/>
              <a:rect l="l" t="t" r="r" b="b"/>
              <a:pathLst>
                <a:path w="569" h="759" extrusionOk="0">
                  <a:moveTo>
                    <a:pt x="116" y="1"/>
                  </a:moveTo>
                  <a:cubicBezTo>
                    <a:pt x="85" y="1"/>
                    <a:pt x="56" y="25"/>
                    <a:pt x="45" y="55"/>
                  </a:cubicBezTo>
                  <a:cubicBezTo>
                    <a:pt x="1" y="168"/>
                    <a:pt x="101" y="319"/>
                    <a:pt x="159" y="415"/>
                  </a:cubicBezTo>
                  <a:cubicBezTo>
                    <a:pt x="231" y="538"/>
                    <a:pt x="325" y="643"/>
                    <a:pt x="430" y="739"/>
                  </a:cubicBezTo>
                  <a:cubicBezTo>
                    <a:pt x="445" y="753"/>
                    <a:pt x="461" y="759"/>
                    <a:pt x="476" y="759"/>
                  </a:cubicBezTo>
                  <a:cubicBezTo>
                    <a:pt x="527" y="759"/>
                    <a:pt x="569" y="694"/>
                    <a:pt x="525" y="642"/>
                  </a:cubicBezTo>
                  <a:cubicBezTo>
                    <a:pt x="439" y="539"/>
                    <a:pt x="368" y="425"/>
                    <a:pt x="308" y="304"/>
                  </a:cubicBezTo>
                  <a:cubicBezTo>
                    <a:pt x="258" y="206"/>
                    <a:pt x="244" y="75"/>
                    <a:pt x="149" y="11"/>
                  </a:cubicBezTo>
                  <a:cubicBezTo>
                    <a:pt x="138" y="4"/>
                    <a:pt x="127" y="1"/>
                    <a:pt x="11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 name="Google Shape;1190;p15"/>
          <p:cNvGrpSpPr/>
          <p:nvPr/>
        </p:nvGrpSpPr>
        <p:grpSpPr>
          <a:xfrm>
            <a:off x="156686" y="3831567"/>
            <a:ext cx="1311011" cy="980470"/>
            <a:chOff x="574023" y="2653178"/>
            <a:chExt cx="667453" cy="499196"/>
          </a:xfrm>
        </p:grpSpPr>
        <p:sp>
          <p:nvSpPr>
            <p:cNvPr id="1191" name="Google Shape;1191;p15"/>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5"/>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1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213" name="Google Shape;1213;p15"/>
          <p:cNvSpPr/>
          <p:nvPr/>
        </p:nvSpPr>
        <p:spPr>
          <a:xfrm>
            <a:off x="8395325" y="4040096"/>
            <a:ext cx="57348" cy="57458"/>
          </a:xfrm>
          <a:custGeom>
            <a:avLst/>
            <a:gdLst/>
            <a:ahLst/>
            <a:cxnLst/>
            <a:rect l="l" t="t" r="r" b="b"/>
            <a:pathLst>
              <a:path w="523" h="524" extrusionOk="0">
                <a:moveTo>
                  <a:pt x="255" y="0"/>
                </a:moveTo>
                <a:cubicBezTo>
                  <a:pt x="255" y="0"/>
                  <a:pt x="236" y="121"/>
                  <a:pt x="232" y="234"/>
                </a:cubicBezTo>
                <a:cubicBezTo>
                  <a:pt x="144" y="240"/>
                  <a:pt x="0" y="269"/>
                  <a:pt x="0" y="269"/>
                </a:cubicBezTo>
                <a:cubicBezTo>
                  <a:pt x="0" y="269"/>
                  <a:pt x="121" y="287"/>
                  <a:pt x="232" y="291"/>
                </a:cubicBezTo>
                <a:cubicBezTo>
                  <a:pt x="235" y="405"/>
                  <a:pt x="256" y="524"/>
                  <a:pt x="256" y="524"/>
                </a:cubicBezTo>
                <a:cubicBezTo>
                  <a:pt x="256" y="524"/>
                  <a:pt x="283" y="380"/>
                  <a:pt x="290" y="292"/>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a:off x="8342873" y="2156877"/>
            <a:ext cx="57348"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a:off x="199859" y="79342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25211" y="4726340"/>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8342866" y="2938059"/>
            <a:ext cx="57348"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8770191" y="1296176"/>
            <a:ext cx="57348"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2052137" y="4816005"/>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5"/>
          <p:cNvSpPr/>
          <p:nvPr/>
        </p:nvSpPr>
        <p:spPr>
          <a:xfrm>
            <a:off x="543408" y="2672495"/>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a:off x="8554448" y="3328265"/>
            <a:ext cx="259328" cy="259219"/>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a:off x="2730834" y="187767"/>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23"/>
        <p:cNvGrpSpPr/>
        <p:nvPr/>
      </p:nvGrpSpPr>
      <p:grpSpPr>
        <a:xfrm>
          <a:off x="0" y="0"/>
          <a:ext cx="0" cy="0"/>
          <a:chOff x="0" y="0"/>
          <a:chExt cx="0" cy="0"/>
        </a:xfrm>
      </p:grpSpPr>
      <p:grpSp>
        <p:nvGrpSpPr>
          <p:cNvPr id="1224" name="Google Shape;1224;p16"/>
          <p:cNvGrpSpPr/>
          <p:nvPr/>
        </p:nvGrpSpPr>
        <p:grpSpPr>
          <a:xfrm rot="-764523">
            <a:off x="8655145" y="1008318"/>
            <a:ext cx="786818" cy="1198717"/>
            <a:chOff x="2251545" y="3095652"/>
            <a:chExt cx="344809" cy="525316"/>
          </a:xfrm>
        </p:grpSpPr>
        <p:sp>
          <p:nvSpPr>
            <p:cNvPr id="1225" name="Google Shape;1225;p16"/>
            <p:cNvSpPr/>
            <p:nvPr/>
          </p:nvSpPr>
          <p:spPr>
            <a:xfrm>
              <a:off x="2271516" y="3095652"/>
              <a:ext cx="257486" cy="505535"/>
            </a:xfrm>
            <a:custGeom>
              <a:avLst/>
              <a:gdLst/>
              <a:ahLst/>
              <a:cxnLst/>
              <a:rect l="l" t="t" r="r" b="b"/>
              <a:pathLst>
                <a:path w="5402" h="10606" extrusionOk="0">
                  <a:moveTo>
                    <a:pt x="31" y="1"/>
                  </a:moveTo>
                  <a:cubicBezTo>
                    <a:pt x="14" y="1"/>
                    <a:pt x="1" y="23"/>
                    <a:pt x="17" y="37"/>
                  </a:cubicBezTo>
                  <a:cubicBezTo>
                    <a:pt x="824" y="811"/>
                    <a:pt x="1469" y="1684"/>
                    <a:pt x="1892" y="2726"/>
                  </a:cubicBezTo>
                  <a:cubicBezTo>
                    <a:pt x="2324" y="3789"/>
                    <a:pt x="2398" y="4896"/>
                    <a:pt x="2467" y="6028"/>
                  </a:cubicBezTo>
                  <a:cubicBezTo>
                    <a:pt x="2575" y="7789"/>
                    <a:pt x="3053" y="10270"/>
                    <a:pt x="5172" y="10603"/>
                  </a:cubicBezTo>
                  <a:cubicBezTo>
                    <a:pt x="5182" y="10605"/>
                    <a:pt x="5190" y="10605"/>
                    <a:pt x="5199" y="10605"/>
                  </a:cubicBezTo>
                  <a:cubicBezTo>
                    <a:pt x="5362" y="10605"/>
                    <a:pt x="5401" y="10354"/>
                    <a:pt x="5226" y="10315"/>
                  </a:cubicBezTo>
                  <a:cubicBezTo>
                    <a:pt x="2769" y="9786"/>
                    <a:pt x="2808" y="6792"/>
                    <a:pt x="2573" y="4839"/>
                  </a:cubicBezTo>
                  <a:cubicBezTo>
                    <a:pt x="2350" y="2972"/>
                    <a:pt x="1540" y="1197"/>
                    <a:pt x="44" y="6"/>
                  </a:cubicBezTo>
                  <a:cubicBezTo>
                    <a:pt x="40" y="2"/>
                    <a:pt x="35" y="1"/>
                    <a:pt x="3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2295015" y="3099465"/>
              <a:ext cx="301338" cy="439757"/>
            </a:xfrm>
            <a:custGeom>
              <a:avLst/>
              <a:gdLst/>
              <a:ahLst/>
              <a:cxnLst/>
              <a:rect l="l" t="t" r="r" b="b"/>
              <a:pathLst>
                <a:path w="6322" h="9226" extrusionOk="0">
                  <a:moveTo>
                    <a:pt x="21" y="1"/>
                  </a:moveTo>
                  <a:cubicBezTo>
                    <a:pt x="10" y="1"/>
                    <a:pt x="1" y="15"/>
                    <a:pt x="12" y="23"/>
                  </a:cubicBezTo>
                  <a:cubicBezTo>
                    <a:pt x="788" y="683"/>
                    <a:pt x="1486" y="1407"/>
                    <a:pt x="1970" y="2313"/>
                  </a:cubicBezTo>
                  <a:cubicBezTo>
                    <a:pt x="2483" y="3269"/>
                    <a:pt x="2744" y="4291"/>
                    <a:pt x="2850" y="5365"/>
                  </a:cubicBezTo>
                  <a:cubicBezTo>
                    <a:pt x="2938" y="6254"/>
                    <a:pt x="3050" y="7148"/>
                    <a:pt x="3667" y="7842"/>
                  </a:cubicBezTo>
                  <a:cubicBezTo>
                    <a:pt x="4286" y="8535"/>
                    <a:pt x="5230" y="8951"/>
                    <a:pt x="6102" y="9220"/>
                  </a:cubicBezTo>
                  <a:cubicBezTo>
                    <a:pt x="6115" y="9224"/>
                    <a:pt x="6128" y="9226"/>
                    <a:pt x="6139" y="9226"/>
                  </a:cubicBezTo>
                  <a:cubicBezTo>
                    <a:pt x="6267" y="9226"/>
                    <a:pt x="6321" y="9011"/>
                    <a:pt x="6189" y="8953"/>
                  </a:cubicBezTo>
                  <a:cubicBezTo>
                    <a:pt x="5250" y="8536"/>
                    <a:pt x="4192" y="8218"/>
                    <a:pt x="3610" y="7298"/>
                  </a:cubicBezTo>
                  <a:cubicBezTo>
                    <a:pt x="3083" y="6462"/>
                    <a:pt x="3141" y="5406"/>
                    <a:pt x="2943" y="4471"/>
                  </a:cubicBezTo>
                  <a:cubicBezTo>
                    <a:pt x="2575" y="2739"/>
                    <a:pt x="1512" y="1002"/>
                    <a:pt x="29" y="3"/>
                  </a:cubicBezTo>
                  <a:cubicBezTo>
                    <a:pt x="27" y="1"/>
                    <a:pt x="24" y="1"/>
                    <a:pt x="2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2291679" y="3155948"/>
              <a:ext cx="128696" cy="463590"/>
            </a:xfrm>
            <a:custGeom>
              <a:avLst/>
              <a:gdLst/>
              <a:ahLst/>
              <a:cxnLst/>
              <a:rect l="l" t="t" r="r" b="b"/>
              <a:pathLst>
                <a:path w="2700" h="9726" extrusionOk="0">
                  <a:moveTo>
                    <a:pt x="20" y="0"/>
                  </a:moveTo>
                  <a:cubicBezTo>
                    <a:pt x="10" y="0"/>
                    <a:pt x="1" y="11"/>
                    <a:pt x="8" y="22"/>
                  </a:cubicBezTo>
                  <a:cubicBezTo>
                    <a:pt x="520" y="845"/>
                    <a:pt x="896" y="1726"/>
                    <a:pt x="1051" y="2686"/>
                  </a:cubicBezTo>
                  <a:cubicBezTo>
                    <a:pt x="1215" y="3703"/>
                    <a:pt x="1054" y="4685"/>
                    <a:pt x="917" y="5694"/>
                  </a:cubicBezTo>
                  <a:cubicBezTo>
                    <a:pt x="800" y="6548"/>
                    <a:pt x="745" y="7430"/>
                    <a:pt x="1054" y="8251"/>
                  </a:cubicBezTo>
                  <a:cubicBezTo>
                    <a:pt x="1283" y="8863"/>
                    <a:pt x="1818" y="9676"/>
                    <a:pt x="2543" y="9725"/>
                  </a:cubicBezTo>
                  <a:cubicBezTo>
                    <a:pt x="2546" y="9726"/>
                    <a:pt x="2549" y="9726"/>
                    <a:pt x="2552" y="9726"/>
                  </a:cubicBezTo>
                  <a:cubicBezTo>
                    <a:pt x="2660" y="9726"/>
                    <a:pt x="2699" y="9598"/>
                    <a:pt x="2604" y="9538"/>
                  </a:cubicBezTo>
                  <a:cubicBezTo>
                    <a:pt x="2206" y="9280"/>
                    <a:pt x="1862" y="9109"/>
                    <a:pt x="1592" y="8693"/>
                  </a:cubicBezTo>
                  <a:cubicBezTo>
                    <a:pt x="1338" y="8302"/>
                    <a:pt x="1187" y="7843"/>
                    <a:pt x="1129" y="7382"/>
                  </a:cubicBezTo>
                  <a:cubicBezTo>
                    <a:pt x="1008" y="6410"/>
                    <a:pt x="1260" y="5435"/>
                    <a:pt x="1333" y="4471"/>
                  </a:cubicBezTo>
                  <a:cubicBezTo>
                    <a:pt x="1453" y="2888"/>
                    <a:pt x="1037" y="1255"/>
                    <a:pt x="32" y="6"/>
                  </a:cubicBezTo>
                  <a:cubicBezTo>
                    <a:pt x="29" y="2"/>
                    <a:pt x="24" y="0"/>
                    <a:pt x="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2257884" y="3158999"/>
              <a:ext cx="53242" cy="284417"/>
            </a:xfrm>
            <a:custGeom>
              <a:avLst/>
              <a:gdLst/>
              <a:ahLst/>
              <a:cxnLst/>
              <a:rect l="l" t="t" r="r" b="b"/>
              <a:pathLst>
                <a:path w="1117" h="5967" extrusionOk="0">
                  <a:moveTo>
                    <a:pt x="106" y="1"/>
                  </a:moveTo>
                  <a:cubicBezTo>
                    <a:pt x="99" y="1"/>
                    <a:pt x="92" y="10"/>
                    <a:pt x="98" y="17"/>
                  </a:cubicBezTo>
                  <a:cubicBezTo>
                    <a:pt x="759" y="905"/>
                    <a:pt x="1068" y="1979"/>
                    <a:pt x="888" y="3082"/>
                  </a:cubicBezTo>
                  <a:cubicBezTo>
                    <a:pt x="796" y="3643"/>
                    <a:pt x="544" y="4098"/>
                    <a:pt x="305" y="4602"/>
                  </a:cubicBezTo>
                  <a:cubicBezTo>
                    <a:pt x="107" y="5019"/>
                    <a:pt x="0" y="5470"/>
                    <a:pt x="133" y="5921"/>
                  </a:cubicBezTo>
                  <a:cubicBezTo>
                    <a:pt x="143" y="5951"/>
                    <a:pt x="173" y="5966"/>
                    <a:pt x="202" y="5966"/>
                  </a:cubicBezTo>
                  <a:cubicBezTo>
                    <a:pt x="233" y="5966"/>
                    <a:pt x="264" y="5949"/>
                    <a:pt x="266" y="5913"/>
                  </a:cubicBezTo>
                  <a:cubicBezTo>
                    <a:pt x="293" y="5537"/>
                    <a:pt x="312" y="5187"/>
                    <a:pt x="460" y="4834"/>
                  </a:cubicBezTo>
                  <a:cubicBezTo>
                    <a:pt x="567" y="4579"/>
                    <a:pt x="713" y="4343"/>
                    <a:pt x="821" y="4088"/>
                  </a:cubicBezTo>
                  <a:cubicBezTo>
                    <a:pt x="1010" y="3638"/>
                    <a:pt x="1104" y="3154"/>
                    <a:pt x="1108" y="2665"/>
                  </a:cubicBezTo>
                  <a:cubicBezTo>
                    <a:pt x="1116" y="1697"/>
                    <a:pt x="779" y="714"/>
                    <a:pt x="113" y="4"/>
                  </a:cubicBezTo>
                  <a:cubicBezTo>
                    <a:pt x="111" y="2"/>
                    <a:pt x="109" y="1"/>
                    <a:pt x="10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2422519" y="3434407"/>
              <a:ext cx="72355" cy="104386"/>
            </a:xfrm>
            <a:custGeom>
              <a:avLst/>
              <a:gdLst/>
              <a:ahLst/>
              <a:cxnLst/>
              <a:rect l="l" t="t" r="r" b="b"/>
              <a:pathLst>
                <a:path w="1518" h="2190" extrusionOk="0">
                  <a:moveTo>
                    <a:pt x="17" y="0"/>
                  </a:moveTo>
                  <a:cubicBezTo>
                    <a:pt x="8" y="0"/>
                    <a:pt x="0" y="6"/>
                    <a:pt x="1" y="17"/>
                  </a:cubicBezTo>
                  <a:cubicBezTo>
                    <a:pt x="65" y="937"/>
                    <a:pt x="587" y="1721"/>
                    <a:pt x="1377" y="2179"/>
                  </a:cubicBezTo>
                  <a:cubicBezTo>
                    <a:pt x="1390" y="2187"/>
                    <a:pt x="1402" y="2190"/>
                    <a:pt x="1414" y="2190"/>
                  </a:cubicBezTo>
                  <a:cubicBezTo>
                    <a:pt x="1479" y="2190"/>
                    <a:pt x="1518" y="2082"/>
                    <a:pt x="1444" y="2041"/>
                  </a:cubicBezTo>
                  <a:cubicBezTo>
                    <a:pt x="682" y="1611"/>
                    <a:pt x="189" y="871"/>
                    <a:pt x="35" y="15"/>
                  </a:cubicBezTo>
                  <a:cubicBezTo>
                    <a:pt x="33" y="5"/>
                    <a:pt x="25" y="0"/>
                    <a:pt x="17"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2520089" y="3552283"/>
              <a:ext cx="14395" cy="12631"/>
            </a:xfrm>
            <a:custGeom>
              <a:avLst/>
              <a:gdLst/>
              <a:ahLst/>
              <a:cxnLst/>
              <a:rect l="l" t="t" r="r" b="b"/>
              <a:pathLst>
                <a:path w="302" h="265" extrusionOk="0">
                  <a:moveTo>
                    <a:pt x="134" y="0"/>
                  </a:moveTo>
                  <a:cubicBezTo>
                    <a:pt x="118" y="0"/>
                    <a:pt x="103" y="3"/>
                    <a:pt x="90" y="8"/>
                  </a:cubicBezTo>
                  <a:cubicBezTo>
                    <a:pt x="62" y="18"/>
                    <a:pt x="31" y="43"/>
                    <a:pt x="19" y="72"/>
                  </a:cubicBezTo>
                  <a:cubicBezTo>
                    <a:pt x="6" y="102"/>
                    <a:pt x="0" y="136"/>
                    <a:pt x="14" y="168"/>
                  </a:cubicBezTo>
                  <a:cubicBezTo>
                    <a:pt x="26" y="197"/>
                    <a:pt x="46" y="230"/>
                    <a:pt x="78" y="240"/>
                  </a:cubicBezTo>
                  <a:cubicBezTo>
                    <a:pt x="101" y="247"/>
                    <a:pt x="126" y="259"/>
                    <a:pt x="151" y="262"/>
                  </a:cubicBezTo>
                  <a:cubicBezTo>
                    <a:pt x="160" y="264"/>
                    <a:pt x="169" y="264"/>
                    <a:pt x="178" y="264"/>
                  </a:cubicBezTo>
                  <a:cubicBezTo>
                    <a:pt x="188" y="264"/>
                    <a:pt x="198" y="263"/>
                    <a:pt x="209" y="261"/>
                  </a:cubicBezTo>
                  <a:cubicBezTo>
                    <a:pt x="241" y="255"/>
                    <a:pt x="274" y="233"/>
                    <a:pt x="287" y="201"/>
                  </a:cubicBezTo>
                  <a:cubicBezTo>
                    <a:pt x="299" y="173"/>
                    <a:pt x="302" y="144"/>
                    <a:pt x="292" y="114"/>
                  </a:cubicBezTo>
                  <a:cubicBezTo>
                    <a:pt x="284" y="92"/>
                    <a:pt x="271" y="74"/>
                    <a:pt x="253" y="57"/>
                  </a:cubicBezTo>
                  <a:cubicBezTo>
                    <a:pt x="235" y="39"/>
                    <a:pt x="210" y="25"/>
                    <a:pt x="188" y="13"/>
                  </a:cubicBezTo>
                  <a:cubicBezTo>
                    <a:pt x="173" y="4"/>
                    <a:pt x="154" y="0"/>
                    <a:pt x="13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2365512" y="3461671"/>
              <a:ext cx="9533" cy="16158"/>
            </a:xfrm>
            <a:custGeom>
              <a:avLst/>
              <a:gdLst/>
              <a:ahLst/>
              <a:cxnLst/>
              <a:rect l="l" t="t" r="r" b="b"/>
              <a:pathLst>
                <a:path w="200" h="339" extrusionOk="0">
                  <a:moveTo>
                    <a:pt x="101" y="1"/>
                  </a:moveTo>
                  <a:cubicBezTo>
                    <a:pt x="98" y="1"/>
                    <a:pt x="95" y="1"/>
                    <a:pt x="92" y="1"/>
                  </a:cubicBezTo>
                  <a:cubicBezTo>
                    <a:pt x="36" y="9"/>
                    <a:pt x="3" y="52"/>
                    <a:pt x="2" y="106"/>
                  </a:cubicBezTo>
                  <a:cubicBezTo>
                    <a:pt x="2" y="122"/>
                    <a:pt x="0" y="136"/>
                    <a:pt x="2" y="151"/>
                  </a:cubicBezTo>
                  <a:cubicBezTo>
                    <a:pt x="3" y="158"/>
                    <a:pt x="3" y="166"/>
                    <a:pt x="4" y="173"/>
                  </a:cubicBezTo>
                  <a:cubicBezTo>
                    <a:pt x="7" y="190"/>
                    <a:pt x="11" y="205"/>
                    <a:pt x="20" y="219"/>
                  </a:cubicBezTo>
                  <a:cubicBezTo>
                    <a:pt x="19" y="217"/>
                    <a:pt x="18" y="216"/>
                    <a:pt x="17" y="216"/>
                  </a:cubicBezTo>
                  <a:lnTo>
                    <a:pt x="17" y="216"/>
                  </a:lnTo>
                  <a:cubicBezTo>
                    <a:pt x="16" y="216"/>
                    <a:pt x="17" y="220"/>
                    <a:pt x="20" y="226"/>
                  </a:cubicBezTo>
                  <a:cubicBezTo>
                    <a:pt x="21" y="234"/>
                    <a:pt x="24" y="241"/>
                    <a:pt x="25" y="248"/>
                  </a:cubicBezTo>
                  <a:cubicBezTo>
                    <a:pt x="30" y="262"/>
                    <a:pt x="34" y="276"/>
                    <a:pt x="39" y="288"/>
                  </a:cubicBezTo>
                  <a:cubicBezTo>
                    <a:pt x="49" y="320"/>
                    <a:pt x="75" y="339"/>
                    <a:pt x="104" y="339"/>
                  </a:cubicBezTo>
                  <a:cubicBezTo>
                    <a:pt x="105" y="339"/>
                    <a:pt x="107" y="339"/>
                    <a:pt x="108" y="338"/>
                  </a:cubicBezTo>
                  <a:cubicBezTo>
                    <a:pt x="140" y="335"/>
                    <a:pt x="160" y="312"/>
                    <a:pt x="170" y="283"/>
                  </a:cubicBezTo>
                  <a:cubicBezTo>
                    <a:pt x="174" y="268"/>
                    <a:pt x="178" y="255"/>
                    <a:pt x="181" y="240"/>
                  </a:cubicBezTo>
                  <a:cubicBezTo>
                    <a:pt x="182" y="232"/>
                    <a:pt x="183" y="225"/>
                    <a:pt x="186" y="218"/>
                  </a:cubicBezTo>
                  <a:cubicBezTo>
                    <a:pt x="186" y="210"/>
                    <a:pt x="187" y="206"/>
                    <a:pt x="187" y="206"/>
                  </a:cubicBezTo>
                  <a:cubicBezTo>
                    <a:pt x="188" y="206"/>
                    <a:pt x="188" y="207"/>
                    <a:pt x="188" y="210"/>
                  </a:cubicBezTo>
                  <a:cubicBezTo>
                    <a:pt x="199" y="171"/>
                    <a:pt x="199" y="132"/>
                    <a:pt x="197" y="92"/>
                  </a:cubicBezTo>
                  <a:cubicBezTo>
                    <a:pt x="194" y="44"/>
                    <a:pt x="149" y="1"/>
                    <a:pt x="10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2370946" y="3524303"/>
              <a:ext cx="17112" cy="13156"/>
            </a:xfrm>
            <a:custGeom>
              <a:avLst/>
              <a:gdLst/>
              <a:ahLst/>
              <a:cxnLst/>
              <a:rect l="l" t="t" r="r" b="b"/>
              <a:pathLst>
                <a:path w="359" h="276" extrusionOk="0">
                  <a:moveTo>
                    <a:pt x="171" y="0"/>
                  </a:moveTo>
                  <a:cubicBezTo>
                    <a:pt x="125" y="0"/>
                    <a:pt x="80" y="23"/>
                    <a:pt x="53" y="76"/>
                  </a:cubicBezTo>
                  <a:cubicBezTo>
                    <a:pt x="0" y="185"/>
                    <a:pt x="95" y="275"/>
                    <a:pt x="187" y="275"/>
                  </a:cubicBezTo>
                  <a:cubicBezTo>
                    <a:pt x="234" y="275"/>
                    <a:pt x="279" y="253"/>
                    <a:pt x="306" y="199"/>
                  </a:cubicBezTo>
                  <a:cubicBezTo>
                    <a:pt x="358" y="91"/>
                    <a:pt x="264" y="0"/>
                    <a:pt x="17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2399926" y="3566916"/>
              <a:ext cx="63013" cy="54052"/>
            </a:xfrm>
            <a:custGeom>
              <a:avLst/>
              <a:gdLst/>
              <a:ahLst/>
              <a:cxnLst/>
              <a:rect l="l" t="t" r="r" b="b"/>
              <a:pathLst>
                <a:path w="1322" h="1134" extrusionOk="0">
                  <a:moveTo>
                    <a:pt x="45" y="0"/>
                  </a:moveTo>
                  <a:cubicBezTo>
                    <a:pt x="23" y="0"/>
                    <a:pt x="1" y="29"/>
                    <a:pt x="15" y="51"/>
                  </a:cubicBezTo>
                  <a:cubicBezTo>
                    <a:pt x="308" y="482"/>
                    <a:pt x="756" y="974"/>
                    <a:pt x="1269" y="1132"/>
                  </a:cubicBezTo>
                  <a:cubicBezTo>
                    <a:pt x="1273" y="1133"/>
                    <a:pt x="1276" y="1133"/>
                    <a:pt x="1279" y="1133"/>
                  </a:cubicBezTo>
                  <a:cubicBezTo>
                    <a:pt x="1308" y="1133"/>
                    <a:pt x="1322" y="1090"/>
                    <a:pt x="1300" y="1069"/>
                  </a:cubicBezTo>
                  <a:cubicBezTo>
                    <a:pt x="1097" y="888"/>
                    <a:pt x="852" y="762"/>
                    <a:pt x="643" y="584"/>
                  </a:cubicBezTo>
                  <a:cubicBezTo>
                    <a:pt x="437" y="407"/>
                    <a:pt x="245" y="213"/>
                    <a:pt x="64" y="10"/>
                  </a:cubicBezTo>
                  <a:cubicBezTo>
                    <a:pt x="59" y="3"/>
                    <a:pt x="52" y="0"/>
                    <a:pt x="4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2278714" y="3372824"/>
              <a:ext cx="43709" cy="187085"/>
            </a:xfrm>
            <a:custGeom>
              <a:avLst/>
              <a:gdLst/>
              <a:ahLst/>
              <a:cxnLst/>
              <a:rect l="l" t="t" r="r" b="b"/>
              <a:pathLst>
                <a:path w="917" h="3925" extrusionOk="0">
                  <a:moveTo>
                    <a:pt x="896" y="0"/>
                  </a:moveTo>
                  <a:cubicBezTo>
                    <a:pt x="891" y="0"/>
                    <a:pt x="886" y="3"/>
                    <a:pt x="883" y="9"/>
                  </a:cubicBezTo>
                  <a:cubicBezTo>
                    <a:pt x="590" y="666"/>
                    <a:pt x="323" y="1341"/>
                    <a:pt x="189" y="2052"/>
                  </a:cubicBezTo>
                  <a:cubicBezTo>
                    <a:pt x="86" y="2602"/>
                    <a:pt x="1" y="3417"/>
                    <a:pt x="354" y="3898"/>
                  </a:cubicBezTo>
                  <a:cubicBezTo>
                    <a:pt x="367" y="3916"/>
                    <a:pt x="387" y="3924"/>
                    <a:pt x="406" y="3924"/>
                  </a:cubicBezTo>
                  <a:cubicBezTo>
                    <a:pt x="439" y="3924"/>
                    <a:pt x="472" y="3900"/>
                    <a:pt x="468" y="3859"/>
                  </a:cubicBezTo>
                  <a:cubicBezTo>
                    <a:pt x="433" y="3538"/>
                    <a:pt x="306" y="3239"/>
                    <a:pt x="283" y="2911"/>
                  </a:cubicBezTo>
                  <a:cubicBezTo>
                    <a:pt x="260" y="2591"/>
                    <a:pt x="281" y="2269"/>
                    <a:pt x="336" y="1952"/>
                  </a:cubicBezTo>
                  <a:cubicBezTo>
                    <a:pt x="445" y="1288"/>
                    <a:pt x="684" y="653"/>
                    <a:pt x="913" y="24"/>
                  </a:cubicBezTo>
                  <a:cubicBezTo>
                    <a:pt x="917" y="11"/>
                    <a:pt x="906" y="0"/>
                    <a:pt x="896"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2304739" y="3584981"/>
              <a:ext cx="12155" cy="9390"/>
            </a:xfrm>
            <a:custGeom>
              <a:avLst/>
              <a:gdLst/>
              <a:ahLst/>
              <a:cxnLst/>
              <a:rect l="l" t="t" r="r" b="b"/>
              <a:pathLst>
                <a:path w="255" h="197" extrusionOk="0">
                  <a:moveTo>
                    <a:pt x="121" y="1"/>
                  </a:moveTo>
                  <a:cubicBezTo>
                    <a:pt x="89" y="1"/>
                    <a:pt x="57" y="16"/>
                    <a:pt x="38" y="54"/>
                  </a:cubicBezTo>
                  <a:cubicBezTo>
                    <a:pt x="0" y="132"/>
                    <a:pt x="68" y="196"/>
                    <a:pt x="134" y="196"/>
                  </a:cubicBezTo>
                  <a:cubicBezTo>
                    <a:pt x="166" y="196"/>
                    <a:pt x="198" y="180"/>
                    <a:pt x="217" y="142"/>
                  </a:cubicBezTo>
                  <a:cubicBezTo>
                    <a:pt x="255" y="65"/>
                    <a:pt x="187" y="1"/>
                    <a:pt x="12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2251545" y="3474875"/>
              <a:ext cx="9867" cy="10582"/>
            </a:xfrm>
            <a:custGeom>
              <a:avLst/>
              <a:gdLst/>
              <a:ahLst/>
              <a:cxnLst/>
              <a:rect l="l" t="t" r="r" b="b"/>
              <a:pathLst>
                <a:path w="207" h="222" extrusionOk="0">
                  <a:moveTo>
                    <a:pt x="104" y="0"/>
                  </a:moveTo>
                  <a:cubicBezTo>
                    <a:pt x="63" y="0"/>
                    <a:pt x="25" y="29"/>
                    <a:pt x="18" y="72"/>
                  </a:cubicBezTo>
                  <a:cubicBezTo>
                    <a:pt x="14" y="95"/>
                    <a:pt x="9" y="120"/>
                    <a:pt x="6" y="143"/>
                  </a:cubicBezTo>
                  <a:cubicBezTo>
                    <a:pt x="0" y="171"/>
                    <a:pt x="14" y="204"/>
                    <a:pt x="42" y="215"/>
                  </a:cubicBezTo>
                  <a:cubicBezTo>
                    <a:pt x="51" y="220"/>
                    <a:pt x="61" y="222"/>
                    <a:pt x="71" y="222"/>
                  </a:cubicBezTo>
                  <a:cubicBezTo>
                    <a:pt x="89" y="222"/>
                    <a:pt x="107" y="214"/>
                    <a:pt x="121" y="200"/>
                  </a:cubicBezTo>
                  <a:cubicBezTo>
                    <a:pt x="136" y="182"/>
                    <a:pt x="153" y="163"/>
                    <a:pt x="169" y="145"/>
                  </a:cubicBezTo>
                  <a:cubicBezTo>
                    <a:pt x="206" y="103"/>
                    <a:pt x="192" y="33"/>
                    <a:pt x="142" y="9"/>
                  </a:cubicBezTo>
                  <a:cubicBezTo>
                    <a:pt x="129" y="3"/>
                    <a:pt x="117" y="0"/>
                    <a:pt x="10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6"/>
          <p:cNvGrpSpPr/>
          <p:nvPr/>
        </p:nvGrpSpPr>
        <p:grpSpPr>
          <a:xfrm>
            <a:off x="2189575" y="3248521"/>
            <a:ext cx="2650933" cy="2065403"/>
            <a:chOff x="1551108" y="3780503"/>
            <a:chExt cx="1043387" cy="812927"/>
          </a:xfrm>
        </p:grpSpPr>
        <p:sp>
          <p:nvSpPr>
            <p:cNvPr id="1238" name="Google Shape;1238;p16"/>
            <p:cNvSpPr/>
            <p:nvPr/>
          </p:nvSpPr>
          <p:spPr>
            <a:xfrm>
              <a:off x="2562416" y="3854526"/>
              <a:ext cx="32079" cy="30267"/>
            </a:xfrm>
            <a:custGeom>
              <a:avLst/>
              <a:gdLst/>
              <a:ahLst/>
              <a:cxnLst/>
              <a:rect l="l" t="t" r="r" b="b"/>
              <a:pathLst>
                <a:path w="673" h="635" extrusionOk="0">
                  <a:moveTo>
                    <a:pt x="265" y="0"/>
                  </a:moveTo>
                  <a:cubicBezTo>
                    <a:pt x="243" y="0"/>
                    <a:pt x="221" y="3"/>
                    <a:pt x="201" y="7"/>
                  </a:cubicBezTo>
                  <a:cubicBezTo>
                    <a:pt x="150" y="19"/>
                    <a:pt x="97" y="45"/>
                    <a:pt x="65" y="90"/>
                  </a:cubicBezTo>
                  <a:cubicBezTo>
                    <a:pt x="39" y="126"/>
                    <a:pt x="21" y="165"/>
                    <a:pt x="12" y="207"/>
                  </a:cubicBezTo>
                  <a:cubicBezTo>
                    <a:pt x="0" y="263"/>
                    <a:pt x="17" y="346"/>
                    <a:pt x="54" y="389"/>
                  </a:cubicBezTo>
                  <a:cubicBezTo>
                    <a:pt x="89" y="430"/>
                    <a:pt x="123" y="472"/>
                    <a:pt x="158" y="514"/>
                  </a:cubicBezTo>
                  <a:cubicBezTo>
                    <a:pt x="215" y="584"/>
                    <a:pt x="293" y="635"/>
                    <a:pt x="383" y="635"/>
                  </a:cubicBezTo>
                  <a:cubicBezTo>
                    <a:pt x="393" y="635"/>
                    <a:pt x="404" y="634"/>
                    <a:pt x="415" y="632"/>
                  </a:cubicBezTo>
                  <a:cubicBezTo>
                    <a:pt x="488" y="622"/>
                    <a:pt x="555" y="591"/>
                    <a:pt x="603" y="531"/>
                  </a:cubicBezTo>
                  <a:cubicBezTo>
                    <a:pt x="649" y="476"/>
                    <a:pt x="672" y="398"/>
                    <a:pt x="665" y="327"/>
                  </a:cubicBezTo>
                  <a:cubicBezTo>
                    <a:pt x="653" y="222"/>
                    <a:pt x="590" y="148"/>
                    <a:pt x="501" y="100"/>
                  </a:cubicBezTo>
                  <a:cubicBezTo>
                    <a:pt x="452" y="73"/>
                    <a:pt x="405" y="47"/>
                    <a:pt x="357" y="21"/>
                  </a:cubicBezTo>
                  <a:cubicBezTo>
                    <a:pt x="330" y="6"/>
                    <a:pt x="297" y="0"/>
                    <a:pt x="26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2479336" y="3810484"/>
              <a:ext cx="32937" cy="23880"/>
            </a:xfrm>
            <a:custGeom>
              <a:avLst/>
              <a:gdLst/>
              <a:ahLst/>
              <a:cxnLst/>
              <a:rect l="l" t="t" r="r" b="b"/>
              <a:pathLst>
                <a:path w="691" h="501" extrusionOk="0">
                  <a:moveTo>
                    <a:pt x="333" y="1"/>
                  </a:moveTo>
                  <a:cubicBezTo>
                    <a:pt x="269" y="1"/>
                    <a:pt x="205" y="28"/>
                    <a:pt x="152" y="92"/>
                  </a:cubicBezTo>
                  <a:cubicBezTo>
                    <a:pt x="0" y="277"/>
                    <a:pt x="176" y="500"/>
                    <a:pt x="360" y="500"/>
                  </a:cubicBezTo>
                  <a:cubicBezTo>
                    <a:pt x="423" y="500"/>
                    <a:pt x="487" y="474"/>
                    <a:pt x="539" y="410"/>
                  </a:cubicBezTo>
                  <a:cubicBezTo>
                    <a:pt x="691" y="225"/>
                    <a:pt x="517" y="1"/>
                    <a:pt x="333"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2341155" y="3780503"/>
              <a:ext cx="69496" cy="70115"/>
            </a:xfrm>
            <a:custGeom>
              <a:avLst/>
              <a:gdLst/>
              <a:ahLst/>
              <a:cxnLst/>
              <a:rect l="l" t="t" r="r" b="b"/>
              <a:pathLst>
                <a:path w="1458" h="1471" extrusionOk="0">
                  <a:moveTo>
                    <a:pt x="822" y="0"/>
                  </a:moveTo>
                  <a:cubicBezTo>
                    <a:pt x="692" y="0"/>
                    <a:pt x="540" y="43"/>
                    <a:pt x="451" y="116"/>
                  </a:cubicBezTo>
                  <a:cubicBezTo>
                    <a:pt x="398" y="159"/>
                    <a:pt x="347" y="201"/>
                    <a:pt x="295" y="245"/>
                  </a:cubicBezTo>
                  <a:cubicBezTo>
                    <a:pt x="194" y="316"/>
                    <a:pt x="118" y="409"/>
                    <a:pt x="67" y="522"/>
                  </a:cubicBezTo>
                  <a:cubicBezTo>
                    <a:pt x="18" y="630"/>
                    <a:pt x="0" y="744"/>
                    <a:pt x="12" y="862"/>
                  </a:cubicBezTo>
                  <a:cubicBezTo>
                    <a:pt x="37" y="1040"/>
                    <a:pt x="115" y="1200"/>
                    <a:pt x="256" y="1318"/>
                  </a:cubicBezTo>
                  <a:cubicBezTo>
                    <a:pt x="373" y="1414"/>
                    <a:pt x="532" y="1471"/>
                    <a:pt x="686" y="1471"/>
                  </a:cubicBezTo>
                  <a:cubicBezTo>
                    <a:pt x="707" y="1471"/>
                    <a:pt x="728" y="1469"/>
                    <a:pt x="749" y="1467"/>
                  </a:cubicBezTo>
                  <a:cubicBezTo>
                    <a:pt x="866" y="1456"/>
                    <a:pt x="974" y="1415"/>
                    <a:pt x="1072" y="1347"/>
                  </a:cubicBezTo>
                  <a:cubicBezTo>
                    <a:pt x="1173" y="1276"/>
                    <a:pt x="1248" y="1183"/>
                    <a:pt x="1300" y="1070"/>
                  </a:cubicBezTo>
                  <a:cubicBezTo>
                    <a:pt x="1332" y="1011"/>
                    <a:pt x="1363" y="952"/>
                    <a:pt x="1395" y="894"/>
                  </a:cubicBezTo>
                  <a:cubicBezTo>
                    <a:pt x="1411" y="841"/>
                    <a:pt x="1426" y="789"/>
                    <a:pt x="1442" y="735"/>
                  </a:cubicBezTo>
                  <a:cubicBezTo>
                    <a:pt x="1458" y="653"/>
                    <a:pt x="1454" y="571"/>
                    <a:pt x="1429" y="494"/>
                  </a:cubicBezTo>
                  <a:cubicBezTo>
                    <a:pt x="1399" y="362"/>
                    <a:pt x="1330" y="229"/>
                    <a:pt x="1219" y="145"/>
                  </a:cubicBezTo>
                  <a:cubicBezTo>
                    <a:pt x="1128" y="77"/>
                    <a:pt x="1026" y="31"/>
                    <a:pt x="916" y="9"/>
                  </a:cubicBezTo>
                  <a:cubicBezTo>
                    <a:pt x="887" y="3"/>
                    <a:pt x="855" y="0"/>
                    <a:pt x="82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2224423" y="3806814"/>
              <a:ext cx="48237" cy="48618"/>
            </a:xfrm>
            <a:custGeom>
              <a:avLst/>
              <a:gdLst/>
              <a:ahLst/>
              <a:cxnLst/>
              <a:rect l="l" t="t" r="r" b="b"/>
              <a:pathLst>
                <a:path w="1012" h="1020" extrusionOk="0">
                  <a:moveTo>
                    <a:pt x="541" y="0"/>
                  </a:moveTo>
                  <a:cubicBezTo>
                    <a:pt x="525" y="0"/>
                    <a:pt x="508" y="1"/>
                    <a:pt x="492" y="4"/>
                  </a:cubicBezTo>
                  <a:cubicBezTo>
                    <a:pt x="376" y="20"/>
                    <a:pt x="243" y="71"/>
                    <a:pt x="175" y="172"/>
                  </a:cubicBezTo>
                  <a:cubicBezTo>
                    <a:pt x="153" y="206"/>
                    <a:pt x="131" y="238"/>
                    <a:pt x="111" y="270"/>
                  </a:cubicBezTo>
                  <a:cubicBezTo>
                    <a:pt x="69" y="318"/>
                    <a:pt x="42" y="371"/>
                    <a:pt x="30" y="432"/>
                  </a:cubicBezTo>
                  <a:cubicBezTo>
                    <a:pt x="7" y="486"/>
                    <a:pt x="1" y="546"/>
                    <a:pt x="9" y="605"/>
                  </a:cubicBezTo>
                  <a:cubicBezTo>
                    <a:pt x="20" y="716"/>
                    <a:pt x="82" y="845"/>
                    <a:pt x="174" y="914"/>
                  </a:cubicBezTo>
                  <a:cubicBezTo>
                    <a:pt x="254" y="976"/>
                    <a:pt x="354" y="1019"/>
                    <a:pt x="457" y="1019"/>
                  </a:cubicBezTo>
                  <a:cubicBezTo>
                    <a:pt x="473" y="1019"/>
                    <a:pt x="490" y="1018"/>
                    <a:pt x="506" y="1016"/>
                  </a:cubicBezTo>
                  <a:cubicBezTo>
                    <a:pt x="544" y="1006"/>
                    <a:pt x="582" y="998"/>
                    <a:pt x="620" y="990"/>
                  </a:cubicBezTo>
                  <a:cubicBezTo>
                    <a:pt x="697" y="960"/>
                    <a:pt x="761" y="914"/>
                    <a:pt x="815" y="850"/>
                  </a:cubicBezTo>
                  <a:cubicBezTo>
                    <a:pt x="844" y="824"/>
                    <a:pt x="871" y="795"/>
                    <a:pt x="899" y="768"/>
                  </a:cubicBezTo>
                  <a:cubicBezTo>
                    <a:pt x="942" y="720"/>
                    <a:pt x="969" y="665"/>
                    <a:pt x="982" y="603"/>
                  </a:cubicBezTo>
                  <a:cubicBezTo>
                    <a:pt x="1005" y="546"/>
                    <a:pt x="1011" y="487"/>
                    <a:pt x="1004" y="425"/>
                  </a:cubicBezTo>
                  <a:cubicBezTo>
                    <a:pt x="991" y="311"/>
                    <a:pt x="927" y="179"/>
                    <a:pt x="834" y="108"/>
                  </a:cubicBezTo>
                  <a:cubicBezTo>
                    <a:pt x="751" y="45"/>
                    <a:pt x="647" y="0"/>
                    <a:pt x="54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2129761" y="3846566"/>
              <a:ext cx="70211" cy="61964"/>
            </a:xfrm>
            <a:custGeom>
              <a:avLst/>
              <a:gdLst/>
              <a:ahLst/>
              <a:cxnLst/>
              <a:rect l="l" t="t" r="r" b="b"/>
              <a:pathLst>
                <a:path w="1473" h="1300" extrusionOk="0">
                  <a:moveTo>
                    <a:pt x="818" y="1"/>
                  </a:moveTo>
                  <a:cubicBezTo>
                    <a:pt x="797" y="1"/>
                    <a:pt x="776" y="2"/>
                    <a:pt x="755" y="4"/>
                  </a:cubicBezTo>
                  <a:cubicBezTo>
                    <a:pt x="715" y="9"/>
                    <a:pt x="674" y="12"/>
                    <a:pt x="635" y="20"/>
                  </a:cubicBezTo>
                  <a:cubicBezTo>
                    <a:pt x="582" y="27"/>
                    <a:pt x="515" y="43"/>
                    <a:pt x="463" y="59"/>
                  </a:cubicBezTo>
                  <a:cubicBezTo>
                    <a:pt x="454" y="62"/>
                    <a:pt x="447" y="65"/>
                    <a:pt x="437" y="69"/>
                  </a:cubicBezTo>
                  <a:lnTo>
                    <a:pt x="426" y="73"/>
                  </a:lnTo>
                  <a:cubicBezTo>
                    <a:pt x="344" y="99"/>
                    <a:pt x="275" y="143"/>
                    <a:pt x="219" y="206"/>
                  </a:cubicBezTo>
                  <a:cubicBezTo>
                    <a:pt x="176" y="247"/>
                    <a:pt x="168" y="247"/>
                    <a:pt x="148" y="279"/>
                  </a:cubicBezTo>
                  <a:cubicBezTo>
                    <a:pt x="91" y="342"/>
                    <a:pt x="55" y="414"/>
                    <a:pt x="39" y="494"/>
                  </a:cubicBezTo>
                  <a:cubicBezTo>
                    <a:pt x="9" y="569"/>
                    <a:pt x="1" y="646"/>
                    <a:pt x="11" y="726"/>
                  </a:cubicBezTo>
                  <a:cubicBezTo>
                    <a:pt x="23" y="776"/>
                    <a:pt x="34" y="827"/>
                    <a:pt x="46" y="878"/>
                  </a:cubicBezTo>
                  <a:cubicBezTo>
                    <a:pt x="85" y="981"/>
                    <a:pt x="145" y="1067"/>
                    <a:pt x="231" y="1137"/>
                  </a:cubicBezTo>
                  <a:lnTo>
                    <a:pt x="244" y="1150"/>
                  </a:lnTo>
                  <a:cubicBezTo>
                    <a:pt x="310" y="1207"/>
                    <a:pt x="383" y="1245"/>
                    <a:pt x="467" y="1262"/>
                  </a:cubicBezTo>
                  <a:cubicBezTo>
                    <a:pt x="494" y="1274"/>
                    <a:pt x="522" y="1282"/>
                    <a:pt x="552" y="1287"/>
                  </a:cubicBezTo>
                  <a:cubicBezTo>
                    <a:pt x="603" y="1296"/>
                    <a:pt x="659" y="1300"/>
                    <a:pt x="712" y="1300"/>
                  </a:cubicBezTo>
                  <a:cubicBezTo>
                    <a:pt x="729" y="1300"/>
                    <a:pt x="745" y="1300"/>
                    <a:pt x="761" y="1299"/>
                  </a:cubicBezTo>
                  <a:cubicBezTo>
                    <a:pt x="800" y="1296"/>
                    <a:pt x="841" y="1294"/>
                    <a:pt x="880" y="1290"/>
                  </a:cubicBezTo>
                  <a:cubicBezTo>
                    <a:pt x="966" y="1285"/>
                    <a:pt x="1045" y="1261"/>
                    <a:pt x="1116" y="1215"/>
                  </a:cubicBezTo>
                  <a:cubicBezTo>
                    <a:pt x="1195" y="1181"/>
                    <a:pt x="1263" y="1128"/>
                    <a:pt x="1317" y="1058"/>
                  </a:cubicBezTo>
                  <a:cubicBezTo>
                    <a:pt x="1375" y="991"/>
                    <a:pt x="1415" y="916"/>
                    <a:pt x="1432" y="831"/>
                  </a:cubicBezTo>
                  <a:cubicBezTo>
                    <a:pt x="1463" y="752"/>
                    <a:pt x="1473" y="670"/>
                    <a:pt x="1461" y="585"/>
                  </a:cubicBezTo>
                  <a:cubicBezTo>
                    <a:pt x="1437" y="418"/>
                    <a:pt x="1365" y="251"/>
                    <a:pt x="1228" y="147"/>
                  </a:cubicBezTo>
                  <a:cubicBezTo>
                    <a:pt x="1179" y="117"/>
                    <a:pt x="1129" y="86"/>
                    <a:pt x="1080" y="56"/>
                  </a:cubicBezTo>
                  <a:cubicBezTo>
                    <a:pt x="996" y="19"/>
                    <a:pt x="908" y="1"/>
                    <a:pt x="81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2020084" y="3922163"/>
              <a:ext cx="65158" cy="65396"/>
            </a:xfrm>
            <a:custGeom>
              <a:avLst/>
              <a:gdLst/>
              <a:ahLst/>
              <a:cxnLst/>
              <a:rect l="l" t="t" r="r" b="b"/>
              <a:pathLst>
                <a:path w="1367" h="1372" extrusionOk="0">
                  <a:moveTo>
                    <a:pt x="744" y="1"/>
                  </a:moveTo>
                  <a:cubicBezTo>
                    <a:pt x="697" y="1"/>
                    <a:pt x="651" y="8"/>
                    <a:pt x="606" y="23"/>
                  </a:cubicBezTo>
                  <a:cubicBezTo>
                    <a:pt x="525" y="34"/>
                    <a:pt x="454" y="65"/>
                    <a:pt x="388" y="115"/>
                  </a:cubicBezTo>
                  <a:lnTo>
                    <a:pt x="321" y="173"/>
                  </a:lnTo>
                  <a:cubicBezTo>
                    <a:pt x="313" y="181"/>
                    <a:pt x="302" y="190"/>
                    <a:pt x="293" y="199"/>
                  </a:cubicBezTo>
                  <a:cubicBezTo>
                    <a:pt x="189" y="290"/>
                    <a:pt x="117" y="348"/>
                    <a:pt x="64" y="479"/>
                  </a:cubicBezTo>
                  <a:lnTo>
                    <a:pt x="17" y="636"/>
                  </a:lnTo>
                  <a:cubicBezTo>
                    <a:pt x="1" y="719"/>
                    <a:pt x="5" y="798"/>
                    <a:pt x="30" y="877"/>
                  </a:cubicBezTo>
                  <a:cubicBezTo>
                    <a:pt x="34" y="932"/>
                    <a:pt x="54" y="984"/>
                    <a:pt x="86" y="1029"/>
                  </a:cubicBezTo>
                  <a:cubicBezTo>
                    <a:pt x="119" y="1107"/>
                    <a:pt x="172" y="1173"/>
                    <a:pt x="241" y="1227"/>
                  </a:cubicBezTo>
                  <a:cubicBezTo>
                    <a:pt x="290" y="1256"/>
                    <a:pt x="339" y="1286"/>
                    <a:pt x="386" y="1316"/>
                  </a:cubicBezTo>
                  <a:lnTo>
                    <a:pt x="543" y="1363"/>
                  </a:lnTo>
                  <a:cubicBezTo>
                    <a:pt x="575" y="1369"/>
                    <a:pt x="608" y="1372"/>
                    <a:pt x="639" y="1372"/>
                  </a:cubicBezTo>
                  <a:cubicBezTo>
                    <a:pt x="688" y="1372"/>
                    <a:pt x="736" y="1365"/>
                    <a:pt x="784" y="1350"/>
                  </a:cubicBezTo>
                  <a:cubicBezTo>
                    <a:pt x="866" y="1339"/>
                    <a:pt x="941" y="1307"/>
                    <a:pt x="1009" y="1256"/>
                  </a:cubicBezTo>
                  <a:cubicBezTo>
                    <a:pt x="1127" y="1177"/>
                    <a:pt x="1170" y="1095"/>
                    <a:pt x="1240" y="975"/>
                  </a:cubicBezTo>
                  <a:cubicBezTo>
                    <a:pt x="1247" y="965"/>
                    <a:pt x="1253" y="953"/>
                    <a:pt x="1260" y="943"/>
                  </a:cubicBezTo>
                  <a:cubicBezTo>
                    <a:pt x="1274" y="918"/>
                    <a:pt x="1290" y="892"/>
                    <a:pt x="1304" y="867"/>
                  </a:cubicBezTo>
                  <a:cubicBezTo>
                    <a:pt x="1320" y="816"/>
                    <a:pt x="1335" y="765"/>
                    <a:pt x="1350" y="714"/>
                  </a:cubicBezTo>
                  <a:cubicBezTo>
                    <a:pt x="1366" y="634"/>
                    <a:pt x="1362" y="556"/>
                    <a:pt x="1337" y="480"/>
                  </a:cubicBezTo>
                  <a:cubicBezTo>
                    <a:pt x="1332" y="426"/>
                    <a:pt x="1314" y="377"/>
                    <a:pt x="1282" y="333"/>
                  </a:cubicBezTo>
                  <a:cubicBezTo>
                    <a:pt x="1249" y="257"/>
                    <a:pt x="1200" y="193"/>
                    <a:pt x="1133" y="142"/>
                  </a:cubicBezTo>
                  <a:cubicBezTo>
                    <a:pt x="1086" y="113"/>
                    <a:pt x="1039" y="84"/>
                    <a:pt x="993" y="55"/>
                  </a:cubicBezTo>
                  <a:cubicBezTo>
                    <a:pt x="942" y="39"/>
                    <a:pt x="891" y="26"/>
                    <a:pt x="840" y="10"/>
                  </a:cubicBezTo>
                  <a:cubicBezTo>
                    <a:pt x="807" y="4"/>
                    <a:pt x="776" y="1"/>
                    <a:pt x="744"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1911121" y="4075072"/>
              <a:ext cx="58056" cy="58628"/>
            </a:xfrm>
            <a:custGeom>
              <a:avLst/>
              <a:gdLst/>
              <a:ahLst/>
              <a:cxnLst/>
              <a:rect l="l" t="t" r="r" b="b"/>
              <a:pathLst>
                <a:path w="1218" h="1230" extrusionOk="0">
                  <a:moveTo>
                    <a:pt x="693" y="0"/>
                  </a:moveTo>
                  <a:cubicBezTo>
                    <a:pt x="652" y="0"/>
                    <a:pt x="613" y="6"/>
                    <a:pt x="573" y="18"/>
                  </a:cubicBezTo>
                  <a:cubicBezTo>
                    <a:pt x="505" y="27"/>
                    <a:pt x="443" y="54"/>
                    <a:pt x="388" y="96"/>
                  </a:cubicBezTo>
                  <a:cubicBezTo>
                    <a:pt x="367" y="110"/>
                    <a:pt x="348" y="125"/>
                    <a:pt x="327" y="138"/>
                  </a:cubicBezTo>
                  <a:cubicBezTo>
                    <a:pt x="327" y="138"/>
                    <a:pt x="325" y="138"/>
                    <a:pt x="325" y="139"/>
                  </a:cubicBezTo>
                  <a:cubicBezTo>
                    <a:pt x="255" y="170"/>
                    <a:pt x="194" y="216"/>
                    <a:pt x="147" y="280"/>
                  </a:cubicBezTo>
                  <a:cubicBezTo>
                    <a:pt x="145" y="283"/>
                    <a:pt x="142" y="286"/>
                    <a:pt x="139" y="289"/>
                  </a:cubicBezTo>
                  <a:cubicBezTo>
                    <a:pt x="86" y="348"/>
                    <a:pt x="52" y="416"/>
                    <a:pt x="36" y="492"/>
                  </a:cubicBezTo>
                  <a:cubicBezTo>
                    <a:pt x="9" y="561"/>
                    <a:pt x="1" y="635"/>
                    <a:pt x="10" y="711"/>
                  </a:cubicBezTo>
                  <a:cubicBezTo>
                    <a:pt x="15" y="786"/>
                    <a:pt x="37" y="858"/>
                    <a:pt x="77" y="920"/>
                  </a:cubicBezTo>
                  <a:cubicBezTo>
                    <a:pt x="107" y="991"/>
                    <a:pt x="152" y="1051"/>
                    <a:pt x="217" y="1099"/>
                  </a:cubicBezTo>
                  <a:cubicBezTo>
                    <a:pt x="318" y="1175"/>
                    <a:pt x="443" y="1230"/>
                    <a:pt x="573" y="1230"/>
                  </a:cubicBezTo>
                  <a:cubicBezTo>
                    <a:pt x="594" y="1230"/>
                    <a:pt x="616" y="1228"/>
                    <a:pt x="637" y="1225"/>
                  </a:cubicBezTo>
                  <a:cubicBezTo>
                    <a:pt x="785" y="1204"/>
                    <a:pt x="931" y="1140"/>
                    <a:pt x="1024" y="1018"/>
                  </a:cubicBezTo>
                  <a:cubicBezTo>
                    <a:pt x="1027" y="1015"/>
                    <a:pt x="1030" y="1012"/>
                    <a:pt x="1032" y="1007"/>
                  </a:cubicBezTo>
                  <a:cubicBezTo>
                    <a:pt x="1060" y="964"/>
                    <a:pt x="1086" y="920"/>
                    <a:pt x="1113" y="876"/>
                  </a:cubicBezTo>
                  <a:cubicBezTo>
                    <a:pt x="1130" y="842"/>
                    <a:pt x="1142" y="806"/>
                    <a:pt x="1150" y="770"/>
                  </a:cubicBezTo>
                  <a:lnTo>
                    <a:pt x="1166" y="734"/>
                  </a:lnTo>
                  <a:cubicBezTo>
                    <a:pt x="1178" y="691"/>
                    <a:pt x="1192" y="648"/>
                    <a:pt x="1203" y="604"/>
                  </a:cubicBezTo>
                  <a:cubicBezTo>
                    <a:pt x="1217" y="536"/>
                    <a:pt x="1213" y="471"/>
                    <a:pt x="1193" y="405"/>
                  </a:cubicBezTo>
                  <a:cubicBezTo>
                    <a:pt x="1188" y="360"/>
                    <a:pt x="1173" y="317"/>
                    <a:pt x="1147" y="282"/>
                  </a:cubicBezTo>
                  <a:cubicBezTo>
                    <a:pt x="1120" y="217"/>
                    <a:pt x="1078" y="163"/>
                    <a:pt x="1020" y="120"/>
                  </a:cubicBezTo>
                  <a:cubicBezTo>
                    <a:pt x="982" y="94"/>
                    <a:pt x="941" y="69"/>
                    <a:pt x="901" y="46"/>
                  </a:cubicBezTo>
                  <a:cubicBezTo>
                    <a:pt x="858" y="33"/>
                    <a:pt x="815" y="20"/>
                    <a:pt x="772" y="8"/>
                  </a:cubicBezTo>
                  <a:cubicBezTo>
                    <a:pt x="745" y="3"/>
                    <a:pt x="719" y="0"/>
                    <a:pt x="69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1789719" y="4187943"/>
              <a:ext cx="115969" cy="83795"/>
            </a:xfrm>
            <a:custGeom>
              <a:avLst/>
              <a:gdLst/>
              <a:ahLst/>
              <a:cxnLst/>
              <a:rect l="l" t="t" r="r" b="b"/>
              <a:pathLst>
                <a:path w="2433" h="1758" extrusionOk="0">
                  <a:moveTo>
                    <a:pt x="1171" y="0"/>
                  </a:moveTo>
                  <a:cubicBezTo>
                    <a:pt x="948" y="0"/>
                    <a:pt x="721" y="94"/>
                    <a:pt x="536" y="320"/>
                  </a:cubicBezTo>
                  <a:cubicBezTo>
                    <a:pt x="0" y="971"/>
                    <a:pt x="615" y="1758"/>
                    <a:pt x="1262" y="1758"/>
                  </a:cubicBezTo>
                  <a:cubicBezTo>
                    <a:pt x="1485" y="1758"/>
                    <a:pt x="1712" y="1664"/>
                    <a:pt x="1898" y="1439"/>
                  </a:cubicBezTo>
                  <a:cubicBezTo>
                    <a:pt x="2433" y="787"/>
                    <a:pt x="1818" y="0"/>
                    <a:pt x="117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1686715" y="4293330"/>
              <a:ext cx="39324" cy="38084"/>
            </a:xfrm>
            <a:custGeom>
              <a:avLst/>
              <a:gdLst/>
              <a:ahLst/>
              <a:cxnLst/>
              <a:rect l="l" t="t" r="r" b="b"/>
              <a:pathLst>
                <a:path w="825" h="799" extrusionOk="0">
                  <a:moveTo>
                    <a:pt x="420" y="0"/>
                  </a:moveTo>
                  <a:cubicBezTo>
                    <a:pt x="390" y="0"/>
                    <a:pt x="360" y="5"/>
                    <a:pt x="332" y="14"/>
                  </a:cubicBezTo>
                  <a:cubicBezTo>
                    <a:pt x="279" y="22"/>
                    <a:pt x="232" y="42"/>
                    <a:pt x="190" y="75"/>
                  </a:cubicBezTo>
                  <a:cubicBezTo>
                    <a:pt x="136" y="106"/>
                    <a:pt x="85" y="159"/>
                    <a:pt x="62" y="217"/>
                  </a:cubicBezTo>
                  <a:cubicBezTo>
                    <a:pt x="23" y="317"/>
                    <a:pt x="1" y="436"/>
                    <a:pt x="45" y="540"/>
                  </a:cubicBezTo>
                  <a:cubicBezTo>
                    <a:pt x="72" y="605"/>
                    <a:pt x="113" y="663"/>
                    <a:pt x="166" y="710"/>
                  </a:cubicBezTo>
                  <a:cubicBezTo>
                    <a:pt x="231" y="770"/>
                    <a:pt x="322" y="796"/>
                    <a:pt x="408" y="798"/>
                  </a:cubicBezTo>
                  <a:cubicBezTo>
                    <a:pt x="414" y="798"/>
                    <a:pt x="419" y="798"/>
                    <a:pt x="425" y="798"/>
                  </a:cubicBezTo>
                  <a:cubicBezTo>
                    <a:pt x="503" y="798"/>
                    <a:pt x="588" y="778"/>
                    <a:pt x="651" y="729"/>
                  </a:cubicBezTo>
                  <a:cubicBezTo>
                    <a:pt x="709" y="684"/>
                    <a:pt x="755" y="629"/>
                    <a:pt x="786" y="563"/>
                  </a:cubicBezTo>
                  <a:cubicBezTo>
                    <a:pt x="824" y="487"/>
                    <a:pt x="825" y="394"/>
                    <a:pt x="807" y="312"/>
                  </a:cubicBezTo>
                  <a:cubicBezTo>
                    <a:pt x="787" y="228"/>
                    <a:pt x="744" y="145"/>
                    <a:pt x="675" y="92"/>
                  </a:cubicBezTo>
                  <a:cubicBezTo>
                    <a:pt x="619" y="49"/>
                    <a:pt x="553" y="21"/>
                    <a:pt x="484" y="6"/>
                  </a:cubicBezTo>
                  <a:cubicBezTo>
                    <a:pt x="462" y="2"/>
                    <a:pt x="441" y="0"/>
                    <a:pt x="42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1570603" y="4297334"/>
              <a:ext cx="55387" cy="39991"/>
            </a:xfrm>
            <a:custGeom>
              <a:avLst/>
              <a:gdLst/>
              <a:ahLst/>
              <a:cxnLst/>
              <a:rect l="l" t="t" r="r" b="b"/>
              <a:pathLst>
                <a:path w="1162" h="839" extrusionOk="0">
                  <a:moveTo>
                    <a:pt x="559" y="1"/>
                  </a:moveTo>
                  <a:cubicBezTo>
                    <a:pt x="452" y="1"/>
                    <a:pt x="344" y="45"/>
                    <a:pt x="255" y="153"/>
                  </a:cubicBezTo>
                  <a:cubicBezTo>
                    <a:pt x="1" y="463"/>
                    <a:pt x="295" y="839"/>
                    <a:pt x="603" y="839"/>
                  </a:cubicBezTo>
                  <a:cubicBezTo>
                    <a:pt x="709" y="839"/>
                    <a:pt x="817" y="794"/>
                    <a:pt x="905" y="687"/>
                  </a:cubicBezTo>
                  <a:cubicBezTo>
                    <a:pt x="1162" y="376"/>
                    <a:pt x="868" y="1"/>
                    <a:pt x="55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2488106" y="3912487"/>
              <a:ext cx="47903" cy="34605"/>
            </a:xfrm>
            <a:custGeom>
              <a:avLst/>
              <a:gdLst/>
              <a:ahLst/>
              <a:cxnLst/>
              <a:rect l="l" t="t" r="r" b="b"/>
              <a:pathLst>
                <a:path w="1005" h="726" extrusionOk="0">
                  <a:moveTo>
                    <a:pt x="483" y="0"/>
                  </a:moveTo>
                  <a:cubicBezTo>
                    <a:pt x="391" y="0"/>
                    <a:pt x="298" y="39"/>
                    <a:pt x="221" y="131"/>
                  </a:cubicBezTo>
                  <a:cubicBezTo>
                    <a:pt x="0" y="400"/>
                    <a:pt x="255" y="726"/>
                    <a:pt x="522" y="726"/>
                  </a:cubicBezTo>
                  <a:cubicBezTo>
                    <a:pt x="614" y="726"/>
                    <a:pt x="708" y="687"/>
                    <a:pt x="784" y="594"/>
                  </a:cubicBezTo>
                  <a:cubicBezTo>
                    <a:pt x="1005" y="326"/>
                    <a:pt x="751" y="0"/>
                    <a:pt x="48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2382814" y="3900380"/>
              <a:ext cx="74500" cy="53814"/>
            </a:xfrm>
            <a:custGeom>
              <a:avLst/>
              <a:gdLst/>
              <a:ahLst/>
              <a:cxnLst/>
              <a:rect l="l" t="t" r="r" b="b"/>
              <a:pathLst>
                <a:path w="1563" h="1129" extrusionOk="0">
                  <a:moveTo>
                    <a:pt x="753" y="0"/>
                  </a:moveTo>
                  <a:cubicBezTo>
                    <a:pt x="609" y="0"/>
                    <a:pt x="464" y="61"/>
                    <a:pt x="345" y="205"/>
                  </a:cubicBezTo>
                  <a:cubicBezTo>
                    <a:pt x="1" y="623"/>
                    <a:pt x="395" y="1129"/>
                    <a:pt x="811" y="1129"/>
                  </a:cubicBezTo>
                  <a:cubicBezTo>
                    <a:pt x="954" y="1129"/>
                    <a:pt x="1100" y="1068"/>
                    <a:pt x="1219" y="924"/>
                  </a:cubicBezTo>
                  <a:cubicBezTo>
                    <a:pt x="1562" y="506"/>
                    <a:pt x="1168" y="0"/>
                    <a:pt x="75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2293156" y="3929980"/>
              <a:ext cx="51669" cy="37322"/>
            </a:xfrm>
            <a:custGeom>
              <a:avLst/>
              <a:gdLst/>
              <a:ahLst/>
              <a:cxnLst/>
              <a:rect l="l" t="t" r="r" b="b"/>
              <a:pathLst>
                <a:path w="1084" h="783" extrusionOk="0">
                  <a:moveTo>
                    <a:pt x="521" y="0"/>
                  </a:moveTo>
                  <a:cubicBezTo>
                    <a:pt x="422" y="0"/>
                    <a:pt x="321" y="42"/>
                    <a:pt x="239" y="141"/>
                  </a:cubicBezTo>
                  <a:cubicBezTo>
                    <a:pt x="1" y="432"/>
                    <a:pt x="274" y="783"/>
                    <a:pt x="562" y="783"/>
                  </a:cubicBezTo>
                  <a:cubicBezTo>
                    <a:pt x="661" y="783"/>
                    <a:pt x="762" y="741"/>
                    <a:pt x="845" y="641"/>
                  </a:cubicBezTo>
                  <a:cubicBezTo>
                    <a:pt x="1083" y="350"/>
                    <a:pt x="809" y="0"/>
                    <a:pt x="52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2168417" y="3984604"/>
              <a:ext cx="60106" cy="43423"/>
            </a:xfrm>
            <a:custGeom>
              <a:avLst/>
              <a:gdLst/>
              <a:ahLst/>
              <a:cxnLst/>
              <a:rect l="l" t="t" r="r" b="b"/>
              <a:pathLst>
                <a:path w="1261" h="911" extrusionOk="0">
                  <a:moveTo>
                    <a:pt x="608" y="0"/>
                  </a:moveTo>
                  <a:cubicBezTo>
                    <a:pt x="492" y="0"/>
                    <a:pt x="374" y="49"/>
                    <a:pt x="279" y="166"/>
                  </a:cubicBezTo>
                  <a:cubicBezTo>
                    <a:pt x="0" y="503"/>
                    <a:pt x="318" y="911"/>
                    <a:pt x="653" y="911"/>
                  </a:cubicBezTo>
                  <a:cubicBezTo>
                    <a:pt x="769" y="911"/>
                    <a:pt x="887" y="862"/>
                    <a:pt x="983" y="745"/>
                  </a:cubicBezTo>
                  <a:cubicBezTo>
                    <a:pt x="1261" y="408"/>
                    <a:pt x="942" y="0"/>
                    <a:pt x="60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2071228" y="4068066"/>
              <a:ext cx="95378" cy="91755"/>
            </a:xfrm>
            <a:custGeom>
              <a:avLst/>
              <a:gdLst/>
              <a:ahLst/>
              <a:cxnLst/>
              <a:rect l="l" t="t" r="r" b="b"/>
              <a:pathLst>
                <a:path w="2001" h="1925" extrusionOk="0">
                  <a:moveTo>
                    <a:pt x="1092" y="0"/>
                  </a:moveTo>
                  <a:cubicBezTo>
                    <a:pt x="1059" y="0"/>
                    <a:pt x="1026" y="2"/>
                    <a:pt x="993" y="7"/>
                  </a:cubicBezTo>
                  <a:cubicBezTo>
                    <a:pt x="759" y="39"/>
                    <a:pt x="534" y="142"/>
                    <a:pt x="384" y="332"/>
                  </a:cubicBezTo>
                  <a:cubicBezTo>
                    <a:pt x="304" y="435"/>
                    <a:pt x="216" y="538"/>
                    <a:pt x="161" y="660"/>
                  </a:cubicBezTo>
                  <a:cubicBezTo>
                    <a:pt x="1" y="1018"/>
                    <a:pt x="100" y="1476"/>
                    <a:pt x="405" y="1727"/>
                  </a:cubicBezTo>
                  <a:cubicBezTo>
                    <a:pt x="563" y="1856"/>
                    <a:pt x="775" y="1925"/>
                    <a:pt x="986" y="1925"/>
                  </a:cubicBezTo>
                  <a:cubicBezTo>
                    <a:pt x="1171" y="1925"/>
                    <a:pt x="1354" y="1872"/>
                    <a:pt x="1499" y="1759"/>
                  </a:cubicBezTo>
                  <a:cubicBezTo>
                    <a:pt x="1604" y="1678"/>
                    <a:pt x="1692" y="1577"/>
                    <a:pt x="1779" y="1477"/>
                  </a:cubicBezTo>
                  <a:cubicBezTo>
                    <a:pt x="1927" y="1304"/>
                    <a:pt x="2000" y="1041"/>
                    <a:pt x="1978" y="816"/>
                  </a:cubicBezTo>
                  <a:cubicBezTo>
                    <a:pt x="1958" y="596"/>
                    <a:pt x="1833" y="342"/>
                    <a:pt x="1654" y="207"/>
                  </a:cubicBezTo>
                  <a:cubicBezTo>
                    <a:pt x="1492" y="86"/>
                    <a:pt x="1295" y="0"/>
                    <a:pt x="10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2016223" y="4196618"/>
              <a:ext cx="85749" cy="85749"/>
            </a:xfrm>
            <a:custGeom>
              <a:avLst/>
              <a:gdLst/>
              <a:ahLst/>
              <a:cxnLst/>
              <a:rect l="l" t="t" r="r" b="b"/>
              <a:pathLst>
                <a:path w="1799" h="1799" extrusionOk="0">
                  <a:moveTo>
                    <a:pt x="938" y="0"/>
                  </a:moveTo>
                  <a:cubicBezTo>
                    <a:pt x="908" y="0"/>
                    <a:pt x="877" y="2"/>
                    <a:pt x="846" y="7"/>
                  </a:cubicBezTo>
                  <a:cubicBezTo>
                    <a:pt x="633" y="37"/>
                    <a:pt x="393" y="130"/>
                    <a:pt x="268" y="316"/>
                  </a:cubicBezTo>
                  <a:cubicBezTo>
                    <a:pt x="202" y="413"/>
                    <a:pt x="125" y="510"/>
                    <a:pt x="83" y="620"/>
                  </a:cubicBezTo>
                  <a:cubicBezTo>
                    <a:pt x="62" y="690"/>
                    <a:pt x="42" y="759"/>
                    <a:pt x="21" y="828"/>
                  </a:cubicBezTo>
                  <a:cubicBezTo>
                    <a:pt x="0" y="937"/>
                    <a:pt x="7" y="1043"/>
                    <a:pt x="39" y="1147"/>
                  </a:cubicBezTo>
                  <a:cubicBezTo>
                    <a:pt x="78" y="1320"/>
                    <a:pt x="170" y="1497"/>
                    <a:pt x="316" y="1607"/>
                  </a:cubicBezTo>
                  <a:cubicBezTo>
                    <a:pt x="437" y="1696"/>
                    <a:pt x="570" y="1757"/>
                    <a:pt x="715" y="1786"/>
                  </a:cubicBezTo>
                  <a:cubicBezTo>
                    <a:pt x="757" y="1795"/>
                    <a:pt x="799" y="1799"/>
                    <a:pt x="841" y="1799"/>
                  </a:cubicBezTo>
                  <a:cubicBezTo>
                    <a:pt x="1013" y="1799"/>
                    <a:pt x="1187" y="1733"/>
                    <a:pt x="1329" y="1644"/>
                  </a:cubicBezTo>
                  <a:cubicBezTo>
                    <a:pt x="1430" y="1581"/>
                    <a:pt x="1510" y="1488"/>
                    <a:pt x="1593" y="1404"/>
                  </a:cubicBezTo>
                  <a:cubicBezTo>
                    <a:pt x="1671" y="1315"/>
                    <a:pt x="1721" y="1216"/>
                    <a:pt x="1745" y="1103"/>
                  </a:cubicBezTo>
                  <a:cubicBezTo>
                    <a:pt x="1786" y="998"/>
                    <a:pt x="1799" y="890"/>
                    <a:pt x="1783" y="776"/>
                  </a:cubicBezTo>
                  <a:cubicBezTo>
                    <a:pt x="1762" y="567"/>
                    <a:pt x="1646" y="326"/>
                    <a:pt x="1474" y="198"/>
                  </a:cubicBezTo>
                  <a:cubicBezTo>
                    <a:pt x="1321" y="83"/>
                    <a:pt x="1132" y="0"/>
                    <a:pt x="938"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1945202" y="4343331"/>
              <a:ext cx="42422" cy="42994"/>
            </a:xfrm>
            <a:custGeom>
              <a:avLst/>
              <a:gdLst/>
              <a:ahLst/>
              <a:cxnLst/>
              <a:rect l="l" t="t" r="r" b="b"/>
              <a:pathLst>
                <a:path w="890" h="902" extrusionOk="0">
                  <a:moveTo>
                    <a:pt x="513" y="0"/>
                  </a:moveTo>
                  <a:cubicBezTo>
                    <a:pt x="436" y="0"/>
                    <a:pt x="348" y="26"/>
                    <a:pt x="293" y="69"/>
                  </a:cubicBezTo>
                  <a:lnTo>
                    <a:pt x="223" y="125"/>
                  </a:lnTo>
                  <a:cubicBezTo>
                    <a:pt x="212" y="132"/>
                    <a:pt x="204" y="140"/>
                    <a:pt x="193" y="148"/>
                  </a:cubicBezTo>
                  <a:cubicBezTo>
                    <a:pt x="123" y="203"/>
                    <a:pt x="78" y="252"/>
                    <a:pt x="40" y="334"/>
                  </a:cubicBezTo>
                  <a:cubicBezTo>
                    <a:pt x="4" y="414"/>
                    <a:pt x="1" y="503"/>
                    <a:pt x="19" y="587"/>
                  </a:cubicBezTo>
                  <a:cubicBezTo>
                    <a:pt x="39" y="671"/>
                    <a:pt x="82" y="756"/>
                    <a:pt x="153" y="810"/>
                  </a:cubicBezTo>
                  <a:cubicBezTo>
                    <a:pt x="211" y="851"/>
                    <a:pt x="276" y="881"/>
                    <a:pt x="346" y="895"/>
                  </a:cubicBezTo>
                  <a:cubicBezTo>
                    <a:pt x="366" y="899"/>
                    <a:pt x="386" y="901"/>
                    <a:pt x="407" y="901"/>
                  </a:cubicBezTo>
                  <a:cubicBezTo>
                    <a:pt x="489" y="901"/>
                    <a:pt x="579" y="871"/>
                    <a:pt x="641" y="827"/>
                  </a:cubicBezTo>
                  <a:cubicBezTo>
                    <a:pt x="715" y="775"/>
                    <a:pt x="753" y="721"/>
                    <a:pt x="795" y="641"/>
                  </a:cubicBezTo>
                  <a:cubicBezTo>
                    <a:pt x="799" y="630"/>
                    <a:pt x="807" y="619"/>
                    <a:pt x="812" y="607"/>
                  </a:cubicBezTo>
                  <a:cubicBezTo>
                    <a:pt x="825" y="581"/>
                    <a:pt x="838" y="555"/>
                    <a:pt x="853" y="529"/>
                  </a:cubicBezTo>
                  <a:cubicBezTo>
                    <a:pt x="861" y="497"/>
                    <a:pt x="871" y="466"/>
                    <a:pt x="880" y="436"/>
                  </a:cubicBezTo>
                  <a:cubicBezTo>
                    <a:pt x="889" y="387"/>
                    <a:pt x="886" y="339"/>
                    <a:pt x="872" y="293"/>
                  </a:cubicBezTo>
                  <a:cubicBezTo>
                    <a:pt x="854" y="215"/>
                    <a:pt x="813" y="136"/>
                    <a:pt x="748" y="86"/>
                  </a:cubicBezTo>
                  <a:cubicBezTo>
                    <a:pt x="694" y="46"/>
                    <a:pt x="634" y="18"/>
                    <a:pt x="568" y="5"/>
                  </a:cubicBezTo>
                  <a:cubicBezTo>
                    <a:pt x="551" y="2"/>
                    <a:pt x="532" y="0"/>
                    <a:pt x="513"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1826087" y="4422884"/>
              <a:ext cx="78790" cy="76788"/>
            </a:xfrm>
            <a:custGeom>
              <a:avLst/>
              <a:gdLst/>
              <a:ahLst/>
              <a:cxnLst/>
              <a:rect l="l" t="t" r="r" b="b"/>
              <a:pathLst>
                <a:path w="1653" h="1611" extrusionOk="0">
                  <a:moveTo>
                    <a:pt x="910" y="1"/>
                  </a:moveTo>
                  <a:cubicBezTo>
                    <a:pt x="884" y="1"/>
                    <a:pt x="858" y="3"/>
                    <a:pt x="832" y="6"/>
                  </a:cubicBezTo>
                  <a:cubicBezTo>
                    <a:pt x="628" y="35"/>
                    <a:pt x="484" y="127"/>
                    <a:pt x="338" y="271"/>
                  </a:cubicBezTo>
                  <a:cubicBezTo>
                    <a:pt x="300" y="308"/>
                    <a:pt x="264" y="344"/>
                    <a:pt x="225" y="381"/>
                  </a:cubicBezTo>
                  <a:cubicBezTo>
                    <a:pt x="53" y="548"/>
                    <a:pt x="1" y="900"/>
                    <a:pt x="101" y="1116"/>
                  </a:cubicBezTo>
                  <a:cubicBezTo>
                    <a:pt x="157" y="1236"/>
                    <a:pt x="214" y="1356"/>
                    <a:pt x="326" y="1438"/>
                  </a:cubicBezTo>
                  <a:cubicBezTo>
                    <a:pt x="438" y="1522"/>
                    <a:pt x="548" y="1562"/>
                    <a:pt x="685" y="1596"/>
                  </a:cubicBezTo>
                  <a:cubicBezTo>
                    <a:pt x="724" y="1606"/>
                    <a:pt x="766" y="1610"/>
                    <a:pt x="809" y="1610"/>
                  </a:cubicBezTo>
                  <a:cubicBezTo>
                    <a:pt x="1023" y="1610"/>
                    <a:pt x="1273" y="1499"/>
                    <a:pt x="1384" y="1331"/>
                  </a:cubicBezTo>
                  <a:cubicBezTo>
                    <a:pt x="1412" y="1289"/>
                    <a:pt x="1440" y="1244"/>
                    <a:pt x="1470" y="1201"/>
                  </a:cubicBezTo>
                  <a:cubicBezTo>
                    <a:pt x="1579" y="1033"/>
                    <a:pt x="1653" y="873"/>
                    <a:pt x="1633" y="665"/>
                  </a:cubicBezTo>
                  <a:cubicBezTo>
                    <a:pt x="1616" y="485"/>
                    <a:pt x="1516" y="279"/>
                    <a:pt x="1369" y="169"/>
                  </a:cubicBezTo>
                  <a:cubicBezTo>
                    <a:pt x="1238" y="71"/>
                    <a:pt x="1076" y="1"/>
                    <a:pt x="91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1677658" y="4444476"/>
              <a:ext cx="68876" cy="66064"/>
            </a:xfrm>
            <a:custGeom>
              <a:avLst/>
              <a:gdLst/>
              <a:ahLst/>
              <a:cxnLst/>
              <a:rect l="l" t="t" r="r" b="b"/>
              <a:pathLst>
                <a:path w="1445" h="1386" extrusionOk="0">
                  <a:moveTo>
                    <a:pt x="625" y="0"/>
                  </a:moveTo>
                  <a:cubicBezTo>
                    <a:pt x="505" y="13"/>
                    <a:pt x="395" y="52"/>
                    <a:pt x="297" y="123"/>
                  </a:cubicBezTo>
                  <a:cubicBezTo>
                    <a:pt x="243" y="157"/>
                    <a:pt x="198" y="201"/>
                    <a:pt x="162" y="249"/>
                  </a:cubicBezTo>
                  <a:lnTo>
                    <a:pt x="162" y="248"/>
                  </a:lnTo>
                  <a:cubicBezTo>
                    <a:pt x="119" y="296"/>
                    <a:pt x="87" y="349"/>
                    <a:pt x="65" y="406"/>
                  </a:cubicBezTo>
                  <a:cubicBezTo>
                    <a:pt x="39" y="459"/>
                    <a:pt x="21" y="515"/>
                    <a:pt x="14" y="575"/>
                  </a:cubicBezTo>
                  <a:cubicBezTo>
                    <a:pt x="14" y="579"/>
                    <a:pt x="14" y="581"/>
                    <a:pt x="13" y="585"/>
                  </a:cubicBezTo>
                  <a:cubicBezTo>
                    <a:pt x="4" y="639"/>
                    <a:pt x="0" y="694"/>
                    <a:pt x="9" y="751"/>
                  </a:cubicBezTo>
                  <a:cubicBezTo>
                    <a:pt x="14" y="808"/>
                    <a:pt x="27" y="866"/>
                    <a:pt x="48" y="921"/>
                  </a:cubicBezTo>
                  <a:cubicBezTo>
                    <a:pt x="92" y="1039"/>
                    <a:pt x="161" y="1135"/>
                    <a:pt x="256" y="1214"/>
                  </a:cubicBezTo>
                  <a:cubicBezTo>
                    <a:pt x="387" y="1307"/>
                    <a:pt x="459" y="1347"/>
                    <a:pt x="616" y="1378"/>
                  </a:cubicBezTo>
                  <a:cubicBezTo>
                    <a:pt x="624" y="1379"/>
                    <a:pt x="631" y="1380"/>
                    <a:pt x="637" y="1380"/>
                  </a:cubicBezTo>
                  <a:cubicBezTo>
                    <a:pt x="693" y="1381"/>
                    <a:pt x="751" y="1384"/>
                    <a:pt x="808" y="1385"/>
                  </a:cubicBezTo>
                  <a:lnTo>
                    <a:pt x="812" y="1385"/>
                  </a:lnTo>
                  <a:cubicBezTo>
                    <a:pt x="815" y="1385"/>
                    <a:pt x="819" y="1384"/>
                    <a:pt x="821" y="1384"/>
                  </a:cubicBezTo>
                  <a:cubicBezTo>
                    <a:pt x="1002" y="1363"/>
                    <a:pt x="1170" y="1278"/>
                    <a:pt x="1285" y="1135"/>
                  </a:cubicBezTo>
                  <a:cubicBezTo>
                    <a:pt x="1360" y="1043"/>
                    <a:pt x="1411" y="933"/>
                    <a:pt x="1428" y="815"/>
                  </a:cubicBezTo>
                  <a:cubicBezTo>
                    <a:pt x="1438" y="755"/>
                    <a:pt x="1444" y="690"/>
                    <a:pt x="1433" y="630"/>
                  </a:cubicBezTo>
                  <a:cubicBezTo>
                    <a:pt x="1421" y="577"/>
                    <a:pt x="1407" y="525"/>
                    <a:pt x="1396" y="470"/>
                  </a:cubicBezTo>
                  <a:cubicBezTo>
                    <a:pt x="1369" y="389"/>
                    <a:pt x="1324" y="318"/>
                    <a:pt x="1261" y="261"/>
                  </a:cubicBezTo>
                  <a:cubicBezTo>
                    <a:pt x="1227" y="214"/>
                    <a:pt x="1183" y="177"/>
                    <a:pt x="1130" y="154"/>
                  </a:cubicBezTo>
                  <a:cubicBezTo>
                    <a:pt x="1120" y="146"/>
                    <a:pt x="1108" y="139"/>
                    <a:pt x="1096" y="131"/>
                  </a:cubicBezTo>
                  <a:cubicBezTo>
                    <a:pt x="1008" y="67"/>
                    <a:pt x="909" y="24"/>
                    <a:pt x="800" y="5"/>
                  </a:cubicBezTo>
                  <a:cubicBezTo>
                    <a:pt x="742" y="4"/>
                    <a:pt x="684" y="2"/>
                    <a:pt x="625"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2246397" y="3887749"/>
              <a:ext cx="43423" cy="42660"/>
            </a:xfrm>
            <a:custGeom>
              <a:avLst/>
              <a:gdLst/>
              <a:ahLst/>
              <a:cxnLst/>
              <a:rect l="l" t="t" r="r" b="b"/>
              <a:pathLst>
                <a:path w="911" h="895" extrusionOk="0">
                  <a:moveTo>
                    <a:pt x="474" y="0"/>
                  </a:moveTo>
                  <a:cubicBezTo>
                    <a:pt x="426" y="0"/>
                    <a:pt x="378" y="9"/>
                    <a:pt x="331" y="25"/>
                  </a:cubicBezTo>
                  <a:cubicBezTo>
                    <a:pt x="261" y="52"/>
                    <a:pt x="202" y="94"/>
                    <a:pt x="153" y="152"/>
                  </a:cubicBezTo>
                  <a:cubicBezTo>
                    <a:pt x="106" y="211"/>
                    <a:pt x="77" y="277"/>
                    <a:pt x="64" y="351"/>
                  </a:cubicBezTo>
                  <a:cubicBezTo>
                    <a:pt x="53" y="398"/>
                    <a:pt x="41" y="446"/>
                    <a:pt x="30" y="493"/>
                  </a:cubicBezTo>
                  <a:cubicBezTo>
                    <a:pt x="0" y="608"/>
                    <a:pt x="63" y="743"/>
                    <a:pt x="151" y="813"/>
                  </a:cubicBezTo>
                  <a:cubicBezTo>
                    <a:pt x="209" y="862"/>
                    <a:pt x="294" y="894"/>
                    <a:pt x="375" y="894"/>
                  </a:cubicBezTo>
                  <a:cubicBezTo>
                    <a:pt x="414" y="894"/>
                    <a:pt x="453" y="887"/>
                    <a:pt x="487" y="870"/>
                  </a:cubicBezTo>
                  <a:cubicBezTo>
                    <a:pt x="531" y="849"/>
                    <a:pt x="576" y="828"/>
                    <a:pt x="619" y="807"/>
                  </a:cubicBezTo>
                  <a:cubicBezTo>
                    <a:pt x="690" y="781"/>
                    <a:pt x="749" y="739"/>
                    <a:pt x="797" y="681"/>
                  </a:cubicBezTo>
                  <a:cubicBezTo>
                    <a:pt x="844" y="623"/>
                    <a:pt x="875" y="556"/>
                    <a:pt x="886" y="482"/>
                  </a:cubicBezTo>
                  <a:cubicBezTo>
                    <a:pt x="910" y="336"/>
                    <a:pt x="853" y="188"/>
                    <a:pt x="740" y="95"/>
                  </a:cubicBezTo>
                  <a:cubicBezTo>
                    <a:pt x="664" y="33"/>
                    <a:pt x="570" y="0"/>
                    <a:pt x="47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2120466" y="3974737"/>
              <a:ext cx="25548" cy="18494"/>
            </a:xfrm>
            <a:custGeom>
              <a:avLst/>
              <a:gdLst/>
              <a:ahLst/>
              <a:cxnLst/>
              <a:rect l="l" t="t" r="r" b="b"/>
              <a:pathLst>
                <a:path w="536" h="388" extrusionOk="0">
                  <a:moveTo>
                    <a:pt x="258" y="1"/>
                  </a:moveTo>
                  <a:cubicBezTo>
                    <a:pt x="209" y="1"/>
                    <a:pt x="159" y="21"/>
                    <a:pt x="118" y="71"/>
                  </a:cubicBezTo>
                  <a:cubicBezTo>
                    <a:pt x="1" y="214"/>
                    <a:pt x="136" y="388"/>
                    <a:pt x="278" y="388"/>
                  </a:cubicBezTo>
                  <a:cubicBezTo>
                    <a:pt x="327" y="388"/>
                    <a:pt x="377" y="367"/>
                    <a:pt x="418" y="317"/>
                  </a:cubicBezTo>
                  <a:cubicBezTo>
                    <a:pt x="535" y="174"/>
                    <a:pt x="400" y="1"/>
                    <a:pt x="258"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2016366" y="4098285"/>
              <a:ext cx="28742" cy="20830"/>
            </a:xfrm>
            <a:custGeom>
              <a:avLst/>
              <a:gdLst/>
              <a:ahLst/>
              <a:cxnLst/>
              <a:rect l="l" t="t" r="r" b="b"/>
              <a:pathLst>
                <a:path w="603" h="437" extrusionOk="0">
                  <a:moveTo>
                    <a:pt x="290" y="1"/>
                  </a:moveTo>
                  <a:cubicBezTo>
                    <a:pt x="235" y="1"/>
                    <a:pt x="179" y="24"/>
                    <a:pt x="132" y="80"/>
                  </a:cubicBezTo>
                  <a:cubicBezTo>
                    <a:pt x="0" y="241"/>
                    <a:pt x="153" y="436"/>
                    <a:pt x="313" y="436"/>
                  </a:cubicBezTo>
                  <a:cubicBezTo>
                    <a:pt x="369" y="436"/>
                    <a:pt x="425" y="413"/>
                    <a:pt x="470" y="357"/>
                  </a:cubicBezTo>
                  <a:cubicBezTo>
                    <a:pt x="603" y="195"/>
                    <a:pt x="451" y="1"/>
                    <a:pt x="29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1906117" y="4209249"/>
              <a:ext cx="92089" cy="66540"/>
            </a:xfrm>
            <a:custGeom>
              <a:avLst/>
              <a:gdLst/>
              <a:ahLst/>
              <a:cxnLst/>
              <a:rect l="l" t="t" r="r" b="b"/>
              <a:pathLst>
                <a:path w="1932" h="1396" extrusionOk="0">
                  <a:moveTo>
                    <a:pt x="929" y="1"/>
                  </a:moveTo>
                  <a:cubicBezTo>
                    <a:pt x="752" y="1"/>
                    <a:pt x="572" y="75"/>
                    <a:pt x="425" y="254"/>
                  </a:cubicBezTo>
                  <a:cubicBezTo>
                    <a:pt x="0" y="771"/>
                    <a:pt x="487" y="1396"/>
                    <a:pt x="1001" y="1396"/>
                  </a:cubicBezTo>
                  <a:cubicBezTo>
                    <a:pt x="1179" y="1396"/>
                    <a:pt x="1359" y="1321"/>
                    <a:pt x="1506" y="1142"/>
                  </a:cubicBezTo>
                  <a:cubicBezTo>
                    <a:pt x="1931" y="625"/>
                    <a:pt x="1443" y="1"/>
                    <a:pt x="929"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1852493" y="4317020"/>
              <a:ext cx="30744" cy="30887"/>
            </a:xfrm>
            <a:custGeom>
              <a:avLst/>
              <a:gdLst/>
              <a:ahLst/>
              <a:cxnLst/>
              <a:rect l="l" t="t" r="r" b="b"/>
              <a:pathLst>
                <a:path w="645" h="648" extrusionOk="0">
                  <a:moveTo>
                    <a:pt x="351" y="0"/>
                  </a:moveTo>
                  <a:cubicBezTo>
                    <a:pt x="341" y="0"/>
                    <a:pt x="330" y="1"/>
                    <a:pt x="320" y="3"/>
                  </a:cubicBezTo>
                  <a:cubicBezTo>
                    <a:pt x="249" y="13"/>
                    <a:pt x="166" y="44"/>
                    <a:pt x="124" y="107"/>
                  </a:cubicBezTo>
                  <a:cubicBezTo>
                    <a:pt x="97" y="148"/>
                    <a:pt x="60" y="194"/>
                    <a:pt x="40" y="237"/>
                  </a:cubicBezTo>
                  <a:cubicBezTo>
                    <a:pt x="31" y="259"/>
                    <a:pt x="20" y="300"/>
                    <a:pt x="14" y="328"/>
                  </a:cubicBezTo>
                  <a:cubicBezTo>
                    <a:pt x="1" y="383"/>
                    <a:pt x="11" y="428"/>
                    <a:pt x="26" y="480"/>
                  </a:cubicBezTo>
                  <a:cubicBezTo>
                    <a:pt x="48" y="563"/>
                    <a:pt x="141" y="639"/>
                    <a:pt x="225" y="645"/>
                  </a:cubicBezTo>
                  <a:cubicBezTo>
                    <a:pt x="243" y="647"/>
                    <a:pt x="260" y="648"/>
                    <a:pt x="276" y="648"/>
                  </a:cubicBezTo>
                  <a:cubicBezTo>
                    <a:pt x="310" y="648"/>
                    <a:pt x="341" y="643"/>
                    <a:pt x="376" y="629"/>
                  </a:cubicBezTo>
                  <a:cubicBezTo>
                    <a:pt x="404" y="616"/>
                    <a:pt x="442" y="598"/>
                    <a:pt x="461" y="585"/>
                  </a:cubicBezTo>
                  <a:cubicBezTo>
                    <a:pt x="501" y="557"/>
                    <a:pt x="539" y="513"/>
                    <a:pt x="573" y="478"/>
                  </a:cubicBezTo>
                  <a:cubicBezTo>
                    <a:pt x="622" y="428"/>
                    <a:pt x="644" y="331"/>
                    <a:pt x="638" y="264"/>
                  </a:cubicBezTo>
                  <a:cubicBezTo>
                    <a:pt x="632" y="194"/>
                    <a:pt x="591" y="111"/>
                    <a:pt x="533" y="69"/>
                  </a:cubicBezTo>
                  <a:cubicBezTo>
                    <a:pt x="482" y="29"/>
                    <a:pt x="417" y="0"/>
                    <a:pt x="351"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1742816" y="4345953"/>
              <a:ext cx="79601" cy="78647"/>
            </a:xfrm>
            <a:custGeom>
              <a:avLst/>
              <a:gdLst/>
              <a:ahLst/>
              <a:cxnLst/>
              <a:rect l="l" t="t" r="r" b="b"/>
              <a:pathLst>
                <a:path w="1670" h="1650" extrusionOk="0">
                  <a:moveTo>
                    <a:pt x="836" y="1"/>
                  </a:moveTo>
                  <a:cubicBezTo>
                    <a:pt x="809" y="1"/>
                    <a:pt x="782" y="2"/>
                    <a:pt x="754" y="5"/>
                  </a:cubicBezTo>
                  <a:cubicBezTo>
                    <a:pt x="686" y="21"/>
                    <a:pt x="616" y="36"/>
                    <a:pt x="548" y="52"/>
                  </a:cubicBezTo>
                  <a:cubicBezTo>
                    <a:pt x="410" y="104"/>
                    <a:pt x="292" y="187"/>
                    <a:pt x="197" y="302"/>
                  </a:cubicBezTo>
                  <a:cubicBezTo>
                    <a:pt x="122" y="387"/>
                    <a:pt x="74" y="484"/>
                    <a:pt x="51" y="593"/>
                  </a:cubicBezTo>
                  <a:cubicBezTo>
                    <a:pt x="12" y="694"/>
                    <a:pt x="1" y="797"/>
                    <a:pt x="14" y="906"/>
                  </a:cubicBezTo>
                  <a:cubicBezTo>
                    <a:pt x="22" y="1015"/>
                    <a:pt x="54" y="1116"/>
                    <a:pt x="112" y="1206"/>
                  </a:cubicBezTo>
                  <a:cubicBezTo>
                    <a:pt x="155" y="1307"/>
                    <a:pt x="222" y="1394"/>
                    <a:pt x="312" y="1462"/>
                  </a:cubicBezTo>
                  <a:cubicBezTo>
                    <a:pt x="374" y="1501"/>
                    <a:pt x="437" y="1538"/>
                    <a:pt x="500" y="1578"/>
                  </a:cubicBezTo>
                  <a:cubicBezTo>
                    <a:pt x="608" y="1625"/>
                    <a:pt x="718" y="1650"/>
                    <a:pt x="832" y="1650"/>
                  </a:cubicBezTo>
                  <a:cubicBezTo>
                    <a:pt x="860" y="1650"/>
                    <a:pt x="888" y="1648"/>
                    <a:pt x="917" y="1645"/>
                  </a:cubicBezTo>
                  <a:cubicBezTo>
                    <a:pt x="985" y="1630"/>
                    <a:pt x="1054" y="1614"/>
                    <a:pt x="1122" y="1598"/>
                  </a:cubicBezTo>
                  <a:cubicBezTo>
                    <a:pt x="1260" y="1546"/>
                    <a:pt x="1378" y="1463"/>
                    <a:pt x="1473" y="1348"/>
                  </a:cubicBezTo>
                  <a:cubicBezTo>
                    <a:pt x="1548" y="1263"/>
                    <a:pt x="1597" y="1166"/>
                    <a:pt x="1619" y="1057"/>
                  </a:cubicBezTo>
                  <a:cubicBezTo>
                    <a:pt x="1658" y="956"/>
                    <a:pt x="1669" y="853"/>
                    <a:pt x="1656" y="745"/>
                  </a:cubicBezTo>
                  <a:cubicBezTo>
                    <a:pt x="1649" y="635"/>
                    <a:pt x="1616" y="536"/>
                    <a:pt x="1558" y="445"/>
                  </a:cubicBezTo>
                  <a:cubicBezTo>
                    <a:pt x="1515" y="343"/>
                    <a:pt x="1448" y="256"/>
                    <a:pt x="1358" y="188"/>
                  </a:cubicBezTo>
                  <a:cubicBezTo>
                    <a:pt x="1296" y="149"/>
                    <a:pt x="1233" y="112"/>
                    <a:pt x="1170" y="72"/>
                  </a:cubicBezTo>
                  <a:cubicBezTo>
                    <a:pt x="1063" y="24"/>
                    <a:pt x="952" y="1"/>
                    <a:pt x="83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6"/>
            <p:cNvSpPr/>
            <p:nvPr/>
          </p:nvSpPr>
          <p:spPr>
            <a:xfrm>
              <a:off x="1656447" y="4404962"/>
              <a:ext cx="35558" cy="33413"/>
            </a:xfrm>
            <a:custGeom>
              <a:avLst/>
              <a:gdLst/>
              <a:ahLst/>
              <a:cxnLst/>
              <a:rect l="l" t="t" r="r" b="b"/>
              <a:pathLst>
                <a:path w="746" h="701" extrusionOk="0">
                  <a:moveTo>
                    <a:pt x="322" y="0"/>
                  </a:moveTo>
                  <a:cubicBezTo>
                    <a:pt x="299" y="0"/>
                    <a:pt x="276" y="3"/>
                    <a:pt x="252" y="8"/>
                  </a:cubicBezTo>
                  <a:cubicBezTo>
                    <a:pt x="188" y="22"/>
                    <a:pt x="124" y="57"/>
                    <a:pt x="83" y="110"/>
                  </a:cubicBezTo>
                  <a:cubicBezTo>
                    <a:pt x="51" y="153"/>
                    <a:pt x="29" y="203"/>
                    <a:pt x="18" y="256"/>
                  </a:cubicBezTo>
                  <a:cubicBezTo>
                    <a:pt x="1" y="338"/>
                    <a:pt x="31" y="414"/>
                    <a:pt x="71" y="482"/>
                  </a:cubicBezTo>
                  <a:cubicBezTo>
                    <a:pt x="122" y="572"/>
                    <a:pt x="234" y="621"/>
                    <a:pt x="322" y="674"/>
                  </a:cubicBezTo>
                  <a:cubicBezTo>
                    <a:pt x="346" y="682"/>
                    <a:pt x="370" y="689"/>
                    <a:pt x="395" y="696"/>
                  </a:cubicBezTo>
                  <a:cubicBezTo>
                    <a:pt x="410" y="699"/>
                    <a:pt x="424" y="701"/>
                    <a:pt x="439" y="701"/>
                  </a:cubicBezTo>
                  <a:cubicBezTo>
                    <a:pt x="462" y="701"/>
                    <a:pt x="485" y="697"/>
                    <a:pt x="507" y="690"/>
                  </a:cubicBezTo>
                  <a:cubicBezTo>
                    <a:pt x="569" y="675"/>
                    <a:pt x="632" y="644"/>
                    <a:pt x="669" y="591"/>
                  </a:cubicBezTo>
                  <a:cubicBezTo>
                    <a:pt x="701" y="550"/>
                    <a:pt x="722" y="503"/>
                    <a:pt x="732" y="450"/>
                  </a:cubicBezTo>
                  <a:cubicBezTo>
                    <a:pt x="746" y="387"/>
                    <a:pt x="726" y="283"/>
                    <a:pt x="683" y="233"/>
                  </a:cubicBezTo>
                  <a:cubicBezTo>
                    <a:pt x="614" y="156"/>
                    <a:pt x="546" y="57"/>
                    <a:pt x="445" y="24"/>
                  </a:cubicBezTo>
                  <a:cubicBezTo>
                    <a:pt x="403" y="9"/>
                    <a:pt x="364" y="0"/>
                    <a:pt x="32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6"/>
            <p:cNvSpPr/>
            <p:nvPr/>
          </p:nvSpPr>
          <p:spPr>
            <a:xfrm>
              <a:off x="1551108" y="4396239"/>
              <a:ext cx="56483" cy="40754"/>
            </a:xfrm>
            <a:custGeom>
              <a:avLst/>
              <a:gdLst/>
              <a:ahLst/>
              <a:cxnLst/>
              <a:rect l="l" t="t" r="r" b="b"/>
              <a:pathLst>
                <a:path w="1185" h="855" extrusionOk="0">
                  <a:moveTo>
                    <a:pt x="571" y="1"/>
                  </a:moveTo>
                  <a:cubicBezTo>
                    <a:pt x="462" y="1"/>
                    <a:pt x="351" y="46"/>
                    <a:pt x="261" y="156"/>
                  </a:cubicBezTo>
                  <a:cubicBezTo>
                    <a:pt x="1" y="473"/>
                    <a:pt x="300" y="855"/>
                    <a:pt x="615" y="855"/>
                  </a:cubicBezTo>
                  <a:cubicBezTo>
                    <a:pt x="724" y="855"/>
                    <a:pt x="834" y="809"/>
                    <a:pt x="924" y="700"/>
                  </a:cubicBezTo>
                  <a:cubicBezTo>
                    <a:pt x="1185" y="383"/>
                    <a:pt x="885" y="1"/>
                    <a:pt x="571"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6"/>
            <p:cNvSpPr/>
            <p:nvPr/>
          </p:nvSpPr>
          <p:spPr>
            <a:xfrm>
              <a:off x="1753875" y="4499815"/>
              <a:ext cx="49000" cy="35415"/>
            </a:xfrm>
            <a:custGeom>
              <a:avLst/>
              <a:gdLst/>
              <a:ahLst/>
              <a:cxnLst/>
              <a:rect l="l" t="t" r="r" b="b"/>
              <a:pathLst>
                <a:path w="1028" h="743" extrusionOk="0">
                  <a:moveTo>
                    <a:pt x="495" y="1"/>
                  </a:moveTo>
                  <a:cubicBezTo>
                    <a:pt x="401" y="1"/>
                    <a:pt x="305" y="40"/>
                    <a:pt x="227" y="135"/>
                  </a:cubicBezTo>
                  <a:cubicBezTo>
                    <a:pt x="1" y="411"/>
                    <a:pt x="260" y="742"/>
                    <a:pt x="533" y="742"/>
                  </a:cubicBezTo>
                  <a:cubicBezTo>
                    <a:pt x="628" y="742"/>
                    <a:pt x="724" y="702"/>
                    <a:pt x="802" y="607"/>
                  </a:cubicBezTo>
                  <a:cubicBezTo>
                    <a:pt x="1028" y="333"/>
                    <a:pt x="768" y="1"/>
                    <a:pt x="495"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6"/>
            <p:cNvSpPr/>
            <p:nvPr/>
          </p:nvSpPr>
          <p:spPr>
            <a:xfrm>
              <a:off x="1616027" y="4547385"/>
              <a:ext cx="47093" cy="46044"/>
            </a:xfrm>
            <a:custGeom>
              <a:avLst/>
              <a:gdLst/>
              <a:ahLst/>
              <a:cxnLst/>
              <a:rect l="l" t="t" r="r" b="b"/>
              <a:pathLst>
                <a:path w="988" h="966" extrusionOk="0">
                  <a:moveTo>
                    <a:pt x="434" y="0"/>
                  </a:moveTo>
                  <a:cubicBezTo>
                    <a:pt x="421" y="0"/>
                    <a:pt x="409" y="1"/>
                    <a:pt x="396" y="2"/>
                  </a:cubicBezTo>
                  <a:cubicBezTo>
                    <a:pt x="353" y="6"/>
                    <a:pt x="306" y="19"/>
                    <a:pt x="265" y="36"/>
                  </a:cubicBezTo>
                  <a:cubicBezTo>
                    <a:pt x="202" y="63"/>
                    <a:pt x="135" y="99"/>
                    <a:pt x="92" y="156"/>
                  </a:cubicBezTo>
                  <a:cubicBezTo>
                    <a:pt x="29" y="239"/>
                    <a:pt x="5" y="328"/>
                    <a:pt x="3" y="428"/>
                  </a:cubicBezTo>
                  <a:cubicBezTo>
                    <a:pt x="1" y="489"/>
                    <a:pt x="4" y="544"/>
                    <a:pt x="30" y="604"/>
                  </a:cubicBezTo>
                  <a:cubicBezTo>
                    <a:pt x="46" y="643"/>
                    <a:pt x="70" y="682"/>
                    <a:pt x="92" y="717"/>
                  </a:cubicBezTo>
                  <a:cubicBezTo>
                    <a:pt x="103" y="734"/>
                    <a:pt x="115" y="750"/>
                    <a:pt x="127" y="769"/>
                  </a:cubicBezTo>
                  <a:cubicBezTo>
                    <a:pt x="216" y="900"/>
                    <a:pt x="361" y="966"/>
                    <a:pt x="507" y="966"/>
                  </a:cubicBezTo>
                  <a:cubicBezTo>
                    <a:pt x="644" y="966"/>
                    <a:pt x="780" y="909"/>
                    <a:pt x="872" y="796"/>
                  </a:cubicBezTo>
                  <a:cubicBezTo>
                    <a:pt x="947" y="703"/>
                    <a:pt x="988" y="572"/>
                    <a:pt x="976" y="454"/>
                  </a:cubicBezTo>
                  <a:cubicBezTo>
                    <a:pt x="961" y="289"/>
                    <a:pt x="853" y="136"/>
                    <a:pt x="700" y="70"/>
                  </a:cubicBezTo>
                  <a:cubicBezTo>
                    <a:pt x="615" y="33"/>
                    <a:pt x="527" y="0"/>
                    <a:pt x="434"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1588525" y="4484610"/>
              <a:ext cx="54719" cy="55005"/>
            </a:xfrm>
            <a:custGeom>
              <a:avLst/>
              <a:gdLst/>
              <a:ahLst/>
              <a:cxnLst/>
              <a:rect l="l" t="t" r="r" b="b"/>
              <a:pathLst>
                <a:path w="1148" h="1154" extrusionOk="0">
                  <a:moveTo>
                    <a:pt x="610" y="1"/>
                  </a:moveTo>
                  <a:cubicBezTo>
                    <a:pt x="590" y="1"/>
                    <a:pt x="569" y="2"/>
                    <a:pt x="549" y="5"/>
                  </a:cubicBezTo>
                  <a:lnTo>
                    <a:pt x="416" y="35"/>
                  </a:lnTo>
                  <a:cubicBezTo>
                    <a:pt x="325" y="70"/>
                    <a:pt x="249" y="123"/>
                    <a:pt x="187" y="199"/>
                  </a:cubicBezTo>
                  <a:lnTo>
                    <a:pt x="141" y="271"/>
                  </a:lnTo>
                  <a:cubicBezTo>
                    <a:pt x="123" y="300"/>
                    <a:pt x="104" y="329"/>
                    <a:pt x="88" y="359"/>
                  </a:cubicBezTo>
                  <a:cubicBezTo>
                    <a:pt x="46" y="415"/>
                    <a:pt x="21" y="478"/>
                    <a:pt x="11" y="548"/>
                  </a:cubicBezTo>
                  <a:cubicBezTo>
                    <a:pt x="3" y="597"/>
                    <a:pt x="1" y="644"/>
                    <a:pt x="9" y="691"/>
                  </a:cubicBezTo>
                  <a:cubicBezTo>
                    <a:pt x="29" y="819"/>
                    <a:pt x="87" y="957"/>
                    <a:pt x="193" y="1038"/>
                  </a:cubicBezTo>
                  <a:cubicBezTo>
                    <a:pt x="231" y="1061"/>
                    <a:pt x="271" y="1086"/>
                    <a:pt x="310" y="1109"/>
                  </a:cubicBezTo>
                  <a:cubicBezTo>
                    <a:pt x="377" y="1139"/>
                    <a:pt x="446" y="1154"/>
                    <a:pt x="518" y="1154"/>
                  </a:cubicBezTo>
                  <a:cubicBezTo>
                    <a:pt x="535" y="1154"/>
                    <a:pt x="552" y="1153"/>
                    <a:pt x="569" y="1151"/>
                  </a:cubicBezTo>
                  <a:cubicBezTo>
                    <a:pt x="660" y="1148"/>
                    <a:pt x="751" y="1107"/>
                    <a:pt x="828" y="1059"/>
                  </a:cubicBezTo>
                  <a:cubicBezTo>
                    <a:pt x="864" y="1035"/>
                    <a:pt x="915" y="979"/>
                    <a:pt x="955" y="941"/>
                  </a:cubicBezTo>
                  <a:lnTo>
                    <a:pt x="1018" y="882"/>
                  </a:lnTo>
                  <a:cubicBezTo>
                    <a:pt x="1068" y="827"/>
                    <a:pt x="1099" y="763"/>
                    <a:pt x="1114" y="693"/>
                  </a:cubicBezTo>
                  <a:cubicBezTo>
                    <a:pt x="1140" y="627"/>
                    <a:pt x="1147" y="559"/>
                    <a:pt x="1137" y="489"/>
                  </a:cubicBezTo>
                  <a:cubicBezTo>
                    <a:pt x="1133" y="416"/>
                    <a:pt x="1113" y="353"/>
                    <a:pt x="1074" y="292"/>
                  </a:cubicBezTo>
                  <a:cubicBezTo>
                    <a:pt x="1046" y="225"/>
                    <a:pt x="1003" y="169"/>
                    <a:pt x="943" y="124"/>
                  </a:cubicBezTo>
                  <a:cubicBezTo>
                    <a:pt x="848" y="52"/>
                    <a:pt x="731" y="1"/>
                    <a:pt x="610"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8" name="Google Shape;1268;p1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269" name="Google Shape;1269;p16"/>
          <p:cNvSpPr/>
          <p:nvPr/>
        </p:nvSpPr>
        <p:spPr>
          <a:xfrm>
            <a:off x="8355123" y="2710765"/>
            <a:ext cx="57348"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8804284" y="66982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91784" y="3340792"/>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7274899" y="4674899"/>
            <a:ext cx="129829" cy="129829"/>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1790100" y="4804730"/>
            <a:ext cx="64914" cy="64914"/>
          </a:xfrm>
          <a:custGeom>
            <a:avLst/>
            <a:gdLst/>
            <a:ahLst/>
            <a:cxnLst/>
            <a:rect l="l" t="t" r="r" b="b"/>
            <a:pathLst>
              <a:path w="592" h="592" extrusionOk="0">
                <a:moveTo>
                  <a:pt x="287" y="1"/>
                </a:moveTo>
                <a:cubicBezTo>
                  <a:pt x="287" y="1"/>
                  <a:pt x="265" y="137"/>
                  <a:pt x="262" y="264"/>
                </a:cubicBezTo>
                <a:cubicBezTo>
                  <a:pt x="163" y="270"/>
                  <a:pt x="0" y="304"/>
                  <a:pt x="0" y="304"/>
                </a:cubicBezTo>
                <a:cubicBezTo>
                  <a:pt x="0" y="304"/>
                  <a:pt x="136" y="325"/>
                  <a:pt x="262" y="330"/>
                </a:cubicBezTo>
                <a:cubicBezTo>
                  <a:pt x="264" y="457"/>
                  <a:pt x="288" y="591"/>
                  <a:pt x="288" y="591"/>
                </a:cubicBezTo>
                <a:cubicBezTo>
                  <a:pt x="288" y="591"/>
                  <a:pt x="321" y="429"/>
                  <a:pt x="329" y="330"/>
                </a:cubicBezTo>
                <a:cubicBezTo>
                  <a:pt x="458" y="326"/>
                  <a:pt x="592" y="303"/>
                  <a:pt x="592" y="303"/>
                </a:cubicBezTo>
                <a:cubicBezTo>
                  <a:pt x="592" y="303"/>
                  <a:pt x="429" y="269"/>
                  <a:pt x="329" y="263"/>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189814" y="3500960"/>
            <a:ext cx="259438" cy="259328"/>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6"/>
          <p:cNvSpPr/>
          <p:nvPr/>
        </p:nvSpPr>
        <p:spPr>
          <a:xfrm>
            <a:off x="319433" y="540008"/>
            <a:ext cx="129829" cy="129829"/>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6"/>
          <p:cNvSpPr/>
          <p:nvPr/>
        </p:nvSpPr>
        <p:spPr>
          <a:xfrm>
            <a:off x="8532648" y="3067903"/>
            <a:ext cx="259328" cy="259219"/>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6732552" y="475085"/>
            <a:ext cx="129829" cy="129829"/>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1pPr>
            <a:lvl2pPr lvl="1"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2pPr>
            <a:lvl3pPr lvl="2"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3pPr>
            <a:lvl4pPr lvl="3"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4pPr>
            <a:lvl5pPr lvl="4"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5pPr>
            <a:lvl6pPr lvl="5"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6pPr>
            <a:lvl7pPr lvl="6"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7pPr>
            <a:lvl8pPr lvl="7"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8pPr>
            <a:lvl9pPr lvl="8" rtl="0">
              <a:spcBef>
                <a:spcPts val="0"/>
              </a:spcBef>
              <a:spcAft>
                <a:spcPts val="0"/>
              </a:spcAft>
              <a:buClr>
                <a:schemeClr val="accent4"/>
              </a:buClr>
              <a:buSzPts val="3100"/>
              <a:buFont typeface="Exo Medium"/>
              <a:buNone/>
              <a:defRPr sz="3100">
                <a:solidFill>
                  <a:schemeClr val="accent4"/>
                </a:solidFill>
                <a:latin typeface="Exo Medium"/>
                <a:ea typeface="Exo Medium"/>
                <a:cs typeface="Exo Medium"/>
                <a:sym typeface="Exo Medium"/>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0" r:id="rId7"/>
    <p:sldLayoutId id="2147483661" r:id="rId8"/>
    <p:sldLayoutId id="2147483662" r:id="rId9"/>
    <p:sldLayoutId id="2147483668"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36"/>
          <p:cNvSpPr txBox="1">
            <a:spLocks noGrp="1"/>
          </p:cNvSpPr>
          <p:nvPr>
            <p:ph type="subTitle" idx="1"/>
          </p:nvPr>
        </p:nvSpPr>
        <p:spPr>
          <a:xfrm rot="-546">
            <a:off x="2326898" y="3088304"/>
            <a:ext cx="4684428"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Giảng Viên Hướng Dẫn : Nguyễn Thị Thanh Thủy </a:t>
            </a:r>
          </a:p>
          <a:p>
            <a:pPr marL="0" lvl="0" indent="0" algn="ctr" rtl="0">
              <a:spcBef>
                <a:spcPts val="0"/>
              </a:spcBef>
              <a:spcAft>
                <a:spcPts val="0"/>
              </a:spcAft>
              <a:buNone/>
            </a:pPr>
            <a:r>
              <a:rPr lang="en" dirty="0"/>
              <a:t>			</a:t>
            </a:r>
          </a:p>
          <a:p>
            <a:pPr marL="0" lvl="0" indent="0" algn="ctr" rtl="0">
              <a:spcBef>
                <a:spcPts val="0"/>
              </a:spcBef>
              <a:spcAft>
                <a:spcPts val="0"/>
              </a:spcAft>
              <a:buNone/>
            </a:pPr>
            <a:r>
              <a:rPr lang="en" dirty="0"/>
              <a:t>		</a:t>
            </a:r>
            <a:endParaRPr dirty="0"/>
          </a:p>
        </p:txBody>
      </p:sp>
      <p:sp>
        <p:nvSpPr>
          <p:cNvPr id="2785" name="Google Shape;2785;p36"/>
          <p:cNvSpPr txBox="1">
            <a:spLocks noGrp="1"/>
          </p:cNvSpPr>
          <p:nvPr>
            <p:ph type="ctrTitle"/>
          </p:nvPr>
        </p:nvSpPr>
        <p:spPr>
          <a:xfrm>
            <a:off x="1656799" y="931523"/>
            <a:ext cx="5569500" cy="253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accent4"/>
                </a:solidFill>
              </a:rPr>
              <a:t>Đề Tài : Quản Lý Q</a:t>
            </a:r>
            <a:r>
              <a:rPr lang="en-US" dirty="0">
                <a:solidFill>
                  <a:schemeClr val="accent4"/>
                </a:solidFill>
              </a:rPr>
              <a:t>u</a:t>
            </a:r>
            <a:r>
              <a:rPr lang="en" dirty="0">
                <a:solidFill>
                  <a:schemeClr val="accent4"/>
                </a:solidFill>
              </a:rPr>
              <a:t>án Cà Phê</a:t>
            </a:r>
            <a:br>
              <a:rPr lang="en" dirty="0">
                <a:solidFill>
                  <a:schemeClr val="accent4"/>
                </a:solidFill>
              </a:rPr>
            </a:br>
            <a:endParaRPr dirty="0">
              <a:solidFill>
                <a:schemeClr val="accent4"/>
              </a:solidFill>
            </a:endParaRPr>
          </a:p>
        </p:txBody>
      </p:sp>
      <p:cxnSp>
        <p:nvCxnSpPr>
          <p:cNvPr id="2786" name="Google Shape;2786;p36"/>
          <p:cNvCxnSpPr/>
          <p:nvPr/>
        </p:nvCxnSpPr>
        <p:spPr>
          <a:xfrm>
            <a:off x="1853170" y="2850386"/>
            <a:ext cx="5514900" cy="0"/>
          </a:xfrm>
          <a:prstGeom prst="straightConnector1">
            <a:avLst/>
          </a:prstGeom>
          <a:noFill/>
          <a:ln w="9525" cap="flat" cmpd="sng">
            <a:solidFill>
              <a:schemeClr val="dk2"/>
            </a:solidFill>
            <a:prstDash val="solid"/>
            <a:round/>
            <a:headEnd type="none" w="med" len="med"/>
            <a:tailEnd type="none" w="med" len="med"/>
          </a:ln>
        </p:spPr>
      </p:cxnSp>
      <p:grpSp>
        <p:nvGrpSpPr>
          <p:cNvPr id="2796" name="Google Shape;2796;p36"/>
          <p:cNvGrpSpPr/>
          <p:nvPr/>
        </p:nvGrpSpPr>
        <p:grpSpPr>
          <a:xfrm rot="-809205">
            <a:off x="960683" y="1679786"/>
            <a:ext cx="828311" cy="837015"/>
            <a:chOff x="4040460" y="135322"/>
            <a:chExt cx="330843" cy="334322"/>
          </a:xfrm>
        </p:grpSpPr>
        <p:sp>
          <p:nvSpPr>
            <p:cNvPr id="2797" name="Google Shape;2797;p36"/>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6"/>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6"/>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8" name="Google Shape;2808;p36"/>
          <p:cNvGrpSpPr/>
          <p:nvPr/>
        </p:nvGrpSpPr>
        <p:grpSpPr>
          <a:xfrm>
            <a:off x="6253849" y="85105"/>
            <a:ext cx="1015921" cy="1240558"/>
            <a:chOff x="5253963" y="-691571"/>
            <a:chExt cx="332892" cy="406487"/>
          </a:xfrm>
        </p:grpSpPr>
        <p:sp>
          <p:nvSpPr>
            <p:cNvPr id="2809" name="Google Shape;2809;p36"/>
            <p:cNvSpPr/>
            <p:nvPr/>
          </p:nvSpPr>
          <p:spPr>
            <a:xfrm>
              <a:off x="5262543" y="-534038"/>
              <a:ext cx="88466" cy="108581"/>
            </a:xfrm>
            <a:custGeom>
              <a:avLst/>
              <a:gdLst/>
              <a:ahLst/>
              <a:cxnLst/>
              <a:rect l="l" t="t" r="r" b="b"/>
              <a:pathLst>
                <a:path w="1856" h="2278" extrusionOk="0">
                  <a:moveTo>
                    <a:pt x="1811" y="62"/>
                  </a:moveTo>
                  <a:lnTo>
                    <a:pt x="1811" y="1277"/>
                  </a:lnTo>
                  <a:lnTo>
                    <a:pt x="794" y="2205"/>
                  </a:lnTo>
                  <a:lnTo>
                    <a:pt x="62" y="604"/>
                  </a:lnTo>
                  <a:lnTo>
                    <a:pt x="1811" y="62"/>
                  </a:lnTo>
                  <a:close/>
                  <a:moveTo>
                    <a:pt x="1855" y="0"/>
                  </a:moveTo>
                  <a:lnTo>
                    <a:pt x="0" y="577"/>
                  </a:lnTo>
                  <a:lnTo>
                    <a:pt x="778" y="2277"/>
                  </a:lnTo>
                  <a:lnTo>
                    <a:pt x="1855" y="1295"/>
                  </a:lnTo>
                  <a:lnTo>
                    <a:pt x="18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5349198" y="-680941"/>
              <a:ext cx="228840" cy="386801"/>
            </a:xfrm>
            <a:custGeom>
              <a:avLst/>
              <a:gdLst/>
              <a:ahLst/>
              <a:cxnLst/>
              <a:rect l="l" t="t" r="r" b="b"/>
              <a:pathLst>
                <a:path w="4801" h="8115" extrusionOk="0">
                  <a:moveTo>
                    <a:pt x="3427" y="0"/>
                  </a:moveTo>
                  <a:lnTo>
                    <a:pt x="2040" y="1192"/>
                  </a:lnTo>
                  <a:lnTo>
                    <a:pt x="1" y="3097"/>
                  </a:lnTo>
                  <a:lnTo>
                    <a:pt x="30" y="3129"/>
                  </a:lnTo>
                  <a:lnTo>
                    <a:pt x="2069" y="1224"/>
                  </a:lnTo>
                  <a:lnTo>
                    <a:pt x="3417" y="67"/>
                  </a:lnTo>
                  <a:lnTo>
                    <a:pt x="4739" y="2183"/>
                  </a:lnTo>
                  <a:lnTo>
                    <a:pt x="3105" y="3100"/>
                  </a:lnTo>
                  <a:lnTo>
                    <a:pt x="3188" y="5323"/>
                  </a:lnTo>
                  <a:lnTo>
                    <a:pt x="3105" y="6815"/>
                  </a:lnTo>
                  <a:lnTo>
                    <a:pt x="3105" y="6827"/>
                  </a:lnTo>
                  <a:lnTo>
                    <a:pt x="4757" y="8114"/>
                  </a:lnTo>
                  <a:lnTo>
                    <a:pt x="4783" y="8081"/>
                  </a:lnTo>
                  <a:lnTo>
                    <a:pt x="3149" y="6808"/>
                  </a:lnTo>
                  <a:lnTo>
                    <a:pt x="3232" y="5323"/>
                  </a:lnTo>
                  <a:lnTo>
                    <a:pt x="3149" y="3125"/>
                  </a:lnTo>
                  <a:lnTo>
                    <a:pt x="4801" y="2199"/>
                  </a:lnTo>
                  <a:lnTo>
                    <a:pt x="3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5253963" y="-515973"/>
              <a:ext cx="20258" cy="20258"/>
            </a:xfrm>
            <a:custGeom>
              <a:avLst/>
              <a:gdLst/>
              <a:ahLst/>
              <a:cxnLst/>
              <a:rect l="l" t="t" r="r" b="b"/>
              <a:pathLst>
                <a:path w="425" h="425" extrusionOk="0">
                  <a:moveTo>
                    <a:pt x="212" y="0"/>
                  </a:moveTo>
                  <a:cubicBezTo>
                    <a:pt x="95" y="0"/>
                    <a:pt x="0" y="95"/>
                    <a:pt x="0" y="213"/>
                  </a:cubicBezTo>
                  <a:cubicBezTo>
                    <a:pt x="0" y="330"/>
                    <a:pt x="95" y="424"/>
                    <a:pt x="212" y="424"/>
                  </a:cubicBezTo>
                  <a:cubicBezTo>
                    <a:pt x="329" y="424"/>
                    <a:pt x="424" y="330"/>
                    <a:pt x="424" y="213"/>
                  </a:cubicBezTo>
                  <a:cubicBezTo>
                    <a:pt x="424" y="95"/>
                    <a:pt x="329"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5437092" y="-633562"/>
              <a:ext cx="20258" cy="20258"/>
            </a:xfrm>
            <a:custGeom>
              <a:avLst/>
              <a:gdLst/>
              <a:ahLst/>
              <a:cxnLst/>
              <a:rect l="l" t="t" r="r" b="b"/>
              <a:pathLst>
                <a:path w="425" h="425" extrusionOk="0">
                  <a:moveTo>
                    <a:pt x="212" y="1"/>
                  </a:moveTo>
                  <a:cubicBezTo>
                    <a:pt x="94" y="1"/>
                    <a:pt x="0" y="96"/>
                    <a:pt x="0" y="213"/>
                  </a:cubicBezTo>
                  <a:cubicBezTo>
                    <a:pt x="0" y="330"/>
                    <a:pt x="94" y="425"/>
                    <a:pt x="212" y="425"/>
                  </a:cubicBezTo>
                  <a:cubicBezTo>
                    <a:pt x="329" y="425"/>
                    <a:pt x="424" y="330"/>
                    <a:pt x="424" y="213"/>
                  </a:cubicBezTo>
                  <a:cubicBezTo>
                    <a:pt x="424"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5566360" y="-586898"/>
              <a:ext cx="20448" cy="20258"/>
            </a:xfrm>
            <a:custGeom>
              <a:avLst/>
              <a:gdLst/>
              <a:ahLst/>
              <a:cxnLst/>
              <a:rect l="l" t="t" r="r" b="b"/>
              <a:pathLst>
                <a:path w="429" h="425" extrusionOk="0">
                  <a:moveTo>
                    <a:pt x="216" y="1"/>
                  </a:moveTo>
                  <a:cubicBezTo>
                    <a:pt x="100" y="1"/>
                    <a:pt x="5" y="93"/>
                    <a:pt x="3" y="210"/>
                  </a:cubicBezTo>
                  <a:cubicBezTo>
                    <a:pt x="1" y="326"/>
                    <a:pt x="94" y="424"/>
                    <a:pt x="211" y="425"/>
                  </a:cubicBezTo>
                  <a:cubicBezTo>
                    <a:pt x="212" y="425"/>
                    <a:pt x="214" y="425"/>
                    <a:pt x="215" y="425"/>
                  </a:cubicBezTo>
                  <a:cubicBezTo>
                    <a:pt x="330" y="425"/>
                    <a:pt x="425" y="332"/>
                    <a:pt x="427" y="216"/>
                  </a:cubicBezTo>
                  <a:cubicBezTo>
                    <a:pt x="429" y="99"/>
                    <a:pt x="336" y="3"/>
                    <a:pt x="218" y="1"/>
                  </a:cubicBezTo>
                  <a:cubicBezTo>
                    <a:pt x="218" y="1"/>
                    <a:pt x="217"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5492050" y="-437278"/>
              <a:ext cx="20258" cy="20258"/>
            </a:xfrm>
            <a:custGeom>
              <a:avLst/>
              <a:gdLst/>
              <a:ahLst/>
              <a:cxnLst/>
              <a:rect l="l" t="t" r="r" b="b"/>
              <a:pathLst>
                <a:path w="425" h="425" extrusionOk="0">
                  <a:moveTo>
                    <a:pt x="213" y="0"/>
                  </a:moveTo>
                  <a:cubicBezTo>
                    <a:pt x="96" y="0"/>
                    <a:pt x="1" y="94"/>
                    <a:pt x="1" y="212"/>
                  </a:cubicBezTo>
                  <a:cubicBezTo>
                    <a:pt x="1" y="329"/>
                    <a:pt x="96" y="424"/>
                    <a:pt x="213" y="424"/>
                  </a:cubicBezTo>
                  <a:cubicBezTo>
                    <a:pt x="331" y="424"/>
                    <a:pt x="425" y="329"/>
                    <a:pt x="425" y="212"/>
                  </a:cubicBezTo>
                  <a:cubicBezTo>
                    <a:pt x="425" y="94"/>
                    <a:pt x="331"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5566407" y="-305389"/>
              <a:ext cx="20448" cy="20305"/>
            </a:xfrm>
            <a:custGeom>
              <a:avLst/>
              <a:gdLst/>
              <a:ahLst/>
              <a:cxnLst/>
              <a:rect l="l" t="t" r="r" b="b"/>
              <a:pathLst>
                <a:path w="429" h="426" extrusionOk="0">
                  <a:moveTo>
                    <a:pt x="216" y="1"/>
                  </a:moveTo>
                  <a:cubicBezTo>
                    <a:pt x="100" y="1"/>
                    <a:pt x="5" y="94"/>
                    <a:pt x="3" y="210"/>
                  </a:cubicBezTo>
                  <a:cubicBezTo>
                    <a:pt x="1" y="327"/>
                    <a:pt x="94" y="423"/>
                    <a:pt x="211" y="425"/>
                  </a:cubicBezTo>
                  <a:cubicBezTo>
                    <a:pt x="212" y="425"/>
                    <a:pt x="214" y="425"/>
                    <a:pt x="215" y="425"/>
                  </a:cubicBezTo>
                  <a:cubicBezTo>
                    <a:pt x="330" y="425"/>
                    <a:pt x="425" y="333"/>
                    <a:pt x="427" y="217"/>
                  </a:cubicBezTo>
                  <a:cubicBezTo>
                    <a:pt x="429" y="99"/>
                    <a:pt x="335" y="3"/>
                    <a:pt x="218" y="1"/>
                  </a:cubicBezTo>
                  <a:cubicBezTo>
                    <a:pt x="218" y="1"/>
                    <a:pt x="217"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5287948" y="-439232"/>
              <a:ext cx="24118" cy="24071"/>
            </a:xfrm>
            <a:custGeom>
              <a:avLst/>
              <a:gdLst/>
              <a:ahLst/>
              <a:cxnLst/>
              <a:rect l="l" t="t" r="r" b="b"/>
              <a:pathLst>
                <a:path w="506" h="505" extrusionOk="0">
                  <a:moveTo>
                    <a:pt x="252" y="0"/>
                  </a:moveTo>
                  <a:cubicBezTo>
                    <a:pt x="113" y="0"/>
                    <a:pt x="0" y="112"/>
                    <a:pt x="0" y="253"/>
                  </a:cubicBezTo>
                  <a:cubicBezTo>
                    <a:pt x="0" y="393"/>
                    <a:pt x="113" y="505"/>
                    <a:pt x="252" y="505"/>
                  </a:cubicBezTo>
                  <a:cubicBezTo>
                    <a:pt x="393" y="505"/>
                    <a:pt x="506" y="392"/>
                    <a:pt x="506" y="253"/>
                  </a:cubicBezTo>
                  <a:cubicBezTo>
                    <a:pt x="506" y="114"/>
                    <a:pt x="393"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5343764" y="-478842"/>
              <a:ext cx="12298" cy="12250"/>
            </a:xfrm>
            <a:custGeom>
              <a:avLst/>
              <a:gdLst/>
              <a:ahLst/>
              <a:cxnLst/>
              <a:rect l="l" t="t" r="r" b="b"/>
              <a:pathLst>
                <a:path w="258" h="257" extrusionOk="0">
                  <a:moveTo>
                    <a:pt x="128" y="0"/>
                  </a:moveTo>
                  <a:cubicBezTo>
                    <a:pt x="58" y="0"/>
                    <a:pt x="1" y="58"/>
                    <a:pt x="1" y="129"/>
                  </a:cubicBezTo>
                  <a:cubicBezTo>
                    <a:pt x="1" y="199"/>
                    <a:pt x="58" y="257"/>
                    <a:pt x="128" y="257"/>
                  </a:cubicBezTo>
                  <a:cubicBezTo>
                    <a:pt x="200" y="257"/>
                    <a:pt x="257" y="199"/>
                    <a:pt x="257" y="129"/>
                  </a:cubicBezTo>
                  <a:cubicBezTo>
                    <a:pt x="257" y="58"/>
                    <a:pt x="200"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5506206" y="-691571"/>
              <a:ext cx="12250" cy="12298"/>
            </a:xfrm>
            <a:custGeom>
              <a:avLst/>
              <a:gdLst/>
              <a:ahLst/>
              <a:cxnLst/>
              <a:rect l="l" t="t" r="r" b="b"/>
              <a:pathLst>
                <a:path w="257" h="258" extrusionOk="0">
                  <a:moveTo>
                    <a:pt x="128" y="0"/>
                  </a:moveTo>
                  <a:cubicBezTo>
                    <a:pt x="58" y="0"/>
                    <a:pt x="0" y="58"/>
                    <a:pt x="0" y="129"/>
                  </a:cubicBezTo>
                  <a:cubicBezTo>
                    <a:pt x="0" y="200"/>
                    <a:pt x="58" y="258"/>
                    <a:pt x="128" y="258"/>
                  </a:cubicBezTo>
                  <a:cubicBezTo>
                    <a:pt x="199" y="258"/>
                    <a:pt x="257" y="200"/>
                    <a:pt x="257" y="129"/>
                  </a:cubicBezTo>
                  <a:cubicBezTo>
                    <a:pt x="257" y="58"/>
                    <a:pt x="199"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5492050" y="-538757"/>
              <a:ext cx="12298" cy="12298"/>
            </a:xfrm>
            <a:custGeom>
              <a:avLst/>
              <a:gdLst/>
              <a:ahLst/>
              <a:cxnLst/>
              <a:rect l="l" t="t" r="r" b="b"/>
              <a:pathLst>
                <a:path w="258" h="258" extrusionOk="0">
                  <a:moveTo>
                    <a:pt x="130" y="1"/>
                  </a:moveTo>
                  <a:cubicBezTo>
                    <a:pt x="58" y="1"/>
                    <a:pt x="1" y="58"/>
                    <a:pt x="1" y="130"/>
                  </a:cubicBezTo>
                  <a:cubicBezTo>
                    <a:pt x="1" y="200"/>
                    <a:pt x="58" y="257"/>
                    <a:pt x="130" y="257"/>
                  </a:cubicBezTo>
                  <a:cubicBezTo>
                    <a:pt x="130" y="257"/>
                    <a:pt x="131" y="257"/>
                    <a:pt x="132" y="257"/>
                  </a:cubicBezTo>
                  <a:cubicBezTo>
                    <a:pt x="201" y="257"/>
                    <a:pt x="257" y="200"/>
                    <a:pt x="257" y="130"/>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6"/>
            <p:cNvSpPr/>
            <p:nvPr/>
          </p:nvSpPr>
          <p:spPr>
            <a:xfrm>
              <a:off x="5492050" y="-362158"/>
              <a:ext cx="12298" cy="12298"/>
            </a:xfrm>
            <a:custGeom>
              <a:avLst/>
              <a:gdLst/>
              <a:ahLst/>
              <a:cxnLst/>
              <a:rect l="l" t="t" r="r" b="b"/>
              <a:pathLst>
                <a:path w="258" h="258" extrusionOk="0">
                  <a:moveTo>
                    <a:pt x="130" y="1"/>
                  </a:moveTo>
                  <a:cubicBezTo>
                    <a:pt x="58" y="1"/>
                    <a:pt x="1" y="58"/>
                    <a:pt x="1" y="128"/>
                  </a:cubicBezTo>
                  <a:cubicBezTo>
                    <a:pt x="1" y="200"/>
                    <a:pt x="58" y="257"/>
                    <a:pt x="130" y="257"/>
                  </a:cubicBezTo>
                  <a:cubicBezTo>
                    <a:pt x="130" y="257"/>
                    <a:pt x="131" y="257"/>
                    <a:pt x="132" y="257"/>
                  </a:cubicBezTo>
                  <a:cubicBezTo>
                    <a:pt x="201" y="257"/>
                    <a:pt x="257" y="200"/>
                    <a:pt x="257" y="128"/>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1" name="Google Shape;2821;p36"/>
          <p:cNvGrpSpPr/>
          <p:nvPr/>
        </p:nvGrpSpPr>
        <p:grpSpPr>
          <a:xfrm>
            <a:off x="7600789" y="2553041"/>
            <a:ext cx="1949783" cy="432652"/>
            <a:chOff x="4339891" y="1046343"/>
            <a:chExt cx="651056" cy="144473"/>
          </a:xfrm>
        </p:grpSpPr>
        <p:sp>
          <p:nvSpPr>
            <p:cNvPr id="2822" name="Google Shape;2822;p36"/>
            <p:cNvSpPr/>
            <p:nvPr/>
          </p:nvSpPr>
          <p:spPr>
            <a:xfrm>
              <a:off x="4351093" y="1055399"/>
              <a:ext cx="633325" cy="130411"/>
            </a:xfrm>
            <a:custGeom>
              <a:avLst/>
              <a:gdLst/>
              <a:ahLst/>
              <a:cxnLst/>
              <a:rect l="l" t="t" r="r" b="b"/>
              <a:pathLst>
                <a:path w="13287" h="2736" extrusionOk="0">
                  <a:moveTo>
                    <a:pt x="9261" y="1"/>
                  </a:moveTo>
                  <a:lnTo>
                    <a:pt x="5089" y="458"/>
                  </a:lnTo>
                  <a:lnTo>
                    <a:pt x="5083" y="458"/>
                  </a:lnTo>
                  <a:lnTo>
                    <a:pt x="2126" y="2687"/>
                  </a:lnTo>
                  <a:lnTo>
                    <a:pt x="11" y="2142"/>
                  </a:lnTo>
                  <a:lnTo>
                    <a:pt x="1" y="2182"/>
                  </a:lnTo>
                  <a:lnTo>
                    <a:pt x="2125" y="2733"/>
                  </a:lnTo>
                  <a:lnTo>
                    <a:pt x="2135" y="2735"/>
                  </a:lnTo>
                  <a:lnTo>
                    <a:pt x="5100" y="501"/>
                  </a:lnTo>
                  <a:lnTo>
                    <a:pt x="9250" y="46"/>
                  </a:lnTo>
                  <a:lnTo>
                    <a:pt x="11584" y="1573"/>
                  </a:lnTo>
                  <a:lnTo>
                    <a:pt x="11593" y="1579"/>
                  </a:lnTo>
                  <a:lnTo>
                    <a:pt x="13286" y="972"/>
                  </a:lnTo>
                  <a:lnTo>
                    <a:pt x="13272" y="930"/>
                  </a:lnTo>
                  <a:lnTo>
                    <a:pt x="11600" y="1531"/>
                  </a:lnTo>
                  <a:lnTo>
                    <a:pt x="9267" y="6"/>
                  </a:lnTo>
                  <a:lnTo>
                    <a:pt x="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4780793" y="1046343"/>
              <a:ext cx="22927" cy="20305"/>
            </a:xfrm>
            <a:custGeom>
              <a:avLst/>
              <a:gdLst/>
              <a:ahLst/>
              <a:cxnLst/>
              <a:rect l="l" t="t" r="r" b="b"/>
              <a:pathLst>
                <a:path w="481" h="426" extrusionOk="0">
                  <a:moveTo>
                    <a:pt x="240" y="1"/>
                  </a:moveTo>
                  <a:cubicBezTo>
                    <a:pt x="177" y="1"/>
                    <a:pt x="114" y="30"/>
                    <a:pt x="72" y="84"/>
                  </a:cubicBezTo>
                  <a:cubicBezTo>
                    <a:pt x="0" y="177"/>
                    <a:pt x="19" y="311"/>
                    <a:pt x="112" y="381"/>
                  </a:cubicBezTo>
                  <a:cubicBezTo>
                    <a:pt x="150" y="411"/>
                    <a:pt x="195" y="425"/>
                    <a:pt x="240" y="425"/>
                  </a:cubicBezTo>
                  <a:cubicBezTo>
                    <a:pt x="304" y="425"/>
                    <a:pt x="367" y="397"/>
                    <a:pt x="408" y="343"/>
                  </a:cubicBezTo>
                  <a:cubicBezTo>
                    <a:pt x="481" y="249"/>
                    <a:pt x="463" y="115"/>
                    <a:pt x="370" y="45"/>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4339891" y="1148298"/>
              <a:ext cx="22927" cy="20258"/>
            </a:xfrm>
            <a:custGeom>
              <a:avLst/>
              <a:gdLst/>
              <a:ahLst/>
              <a:cxnLst/>
              <a:rect l="l" t="t" r="r" b="b"/>
              <a:pathLst>
                <a:path w="481" h="425" extrusionOk="0">
                  <a:moveTo>
                    <a:pt x="241" y="1"/>
                  </a:moveTo>
                  <a:cubicBezTo>
                    <a:pt x="178" y="1"/>
                    <a:pt x="115" y="29"/>
                    <a:pt x="72" y="84"/>
                  </a:cubicBezTo>
                  <a:cubicBezTo>
                    <a:pt x="0" y="177"/>
                    <a:pt x="19" y="310"/>
                    <a:pt x="111" y="380"/>
                  </a:cubicBezTo>
                  <a:cubicBezTo>
                    <a:pt x="150" y="410"/>
                    <a:pt x="195" y="424"/>
                    <a:pt x="241" y="424"/>
                  </a:cubicBezTo>
                  <a:cubicBezTo>
                    <a:pt x="304" y="424"/>
                    <a:pt x="367" y="396"/>
                    <a:pt x="408" y="341"/>
                  </a:cubicBezTo>
                  <a:cubicBezTo>
                    <a:pt x="481" y="248"/>
                    <a:pt x="462" y="115"/>
                    <a:pt x="370" y="44"/>
                  </a:cubicBezTo>
                  <a:cubicBezTo>
                    <a:pt x="331" y="15"/>
                    <a:pt x="286"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6"/>
            <p:cNvSpPr/>
            <p:nvPr/>
          </p:nvSpPr>
          <p:spPr>
            <a:xfrm>
              <a:off x="4582316" y="1068173"/>
              <a:ext cx="22879" cy="20258"/>
            </a:xfrm>
            <a:custGeom>
              <a:avLst/>
              <a:gdLst/>
              <a:ahLst/>
              <a:cxnLst/>
              <a:rect l="l" t="t" r="r" b="b"/>
              <a:pathLst>
                <a:path w="480" h="425" extrusionOk="0">
                  <a:moveTo>
                    <a:pt x="240" y="0"/>
                  </a:moveTo>
                  <a:cubicBezTo>
                    <a:pt x="177" y="0"/>
                    <a:pt x="114" y="29"/>
                    <a:pt x="72" y="82"/>
                  </a:cubicBezTo>
                  <a:cubicBezTo>
                    <a:pt x="1" y="176"/>
                    <a:pt x="18" y="310"/>
                    <a:pt x="112" y="380"/>
                  </a:cubicBezTo>
                  <a:cubicBezTo>
                    <a:pt x="150" y="410"/>
                    <a:pt x="196" y="424"/>
                    <a:pt x="241" y="424"/>
                  </a:cubicBezTo>
                  <a:cubicBezTo>
                    <a:pt x="305" y="424"/>
                    <a:pt x="367" y="395"/>
                    <a:pt x="409" y="341"/>
                  </a:cubicBezTo>
                  <a:cubicBezTo>
                    <a:pt x="479" y="248"/>
                    <a:pt x="462" y="114"/>
                    <a:pt x="369" y="44"/>
                  </a:cubicBezTo>
                  <a:cubicBezTo>
                    <a:pt x="331" y="15"/>
                    <a:pt x="285"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6"/>
            <p:cNvSpPr/>
            <p:nvPr/>
          </p:nvSpPr>
          <p:spPr>
            <a:xfrm>
              <a:off x="4892376" y="1119366"/>
              <a:ext cx="22927" cy="20258"/>
            </a:xfrm>
            <a:custGeom>
              <a:avLst/>
              <a:gdLst/>
              <a:ahLst/>
              <a:cxnLst/>
              <a:rect l="l" t="t" r="r" b="b"/>
              <a:pathLst>
                <a:path w="481" h="425" extrusionOk="0">
                  <a:moveTo>
                    <a:pt x="240" y="1"/>
                  </a:moveTo>
                  <a:cubicBezTo>
                    <a:pt x="177" y="1"/>
                    <a:pt x="114" y="29"/>
                    <a:pt x="72" y="84"/>
                  </a:cubicBezTo>
                  <a:cubicBezTo>
                    <a:pt x="1" y="177"/>
                    <a:pt x="19" y="310"/>
                    <a:pt x="112" y="381"/>
                  </a:cubicBezTo>
                  <a:cubicBezTo>
                    <a:pt x="150" y="410"/>
                    <a:pt x="196" y="424"/>
                    <a:pt x="241" y="424"/>
                  </a:cubicBezTo>
                  <a:cubicBezTo>
                    <a:pt x="304" y="424"/>
                    <a:pt x="367" y="396"/>
                    <a:pt x="409" y="341"/>
                  </a:cubicBezTo>
                  <a:cubicBezTo>
                    <a:pt x="480" y="248"/>
                    <a:pt x="462" y="115"/>
                    <a:pt x="369" y="44"/>
                  </a:cubicBezTo>
                  <a:cubicBezTo>
                    <a:pt x="331" y="15"/>
                    <a:pt x="285"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6"/>
            <p:cNvSpPr/>
            <p:nvPr/>
          </p:nvSpPr>
          <p:spPr>
            <a:xfrm>
              <a:off x="4445660" y="1178518"/>
              <a:ext cx="13871" cy="12298"/>
            </a:xfrm>
            <a:custGeom>
              <a:avLst/>
              <a:gdLst/>
              <a:ahLst/>
              <a:cxnLst/>
              <a:rect l="l" t="t" r="r" b="b"/>
              <a:pathLst>
                <a:path w="291" h="258" extrusionOk="0">
                  <a:moveTo>
                    <a:pt x="146" y="0"/>
                  </a:moveTo>
                  <a:cubicBezTo>
                    <a:pt x="107" y="0"/>
                    <a:pt x="68" y="17"/>
                    <a:pt x="43" y="51"/>
                  </a:cubicBezTo>
                  <a:cubicBezTo>
                    <a:pt x="0" y="106"/>
                    <a:pt x="11" y="188"/>
                    <a:pt x="67" y="231"/>
                  </a:cubicBezTo>
                  <a:cubicBezTo>
                    <a:pt x="90" y="249"/>
                    <a:pt x="118" y="257"/>
                    <a:pt x="145" y="257"/>
                  </a:cubicBezTo>
                  <a:cubicBezTo>
                    <a:pt x="184" y="257"/>
                    <a:pt x="222" y="240"/>
                    <a:pt x="247" y="208"/>
                  </a:cubicBezTo>
                  <a:cubicBezTo>
                    <a:pt x="290" y="151"/>
                    <a:pt x="280" y="69"/>
                    <a:pt x="224" y="27"/>
                  </a:cubicBezTo>
                  <a:cubicBezTo>
                    <a:pt x="201" y="9"/>
                    <a:pt x="173"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6"/>
            <p:cNvSpPr/>
            <p:nvPr/>
          </p:nvSpPr>
          <p:spPr>
            <a:xfrm>
              <a:off x="4977077" y="1094628"/>
              <a:ext cx="13871" cy="12298"/>
            </a:xfrm>
            <a:custGeom>
              <a:avLst/>
              <a:gdLst/>
              <a:ahLst/>
              <a:cxnLst/>
              <a:rect l="l" t="t" r="r" b="b"/>
              <a:pathLst>
                <a:path w="291" h="258" extrusionOk="0">
                  <a:moveTo>
                    <a:pt x="145" y="0"/>
                  </a:moveTo>
                  <a:cubicBezTo>
                    <a:pt x="107" y="0"/>
                    <a:pt x="68" y="17"/>
                    <a:pt x="43" y="50"/>
                  </a:cubicBezTo>
                  <a:cubicBezTo>
                    <a:pt x="0" y="106"/>
                    <a:pt x="11" y="188"/>
                    <a:pt x="67" y="231"/>
                  </a:cubicBezTo>
                  <a:cubicBezTo>
                    <a:pt x="90" y="249"/>
                    <a:pt x="118" y="257"/>
                    <a:pt x="145" y="257"/>
                  </a:cubicBezTo>
                  <a:cubicBezTo>
                    <a:pt x="184" y="257"/>
                    <a:pt x="222" y="240"/>
                    <a:pt x="247" y="207"/>
                  </a:cubicBezTo>
                  <a:cubicBezTo>
                    <a:pt x="290" y="151"/>
                    <a:pt x="280" y="70"/>
                    <a:pt x="224" y="27"/>
                  </a:cubicBezTo>
                  <a:cubicBezTo>
                    <a:pt x="201" y="9"/>
                    <a:pt x="17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9" name="Google Shape;2829;p36"/>
          <p:cNvGrpSpPr/>
          <p:nvPr/>
        </p:nvGrpSpPr>
        <p:grpSpPr>
          <a:xfrm>
            <a:off x="741439" y="4110805"/>
            <a:ext cx="1826304" cy="1826378"/>
            <a:chOff x="2787299" y="187324"/>
            <a:chExt cx="1165552" cy="1165600"/>
          </a:xfrm>
        </p:grpSpPr>
        <p:sp>
          <p:nvSpPr>
            <p:cNvPr id="2830" name="Google Shape;2830;p36"/>
            <p:cNvSpPr/>
            <p:nvPr/>
          </p:nvSpPr>
          <p:spPr>
            <a:xfrm>
              <a:off x="2787299" y="187324"/>
              <a:ext cx="1165552" cy="1165600"/>
            </a:xfrm>
            <a:custGeom>
              <a:avLst/>
              <a:gdLst/>
              <a:ahLst/>
              <a:cxnLst/>
              <a:rect l="l" t="t" r="r" b="b"/>
              <a:pathLst>
                <a:path w="24453" h="24454" extrusionOk="0">
                  <a:moveTo>
                    <a:pt x="12226" y="1"/>
                  </a:moveTo>
                  <a:cubicBezTo>
                    <a:pt x="8983" y="1"/>
                    <a:pt x="5874" y="1289"/>
                    <a:pt x="3582" y="3582"/>
                  </a:cubicBezTo>
                  <a:cubicBezTo>
                    <a:pt x="1288" y="5875"/>
                    <a:pt x="0" y="8985"/>
                    <a:pt x="0" y="12227"/>
                  </a:cubicBezTo>
                  <a:cubicBezTo>
                    <a:pt x="0" y="15469"/>
                    <a:pt x="1288" y="18579"/>
                    <a:pt x="3582" y="20872"/>
                  </a:cubicBezTo>
                  <a:cubicBezTo>
                    <a:pt x="5874" y="23164"/>
                    <a:pt x="8983" y="24453"/>
                    <a:pt x="12226" y="24453"/>
                  </a:cubicBezTo>
                  <a:cubicBezTo>
                    <a:pt x="15469" y="24453"/>
                    <a:pt x="18579" y="23164"/>
                    <a:pt x="20871" y="20872"/>
                  </a:cubicBezTo>
                  <a:cubicBezTo>
                    <a:pt x="23164" y="18579"/>
                    <a:pt x="24453" y="15469"/>
                    <a:pt x="24453" y="12227"/>
                  </a:cubicBezTo>
                  <a:cubicBezTo>
                    <a:pt x="24453" y="8985"/>
                    <a:pt x="23164" y="5875"/>
                    <a:pt x="20871" y="3582"/>
                  </a:cubicBezTo>
                  <a:cubicBezTo>
                    <a:pt x="18579" y="1289"/>
                    <a:pt x="15469" y="1"/>
                    <a:pt x="1222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3426916" y="190089"/>
              <a:ext cx="398575" cy="216971"/>
            </a:xfrm>
            <a:custGeom>
              <a:avLst/>
              <a:gdLst/>
              <a:ahLst/>
              <a:cxnLst/>
              <a:rect l="l" t="t" r="r" b="b"/>
              <a:pathLst>
                <a:path w="8362" h="4552" extrusionOk="0">
                  <a:moveTo>
                    <a:pt x="1" y="0"/>
                  </a:moveTo>
                  <a:lnTo>
                    <a:pt x="1" y="0"/>
                  </a:lnTo>
                  <a:cubicBezTo>
                    <a:pt x="207" y="303"/>
                    <a:pt x="434" y="591"/>
                    <a:pt x="675" y="859"/>
                  </a:cubicBezTo>
                  <a:cubicBezTo>
                    <a:pt x="1389" y="1658"/>
                    <a:pt x="2226" y="2348"/>
                    <a:pt x="3120" y="2939"/>
                  </a:cubicBezTo>
                  <a:cubicBezTo>
                    <a:pt x="3544" y="3218"/>
                    <a:pt x="3982" y="3489"/>
                    <a:pt x="4444" y="3705"/>
                  </a:cubicBezTo>
                  <a:cubicBezTo>
                    <a:pt x="5041" y="3986"/>
                    <a:pt x="5675" y="4187"/>
                    <a:pt x="6321" y="4318"/>
                  </a:cubicBezTo>
                  <a:cubicBezTo>
                    <a:pt x="6995" y="4458"/>
                    <a:pt x="7676" y="4519"/>
                    <a:pt x="8361" y="4552"/>
                  </a:cubicBezTo>
                  <a:cubicBezTo>
                    <a:pt x="6356" y="2035"/>
                    <a:pt x="3382" y="32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3177771" y="196476"/>
              <a:ext cx="739570" cy="373837"/>
            </a:xfrm>
            <a:custGeom>
              <a:avLst/>
              <a:gdLst/>
              <a:ahLst/>
              <a:cxnLst/>
              <a:rect l="l" t="t" r="r" b="b"/>
              <a:pathLst>
                <a:path w="15516" h="7843" extrusionOk="0">
                  <a:moveTo>
                    <a:pt x="1888" y="0"/>
                  </a:moveTo>
                  <a:cubicBezTo>
                    <a:pt x="1240" y="116"/>
                    <a:pt x="610" y="282"/>
                    <a:pt x="1" y="494"/>
                  </a:cubicBezTo>
                  <a:cubicBezTo>
                    <a:pt x="1003" y="1837"/>
                    <a:pt x="2199" y="3036"/>
                    <a:pt x="3537" y="4042"/>
                  </a:cubicBezTo>
                  <a:cubicBezTo>
                    <a:pt x="5003" y="5144"/>
                    <a:pt x="6638" y="6026"/>
                    <a:pt x="8379" y="6606"/>
                  </a:cubicBezTo>
                  <a:cubicBezTo>
                    <a:pt x="10102" y="7181"/>
                    <a:pt x="11912" y="7432"/>
                    <a:pt x="13712" y="7641"/>
                  </a:cubicBezTo>
                  <a:cubicBezTo>
                    <a:pt x="14311" y="7710"/>
                    <a:pt x="14915" y="7775"/>
                    <a:pt x="15515" y="7842"/>
                  </a:cubicBezTo>
                  <a:cubicBezTo>
                    <a:pt x="15356" y="7406"/>
                    <a:pt x="15172" y="6979"/>
                    <a:pt x="14966" y="6566"/>
                  </a:cubicBezTo>
                  <a:cubicBezTo>
                    <a:pt x="14857" y="6580"/>
                    <a:pt x="14749" y="6592"/>
                    <a:pt x="14640" y="6603"/>
                  </a:cubicBezTo>
                  <a:cubicBezTo>
                    <a:pt x="14129" y="6653"/>
                    <a:pt x="13616" y="6680"/>
                    <a:pt x="13105" y="6680"/>
                  </a:cubicBezTo>
                  <a:cubicBezTo>
                    <a:pt x="11998" y="6680"/>
                    <a:pt x="10897" y="6555"/>
                    <a:pt x="9819" y="6272"/>
                  </a:cubicBezTo>
                  <a:cubicBezTo>
                    <a:pt x="9095" y="6082"/>
                    <a:pt x="8374" y="5844"/>
                    <a:pt x="7721" y="5469"/>
                  </a:cubicBezTo>
                  <a:cubicBezTo>
                    <a:pt x="7191" y="5163"/>
                    <a:pt x="6705" y="4781"/>
                    <a:pt x="6256" y="4366"/>
                  </a:cubicBezTo>
                  <a:cubicBezTo>
                    <a:pt x="5345" y="3520"/>
                    <a:pt x="4584" y="2534"/>
                    <a:pt x="3742" y="1624"/>
                  </a:cubicBezTo>
                  <a:cubicBezTo>
                    <a:pt x="3183" y="1020"/>
                    <a:pt x="2576" y="447"/>
                    <a:pt x="188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938254" y="302340"/>
              <a:ext cx="1014502" cy="504200"/>
            </a:xfrm>
            <a:custGeom>
              <a:avLst/>
              <a:gdLst/>
              <a:ahLst/>
              <a:cxnLst/>
              <a:rect l="l" t="t" r="r" b="b"/>
              <a:pathLst>
                <a:path w="21284" h="10578" extrusionOk="0">
                  <a:moveTo>
                    <a:pt x="1772" y="1"/>
                  </a:moveTo>
                  <a:cubicBezTo>
                    <a:pt x="1131" y="479"/>
                    <a:pt x="535" y="1016"/>
                    <a:pt x="0" y="1610"/>
                  </a:cubicBezTo>
                  <a:cubicBezTo>
                    <a:pt x="1921" y="2134"/>
                    <a:pt x="3936" y="2330"/>
                    <a:pt x="5774" y="3131"/>
                  </a:cubicBezTo>
                  <a:cubicBezTo>
                    <a:pt x="6648" y="3512"/>
                    <a:pt x="7479" y="4026"/>
                    <a:pt x="8221" y="4621"/>
                  </a:cubicBezTo>
                  <a:cubicBezTo>
                    <a:pt x="8945" y="5202"/>
                    <a:pt x="9600" y="5860"/>
                    <a:pt x="10268" y="6501"/>
                  </a:cubicBezTo>
                  <a:cubicBezTo>
                    <a:pt x="10940" y="7145"/>
                    <a:pt x="11631" y="7783"/>
                    <a:pt x="12414" y="8295"/>
                  </a:cubicBezTo>
                  <a:cubicBezTo>
                    <a:pt x="13236" y="8833"/>
                    <a:pt x="14136" y="9263"/>
                    <a:pt x="15062" y="9590"/>
                  </a:cubicBezTo>
                  <a:cubicBezTo>
                    <a:pt x="16932" y="10251"/>
                    <a:pt x="18918" y="10490"/>
                    <a:pt x="20890" y="10567"/>
                  </a:cubicBezTo>
                  <a:cubicBezTo>
                    <a:pt x="21012" y="10572"/>
                    <a:pt x="21137" y="10574"/>
                    <a:pt x="21261" y="10577"/>
                  </a:cubicBezTo>
                  <a:cubicBezTo>
                    <a:pt x="21276" y="10325"/>
                    <a:pt x="21284" y="10070"/>
                    <a:pt x="21284" y="9813"/>
                  </a:cubicBezTo>
                  <a:cubicBezTo>
                    <a:pt x="21284" y="9585"/>
                    <a:pt x="21276" y="9358"/>
                    <a:pt x="21264" y="9133"/>
                  </a:cubicBezTo>
                  <a:cubicBezTo>
                    <a:pt x="20770" y="9239"/>
                    <a:pt x="20265" y="9310"/>
                    <a:pt x="19757" y="9335"/>
                  </a:cubicBezTo>
                  <a:cubicBezTo>
                    <a:pt x="19582" y="9344"/>
                    <a:pt x="19407" y="9349"/>
                    <a:pt x="19232" y="9349"/>
                  </a:cubicBezTo>
                  <a:cubicBezTo>
                    <a:pt x="17727" y="9349"/>
                    <a:pt x="16222" y="9027"/>
                    <a:pt x="14832" y="8461"/>
                  </a:cubicBezTo>
                  <a:cubicBezTo>
                    <a:pt x="14055" y="8145"/>
                    <a:pt x="13310" y="7755"/>
                    <a:pt x="12614" y="7290"/>
                  </a:cubicBezTo>
                  <a:cubicBezTo>
                    <a:pt x="11912" y="6821"/>
                    <a:pt x="11280" y="6274"/>
                    <a:pt x="10678" y="5684"/>
                  </a:cubicBezTo>
                  <a:cubicBezTo>
                    <a:pt x="9300" y="4333"/>
                    <a:pt x="8114" y="2767"/>
                    <a:pt x="6507" y="1665"/>
                  </a:cubicBezTo>
                  <a:cubicBezTo>
                    <a:pt x="5626" y="1061"/>
                    <a:pt x="4647" y="675"/>
                    <a:pt x="3615" y="411"/>
                  </a:cubicBezTo>
                  <a:cubicBezTo>
                    <a:pt x="3004" y="255"/>
                    <a:pt x="2388" y="132"/>
                    <a:pt x="1772"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852553" y="470454"/>
              <a:ext cx="1079803" cy="509301"/>
            </a:xfrm>
            <a:custGeom>
              <a:avLst/>
              <a:gdLst/>
              <a:ahLst/>
              <a:cxnLst/>
              <a:rect l="l" t="t" r="r" b="b"/>
              <a:pathLst>
                <a:path w="22654" h="10685" extrusionOk="0">
                  <a:moveTo>
                    <a:pt x="374" y="0"/>
                  </a:moveTo>
                  <a:cubicBezTo>
                    <a:pt x="243" y="219"/>
                    <a:pt x="118" y="441"/>
                    <a:pt x="1" y="668"/>
                  </a:cubicBezTo>
                  <a:cubicBezTo>
                    <a:pt x="844" y="2434"/>
                    <a:pt x="2218" y="3935"/>
                    <a:pt x="3788" y="5098"/>
                  </a:cubicBezTo>
                  <a:cubicBezTo>
                    <a:pt x="5787" y="6578"/>
                    <a:pt x="8151" y="7623"/>
                    <a:pt x="10600" y="8075"/>
                  </a:cubicBezTo>
                  <a:cubicBezTo>
                    <a:pt x="11843" y="8303"/>
                    <a:pt x="13105" y="8437"/>
                    <a:pt x="14355" y="8622"/>
                  </a:cubicBezTo>
                  <a:cubicBezTo>
                    <a:pt x="15554" y="8800"/>
                    <a:pt x="16750" y="8997"/>
                    <a:pt x="17933" y="9259"/>
                  </a:cubicBezTo>
                  <a:cubicBezTo>
                    <a:pt x="19420" y="9588"/>
                    <a:pt x="20890" y="10033"/>
                    <a:pt x="22264" y="10685"/>
                  </a:cubicBezTo>
                  <a:cubicBezTo>
                    <a:pt x="22415" y="10295"/>
                    <a:pt x="22543" y="9893"/>
                    <a:pt x="22653" y="9485"/>
                  </a:cubicBezTo>
                  <a:cubicBezTo>
                    <a:pt x="22368" y="9302"/>
                    <a:pt x="22074" y="9125"/>
                    <a:pt x="21776" y="8957"/>
                  </a:cubicBezTo>
                  <a:cubicBezTo>
                    <a:pt x="20658" y="8329"/>
                    <a:pt x="19463" y="7814"/>
                    <a:pt x="18207" y="7537"/>
                  </a:cubicBezTo>
                  <a:cubicBezTo>
                    <a:pt x="17243" y="7323"/>
                    <a:pt x="16265" y="7171"/>
                    <a:pt x="15286" y="7047"/>
                  </a:cubicBezTo>
                  <a:cubicBezTo>
                    <a:pt x="13262" y="6789"/>
                    <a:pt x="11224" y="6627"/>
                    <a:pt x="9216" y="6253"/>
                  </a:cubicBezTo>
                  <a:cubicBezTo>
                    <a:pt x="7308" y="5898"/>
                    <a:pt x="5383" y="5343"/>
                    <a:pt x="3754" y="4254"/>
                  </a:cubicBezTo>
                  <a:cubicBezTo>
                    <a:pt x="2942" y="3712"/>
                    <a:pt x="2225" y="3043"/>
                    <a:pt x="1634" y="2267"/>
                  </a:cubicBezTo>
                  <a:cubicBezTo>
                    <a:pt x="1107" y="1575"/>
                    <a:pt x="695" y="807"/>
                    <a:pt x="37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790970" y="661925"/>
              <a:ext cx="1029421" cy="585994"/>
            </a:xfrm>
            <a:custGeom>
              <a:avLst/>
              <a:gdLst/>
              <a:ahLst/>
              <a:cxnLst/>
              <a:rect l="l" t="t" r="r" b="b"/>
              <a:pathLst>
                <a:path w="21597" h="12294" extrusionOk="0">
                  <a:moveTo>
                    <a:pt x="137" y="0"/>
                  </a:moveTo>
                  <a:cubicBezTo>
                    <a:pt x="79" y="304"/>
                    <a:pt x="36" y="613"/>
                    <a:pt x="1" y="925"/>
                  </a:cubicBezTo>
                  <a:cubicBezTo>
                    <a:pt x="861" y="1109"/>
                    <a:pt x="1680" y="1459"/>
                    <a:pt x="2418" y="1936"/>
                  </a:cubicBezTo>
                  <a:cubicBezTo>
                    <a:pt x="3199" y="2442"/>
                    <a:pt x="3891" y="3073"/>
                    <a:pt x="4529" y="3747"/>
                  </a:cubicBezTo>
                  <a:cubicBezTo>
                    <a:pt x="5876" y="5169"/>
                    <a:pt x="7007" y="6787"/>
                    <a:pt x="8430" y="8137"/>
                  </a:cubicBezTo>
                  <a:cubicBezTo>
                    <a:pt x="9911" y="9542"/>
                    <a:pt x="11747" y="10561"/>
                    <a:pt x="13663" y="11240"/>
                  </a:cubicBezTo>
                  <a:cubicBezTo>
                    <a:pt x="15423" y="11864"/>
                    <a:pt x="17280" y="12215"/>
                    <a:pt x="19147" y="12294"/>
                  </a:cubicBezTo>
                  <a:cubicBezTo>
                    <a:pt x="20063" y="11653"/>
                    <a:pt x="20888" y="10889"/>
                    <a:pt x="21596" y="10026"/>
                  </a:cubicBezTo>
                  <a:lnTo>
                    <a:pt x="21596" y="10026"/>
                  </a:lnTo>
                  <a:cubicBezTo>
                    <a:pt x="21399" y="10063"/>
                    <a:pt x="21204" y="10095"/>
                    <a:pt x="21006" y="10122"/>
                  </a:cubicBezTo>
                  <a:cubicBezTo>
                    <a:pt x="20555" y="10184"/>
                    <a:pt x="20106" y="10215"/>
                    <a:pt x="19658" y="10215"/>
                  </a:cubicBezTo>
                  <a:cubicBezTo>
                    <a:pt x="19022" y="10215"/>
                    <a:pt x="18389" y="10153"/>
                    <a:pt x="17755" y="10026"/>
                  </a:cubicBezTo>
                  <a:cubicBezTo>
                    <a:pt x="16674" y="9809"/>
                    <a:pt x="15615" y="9498"/>
                    <a:pt x="14579" y="9120"/>
                  </a:cubicBezTo>
                  <a:cubicBezTo>
                    <a:pt x="12484" y="8355"/>
                    <a:pt x="10461" y="7322"/>
                    <a:pt x="8663" y="5997"/>
                  </a:cubicBezTo>
                  <a:cubicBezTo>
                    <a:pt x="7114" y="4855"/>
                    <a:pt x="5806" y="3438"/>
                    <a:pt x="4336" y="2205"/>
                  </a:cubicBezTo>
                  <a:cubicBezTo>
                    <a:pt x="3641" y="1621"/>
                    <a:pt x="2902" y="1086"/>
                    <a:pt x="2089" y="676"/>
                  </a:cubicBezTo>
                  <a:cubicBezTo>
                    <a:pt x="1471" y="365"/>
                    <a:pt x="813" y="140"/>
                    <a:pt x="137"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831676" y="993339"/>
              <a:ext cx="686710" cy="359442"/>
            </a:xfrm>
            <a:custGeom>
              <a:avLst/>
              <a:gdLst/>
              <a:ahLst/>
              <a:cxnLst/>
              <a:rect l="l" t="t" r="r" b="b"/>
              <a:pathLst>
                <a:path w="14407" h="7541" extrusionOk="0">
                  <a:moveTo>
                    <a:pt x="1" y="0"/>
                  </a:moveTo>
                  <a:lnTo>
                    <a:pt x="1" y="0"/>
                  </a:lnTo>
                  <a:cubicBezTo>
                    <a:pt x="348" y="834"/>
                    <a:pt x="784" y="1620"/>
                    <a:pt x="1297" y="2349"/>
                  </a:cubicBezTo>
                  <a:cubicBezTo>
                    <a:pt x="2205" y="2658"/>
                    <a:pt x="3126" y="2923"/>
                    <a:pt x="4038" y="3221"/>
                  </a:cubicBezTo>
                  <a:cubicBezTo>
                    <a:pt x="5220" y="3605"/>
                    <a:pt x="6376" y="4066"/>
                    <a:pt x="7443" y="4708"/>
                  </a:cubicBezTo>
                  <a:cubicBezTo>
                    <a:pt x="7971" y="5026"/>
                    <a:pt x="8453" y="5409"/>
                    <a:pt x="8931" y="5797"/>
                  </a:cubicBezTo>
                  <a:cubicBezTo>
                    <a:pt x="9405" y="6183"/>
                    <a:pt x="9865" y="6587"/>
                    <a:pt x="10297" y="7021"/>
                  </a:cubicBezTo>
                  <a:cubicBezTo>
                    <a:pt x="10462" y="7186"/>
                    <a:pt x="10620" y="7356"/>
                    <a:pt x="10774" y="7529"/>
                  </a:cubicBezTo>
                  <a:cubicBezTo>
                    <a:pt x="10947" y="7538"/>
                    <a:pt x="11122" y="7541"/>
                    <a:pt x="11295" y="7541"/>
                  </a:cubicBezTo>
                  <a:cubicBezTo>
                    <a:pt x="12371" y="7541"/>
                    <a:pt x="13414" y="7402"/>
                    <a:pt x="14407" y="7140"/>
                  </a:cubicBezTo>
                  <a:cubicBezTo>
                    <a:pt x="13669" y="6379"/>
                    <a:pt x="12866" y="5686"/>
                    <a:pt x="11981" y="5100"/>
                  </a:cubicBezTo>
                  <a:cubicBezTo>
                    <a:pt x="11243" y="4612"/>
                    <a:pt x="10453" y="4195"/>
                    <a:pt x="9623" y="3886"/>
                  </a:cubicBezTo>
                  <a:cubicBezTo>
                    <a:pt x="8803" y="3583"/>
                    <a:pt x="7966" y="3325"/>
                    <a:pt x="7128" y="3080"/>
                  </a:cubicBezTo>
                  <a:cubicBezTo>
                    <a:pt x="5519" y="2609"/>
                    <a:pt x="3890" y="2176"/>
                    <a:pt x="2367" y="1467"/>
                  </a:cubicBezTo>
                  <a:cubicBezTo>
                    <a:pt x="1517" y="1070"/>
                    <a:pt x="723" y="579"/>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3351033" y="438519"/>
              <a:ext cx="61726" cy="54147"/>
            </a:xfrm>
            <a:custGeom>
              <a:avLst/>
              <a:gdLst/>
              <a:ahLst/>
              <a:cxnLst/>
              <a:rect l="l" t="t" r="r" b="b"/>
              <a:pathLst>
                <a:path w="1295" h="1136" extrusionOk="0">
                  <a:moveTo>
                    <a:pt x="648" y="0"/>
                  </a:moveTo>
                  <a:cubicBezTo>
                    <a:pt x="565" y="0"/>
                    <a:pt x="480" y="19"/>
                    <a:pt x="401" y="57"/>
                  </a:cubicBezTo>
                  <a:cubicBezTo>
                    <a:pt x="118" y="193"/>
                    <a:pt x="1" y="532"/>
                    <a:pt x="137" y="815"/>
                  </a:cubicBezTo>
                  <a:cubicBezTo>
                    <a:pt x="234" y="1018"/>
                    <a:pt x="436" y="1135"/>
                    <a:pt x="647" y="1135"/>
                  </a:cubicBezTo>
                  <a:cubicBezTo>
                    <a:pt x="729" y="1135"/>
                    <a:pt x="814" y="1117"/>
                    <a:pt x="894" y="1079"/>
                  </a:cubicBezTo>
                  <a:cubicBezTo>
                    <a:pt x="1175" y="943"/>
                    <a:pt x="1295" y="602"/>
                    <a:pt x="1158" y="321"/>
                  </a:cubicBezTo>
                  <a:cubicBezTo>
                    <a:pt x="1061" y="118"/>
                    <a:pt x="8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3333683" y="524077"/>
              <a:ext cx="104529" cy="91660"/>
            </a:xfrm>
            <a:custGeom>
              <a:avLst/>
              <a:gdLst/>
              <a:ahLst/>
              <a:cxnLst/>
              <a:rect l="l" t="t" r="r" b="b"/>
              <a:pathLst>
                <a:path w="2193" h="1923" extrusionOk="0">
                  <a:moveTo>
                    <a:pt x="1096" y="0"/>
                  </a:moveTo>
                  <a:cubicBezTo>
                    <a:pt x="956" y="0"/>
                    <a:pt x="814" y="31"/>
                    <a:pt x="680" y="96"/>
                  </a:cubicBezTo>
                  <a:cubicBezTo>
                    <a:pt x="202" y="326"/>
                    <a:pt x="0" y="901"/>
                    <a:pt x="232" y="1379"/>
                  </a:cubicBezTo>
                  <a:cubicBezTo>
                    <a:pt x="397" y="1722"/>
                    <a:pt x="740" y="1923"/>
                    <a:pt x="1097" y="1923"/>
                  </a:cubicBezTo>
                  <a:cubicBezTo>
                    <a:pt x="1237" y="1923"/>
                    <a:pt x="1380" y="1892"/>
                    <a:pt x="1514" y="1827"/>
                  </a:cubicBezTo>
                  <a:cubicBezTo>
                    <a:pt x="1992" y="1596"/>
                    <a:pt x="2192" y="1022"/>
                    <a:pt x="1962" y="544"/>
                  </a:cubicBezTo>
                  <a:cubicBezTo>
                    <a:pt x="1797" y="201"/>
                    <a:pt x="1453" y="0"/>
                    <a:pt x="1096" y="0"/>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3516002" y="358918"/>
              <a:ext cx="61726" cy="54147"/>
            </a:xfrm>
            <a:custGeom>
              <a:avLst/>
              <a:gdLst/>
              <a:ahLst/>
              <a:cxnLst/>
              <a:rect l="l" t="t" r="r" b="b"/>
              <a:pathLst>
                <a:path w="1295" h="1136" extrusionOk="0">
                  <a:moveTo>
                    <a:pt x="647" y="1"/>
                  </a:moveTo>
                  <a:cubicBezTo>
                    <a:pt x="564" y="1"/>
                    <a:pt x="480" y="19"/>
                    <a:pt x="400" y="57"/>
                  </a:cubicBezTo>
                  <a:cubicBezTo>
                    <a:pt x="120" y="193"/>
                    <a:pt x="0" y="533"/>
                    <a:pt x="137" y="815"/>
                  </a:cubicBezTo>
                  <a:cubicBezTo>
                    <a:pt x="234" y="1018"/>
                    <a:pt x="436" y="1136"/>
                    <a:pt x="647" y="1136"/>
                  </a:cubicBezTo>
                  <a:cubicBezTo>
                    <a:pt x="730" y="1136"/>
                    <a:pt x="815" y="1117"/>
                    <a:pt x="895" y="1079"/>
                  </a:cubicBezTo>
                  <a:cubicBezTo>
                    <a:pt x="1175" y="943"/>
                    <a:pt x="1294" y="604"/>
                    <a:pt x="1158" y="321"/>
                  </a:cubicBezTo>
                  <a:cubicBezTo>
                    <a:pt x="1061" y="119"/>
                    <a:pt x="858"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3573677" y="408347"/>
              <a:ext cx="104482" cy="91660"/>
            </a:xfrm>
            <a:custGeom>
              <a:avLst/>
              <a:gdLst/>
              <a:ahLst/>
              <a:cxnLst/>
              <a:rect l="l" t="t" r="r" b="b"/>
              <a:pathLst>
                <a:path w="2192" h="1923" extrusionOk="0">
                  <a:moveTo>
                    <a:pt x="1095" y="0"/>
                  </a:moveTo>
                  <a:cubicBezTo>
                    <a:pt x="955" y="0"/>
                    <a:pt x="813" y="31"/>
                    <a:pt x="679" y="95"/>
                  </a:cubicBezTo>
                  <a:cubicBezTo>
                    <a:pt x="201" y="326"/>
                    <a:pt x="1" y="900"/>
                    <a:pt x="231" y="1378"/>
                  </a:cubicBezTo>
                  <a:cubicBezTo>
                    <a:pt x="396" y="1722"/>
                    <a:pt x="739" y="1922"/>
                    <a:pt x="1096" y="1922"/>
                  </a:cubicBezTo>
                  <a:cubicBezTo>
                    <a:pt x="1236" y="1922"/>
                    <a:pt x="1379" y="1891"/>
                    <a:pt x="1513" y="1826"/>
                  </a:cubicBezTo>
                  <a:cubicBezTo>
                    <a:pt x="1991" y="1596"/>
                    <a:pt x="2192" y="1021"/>
                    <a:pt x="1961" y="543"/>
                  </a:cubicBezTo>
                  <a:cubicBezTo>
                    <a:pt x="1796" y="200"/>
                    <a:pt x="1452" y="0"/>
                    <a:pt x="1095" y="0"/>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6"/>
            <p:cNvSpPr/>
            <p:nvPr/>
          </p:nvSpPr>
          <p:spPr>
            <a:xfrm>
              <a:off x="3443456" y="428271"/>
              <a:ext cx="98333" cy="77122"/>
            </a:xfrm>
            <a:custGeom>
              <a:avLst/>
              <a:gdLst/>
              <a:ahLst/>
              <a:cxnLst/>
              <a:rect l="l" t="t" r="r" b="b"/>
              <a:pathLst>
                <a:path w="2063" h="1618" extrusionOk="0">
                  <a:moveTo>
                    <a:pt x="1720" y="0"/>
                  </a:moveTo>
                  <a:cubicBezTo>
                    <a:pt x="1696" y="0"/>
                    <a:pt x="1670" y="6"/>
                    <a:pt x="1647" y="20"/>
                  </a:cubicBezTo>
                  <a:cubicBezTo>
                    <a:pt x="1575" y="60"/>
                    <a:pt x="1550" y="151"/>
                    <a:pt x="1591" y="222"/>
                  </a:cubicBezTo>
                  <a:cubicBezTo>
                    <a:pt x="1592" y="225"/>
                    <a:pt x="1741" y="502"/>
                    <a:pt x="1664" y="780"/>
                  </a:cubicBezTo>
                  <a:cubicBezTo>
                    <a:pt x="1617" y="946"/>
                    <a:pt x="1493" y="1085"/>
                    <a:pt x="1300" y="1194"/>
                  </a:cubicBezTo>
                  <a:cubicBezTo>
                    <a:pt x="1150" y="1278"/>
                    <a:pt x="1009" y="1320"/>
                    <a:pt x="880" y="1320"/>
                  </a:cubicBezTo>
                  <a:cubicBezTo>
                    <a:pt x="822" y="1320"/>
                    <a:pt x="766" y="1312"/>
                    <a:pt x="713" y="1295"/>
                  </a:cubicBezTo>
                  <a:cubicBezTo>
                    <a:pt x="444" y="1211"/>
                    <a:pt x="307" y="939"/>
                    <a:pt x="304" y="934"/>
                  </a:cubicBezTo>
                  <a:cubicBezTo>
                    <a:pt x="278" y="880"/>
                    <a:pt x="225" y="850"/>
                    <a:pt x="170" y="850"/>
                  </a:cubicBezTo>
                  <a:cubicBezTo>
                    <a:pt x="148" y="850"/>
                    <a:pt x="126" y="854"/>
                    <a:pt x="105" y="865"/>
                  </a:cubicBezTo>
                  <a:cubicBezTo>
                    <a:pt x="31" y="900"/>
                    <a:pt x="0" y="989"/>
                    <a:pt x="36" y="1063"/>
                  </a:cubicBezTo>
                  <a:cubicBezTo>
                    <a:pt x="42" y="1079"/>
                    <a:pt x="226" y="1454"/>
                    <a:pt x="621" y="1577"/>
                  </a:cubicBezTo>
                  <a:cubicBezTo>
                    <a:pt x="705" y="1604"/>
                    <a:pt x="791" y="1617"/>
                    <a:pt x="880" y="1617"/>
                  </a:cubicBezTo>
                  <a:cubicBezTo>
                    <a:pt x="1061" y="1617"/>
                    <a:pt x="1249" y="1562"/>
                    <a:pt x="1445" y="1455"/>
                  </a:cubicBezTo>
                  <a:cubicBezTo>
                    <a:pt x="1712" y="1305"/>
                    <a:pt x="1881" y="1105"/>
                    <a:pt x="1951" y="859"/>
                  </a:cubicBezTo>
                  <a:cubicBezTo>
                    <a:pt x="2063" y="459"/>
                    <a:pt x="1859" y="91"/>
                    <a:pt x="1849" y="75"/>
                  </a:cubicBezTo>
                  <a:cubicBezTo>
                    <a:pt x="1822" y="27"/>
                    <a:pt x="1772"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2" name="Google Shape;2842;p36"/>
          <p:cNvGrpSpPr/>
          <p:nvPr/>
        </p:nvGrpSpPr>
        <p:grpSpPr>
          <a:xfrm>
            <a:off x="7213165" y="505518"/>
            <a:ext cx="1491092" cy="935024"/>
            <a:chOff x="3412760" y="-653963"/>
            <a:chExt cx="585040" cy="366878"/>
          </a:xfrm>
        </p:grpSpPr>
        <p:sp>
          <p:nvSpPr>
            <p:cNvPr id="2843" name="Google Shape;2843;p36"/>
            <p:cNvSpPr/>
            <p:nvPr/>
          </p:nvSpPr>
          <p:spPr>
            <a:xfrm>
              <a:off x="3414571" y="-540044"/>
              <a:ext cx="581132" cy="252958"/>
            </a:xfrm>
            <a:custGeom>
              <a:avLst/>
              <a:gdLst/>
              <a:ahLst/>
              <a:cxnLst/>
              <a:rect l="l" t="t" r="r" b="b"/>
              <a:pathLst>
                <a:path w="12192" h="5307" extrusionOk="0">
                  <a:moveTo>
                    <a:pt x="3393" y="0"/>
                  </a:moveTo>
                  <a:cubicBezTo>
                    <a:pt x="1110" y="0"/>
                    <a:pt x="124" y="795"/>
                    <a:pt x="124" y="795"/>
                  </a:cubicBezTo>
                  <a:cubicBezTo>
                    <a:pt x="124" y="795"/>
                    <a:pt x="0" y="3363"/>
                    <a:pt x="4807" y="4842"/>
                  </a:cubicBezTo>
                  <a:cubicBezTo>
                    <a:pt x="5896" y="5177"/>
                    <a:pt x="6870" y="5306"/>
                    <a:pt x="7725" y="5306"/>
                  </a:cubicBezTo>
                  <a:cubicBezTo>
                    <a:pt x="10649" y="5306"/>
                    <a:pt x="12192" y="3795"/>
                    <a:pt x="12192" y="3795"/>
                  </a:cubicBezTo>
                  <a:cubicBezTo>
                    <a:pt x="12192" y="3795"/>
                    <a:pt x="10801" y="1440"/>
                    <a:pt x="6375" y="383"/>
                  </a:cubicBezTo>
                  <a:cubicBezTo>
                    <a:pt x="5203" y="103"/>
                    <a:pt x="4214" y="0"/>
                    <a:pt x="3393"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6"/>
            <p:cNvSpPr/>
            <p:nvPr/>
          </p:nvSpPr>
          <p:spPr>
            <a:xfrm>
              <a:off x="3553657" y="-650579"/>
              <a:ext cx="350147" cy="221261"/>
            </a:xfrm>
            <a:custGeom>
              <a:avLst/>
              <a:gdLst/>
              <a:ahLst/>
              <a:cxnLst/>
              <a:rect l="l" t="t" r="r" b="b"/>
              <a:pathLst>
                <a:path w="7346" h="4642" extrusionOk="0">
                  <a:moveTo>
                    <a:pt x="3290" y="1"/>
                  </a:moveTo>
                  <a:cubicBezTo>
                    <a:pt x="565" y="1"/>
                    <a:pt x="1" y="3058"/>
                    <a:pt x="1" y="3058"/>
                  </a:cubicBezTo>
                  <a:cubicBezTo>
                    <a:pt x="1" y="3058"/>
                    <a:pt x="651" y="3860"/>
                    <a:pt x="2796" y="4368"/>
                  </a:cubicBezTo>
                  <a:cubicBezTo>
                    <a:pt x="3664" y="4574"/>
                    <a:pt x="4335" y="4641"/>
                    <a:pt x="4842" y="4641"/>
                  </a:cubicBezTo>
                  <a:cubicBezTo>
                    <a:pt x="5802" y="4641"/>
                    <a:pt x="6173" y="4400"/>
                    <a:pt x="6173" y="4400"/>
                  </a:cubicBezTo>
                  <a:cubicBezTo>
                    <a:pt x="6173" y="4400"/>
                    <a:pt x="7346" y="652"/>
                    <a:pt x="4004" y="66"/>
                  </a:cubicBezTo>
                  <a:cubicBezTo>
                    <a:pt x="3751" y="21"/>
                    <a:pt x="3513" y="1"/>
                    <a:pt x="3290"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6"/>
            <p:cNvSpPr/>
            <p:nvPr/>
          </p:nvSpPr>
          <p:spPr>
            <a:xfrm>
              <a:off x="3414571" y="-504724"/>
              <a:ext cx="571885" cy="217638"/>
            </a:xfrm>
            <a:custGeom>
              <a:avLst/>
              <a:gdLst/>
              <a:ahLst/>
              <a:cxnLst/>
              <a:rect l="l" t="t" r="r" b="b"/>
              <a:pathLst>
                <a:path w="11998" h="4566" extrusionOk="0">
                  <a:moveTo>
                    <a:pt x="197" y="1"/>
                  </a:moveTo>
                  <a:cubicBezTo>
                    <a:pt x="149" y="34"/>
                    <a:pt x="124" y="53"/>
                    <a:pt x="124" y="53"/>
                  </a:cubicBezTo>
                  <a:cubicBezTo>
                    <a:pt x="124" y="53"/>
                    <a:pt x="0" y="2624"/>
                    <a:pt x="4807" y="4101"/>
                  </a:cubicBezTo>
                  <a:cubicBezTo>
                    <a:pt x="5896" y="4436"/>
                    <a:pt x="6869" y="4565"/>
                    <a:pt x="7725" y="4565"/>
                  </a:cubicBezTo>
                  <a:cubicBezTo>
                    <a:pt x="10047" y="4565"/>
                    <a:pt x="11498" y="3612"/>
                    <a:pt x="11997" y="3220"/>
                  </a:cubicBezTo>
                  <a:lnTo>
                    <a:pt x="11997" y="3220"/>
                  </a:lnTo>
                  <a:cubicBezTo>
                    <a:pt x="11857" y="3232"/>
                    <a:pt x="11607" y="3243"/>
                    <a:pt x="11266" y="3243"/>
                  </a:cubicBezTo>
                  <a:cubicBezTo>
                    <a:pt x="10190" y="3243"/>
                    <a:pt x="8202" y="3127"/>
                    <a:pt x="5850" y="2525"/>
                  </a:cubicBezTo>
                  <a:cubicBezTo>
                    <a:pt x="2228" y="1596"/>
                    <a:pt x="655" y="470"/>
                    <a:pt x="197"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6"/>
            <p:cNvSpPr/>
            <p:nvPr/>
          </p:nvSpPr>
          <p:spPr>
            <a:xfrm>
              <a:off x="3448270" y="-502770"/>
              <a:ext cx="56769" cy="51669"/>
            </a:xfrm>
            <a:custGeom>
              <a:avLst/>
              <a:gdLst/>
              <a:ahLst/>
              <a:cxnLst/>
              <a:rect l="l" t="t" r="r" b="b"/>
              <a:pathLst>
                <a:path w="1191" h="1084" extrusionOk="0">
                  <a:moveTo>
                    <a:pt x="596" y="0"/>
                  </a:moveTo>
                  <a:cubicBezTo>
                    <a:pt x="457" y="0"/>
                    <a:pt x="318" y="53"/>
                    <a:pt x="212" y="159"/>
                  </a:cubicBezTo>
                  <a:cubicBezTo>
                    <a:pt x="1" y="370"/>
                    <a:pt x="1" y="714"/>
                    <a:pt x="212" y="925"/>
                  </a:cubicBezTo>
                  <a:cubicBezTo>
                    <a:pt x="318" y="1031"/>
                    <a:pt x="457" y="1084"/>
                    <a:pt x="596" y="1084"/>
                  </a:cubicBezTo>
                  <a:cubicBezTo>
                    <a:pt x="734" y="1084"/>
                    <a:pt x="873" y="1031"/>
                    <a:pt x="979" y="925"/>
                  </a:cubicBezTo>
                  <a:cubicBezTo>
                    <a:pt x="1190" y="714"/>
                    <a:pt x="1190" y="370"/>
                    <a:pt x="979" y="159"/>
                  </a:cubicBezTo>
                  <a:cubicBezTo>
                    <a:pt x="873" y="53"/>
                    <a:pt x="734" y="0"/>
                    <a:pt x="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3456659" y="-495191"/>
              <a:ext cx="40182" cy="36511"/>
            </a:xfrm>
            <a:custGeom>
              <a:avLst/>
              <a:gdLst/>
              <a:ahLst/>
              <a:cxnLst/>
              <a:rect l="l" t="t" r="r" b="b"/>
              <a:pathLst>
                <a:path w="843" h="766" extrusionOk="0">
                  <a:moveTo>
                    <a:pt x="421" y="1"/>
                  </a:moveTo>
                  <a:cubicBezTo>
                    <a:pt x="248" y="1"/>
                    <a:pt x="91" y="119"/>
                    <a:pt x="49" y="295"/>
                  </a:cubicBezTo>
                  <a:cubicBezTo>
                    <a:pt x="1" y="500"/>
                    <a:pt x="127" y="707"/>
                    <a:pt x="334" y="756"/>
                  </a:cubicBezTo>
                  <a:cubicBezTo>
                    <a:pt x="363" y="762"/>
                    <a:pt x="393" y="766"/>
                    <a:pt x="421" y="766"/>
                  </a:cubicBezTo>
                  <a:cubicBezTo>
                    <a:pt x="595" y="766"/>
                    <a:pt x="751" y="648"/>
                    <a:pt x="794" y="472"/>
                  </a:cubicBezTo>
                  <a:cubicBezTo>
                    <a:pt x="842" y="266"/>
                    <a:pt x="716" y="59"/>
                    <a:pt x="510" y="11"/>
                  </a:cubicBezTo>
                  <a:cubicBezTo>
                    <a:pt x="480" y="4"/>
                    <a:pt x="450" y="1"/>
                    <a:pt x="42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3563619" y="-437612"/>
              <a:ext cx="56817" cy="51717"/>
            </a:xfrm>
            <a:custGeom>
              <a:avLst/>
              <a:gdLst/>
              <a:ahLst/>
              <a:cxnLst/>
              <a:rect l="l" t="t" r="r" b="b"/>
              <a:pathLst>
                <a:path w="1192" h="1085" extrusionOk="0">
                  <a:moveTo>
                    <a:pt x="596" y="1"/>
                  </a:moveTo>
                  <a:cubicBezTo>
                    <a:pt x="351" y="1"/>
                    <a:pt x="128" y="169"/>
                    <a:pt x="69" y="417"/>
                  </a:cubicBezTo>
                  <a:cubicBezTo>
                    <a:pt x="0" y="707"/>
                    <a:pt x="180" y="1000"/>
                    <a:pt x="471" y="1070"/>
                  </a:cubicBezTo>
                  <a:cubicBezTo>
                    <a:pt x="513" y="1080"/>
                    <a:pt x="555" y="1084"/>
                    <a:pt x="597" y="1084"/>
                  </a:cubicBezTo>
                  <a:cubicBezTo>
                    <a:pt x="841" y="1084"/>
                    <a:pt x="1063" y="917"/>
                    <a:pt x="1122" y="668"/>
                  </a:cubicBezTo>
                  <a:cubicBezTo>
                    <a:pt x="1192" y="377"/>
                    <a:pt x="1011" y="86"/>
                    <a:pt x="720" y="15"/>
                  </a:cubicBezTo>
                  <a:cubicBezTo>
                    <a:pt x="679" y="6"/>
                    <a:pt x="637" y="1"/>
                    <a:pt x="5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3571961" y="-429985"/>
              <a:ext cx="40134" cy="36511"/>
            </a:xfrm>
            <a:custGeom>
              <a:avLst/>
              <a:gdLst/>
              <a:ahLst/>
              <a:cxnLst/>
              <a:rect l="l" t="t" r="r" b="b"/>
              <a:pathLst>
                <a:path w="842" h="766" extrusionOk="0">
                  <a:moveTo>
                    <a:pt x="421" y="0"/>
                  </a:moveTo>
                  <a:cubicBezTo>
                    <a:pt x="248" y="0"/>
                    <a:pt x="90" y="118"/>
                    <a:pt x="48" y="294"/>
                  </a:cubicBezTo>
                  <a:cubicBezTo>
                    <a:pt x="0" y="499"/>
                    <a:pt x="127" y="707"/>
                    <a:pt x="333" y="755"/>
                  </a:cubicBezTo>
                  <a:cubicBezTo>
                    <a:pt x="363" y="762"/>
                    <a:pt x="393" y="766"/>
                    <a:pt x="423" y="766"/>
                  </a:cubicBezTo>
                  <a:cubicBezTo>
                    <a:pt x="595" y="766"/>
                    <a:pt x="752" y="646"/>
                    <a:pt x="794" y="471"/>
                  </a:cubicBezTo>
                  <a:cubicBezTo>
                    <a:pt x="842" y="266"/>
                    <a:pt x="715" y="59"/>
                    <a:pt x="509" y="10"/>
                  </a:cubicBezTo>
                  <a:cubicBezTo>
                    <a:pt x="479" y="4"/>
                    <a:pt x="450" y="0"/>
                    <a:pt x="421"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3730018" y="-390757"/>
              <a:ext cx="56769" cy="51669"/>
            </a:xfrm>
            <a:custGeom>
              <a:avLst/>
              <a:gdLst/>
              <a:ahLst/>
              <a:cxnLst/>
              <a:rect l="l" t="t" r="r" b="b"/>
              <a:pathLst>
                <a:path w="1191" h="1084" extrusionOk="0">
                  <a:moveTo>
                    <a:pt x="596" y="0"/>
                  </a:moveTo>
                  <a:cubicBezTo>
                    <a:pt x="457" y="0"/>
                    <a:pt x="319" y="53"/>
                    <a:pt x="213" y="159"/>
                  </a:cubicBezTo>
                  <a:cubicBezTo>
                    <a:pt x="0" y="370"/>
                    <a:pt x="0" y="714"/>
                    <a:pt x="213" y="925"/>
                  </a:cubicBezTo>
                  <a:cubicBezTo>
                    <a:pt x="319" y="1031"/>
                    <a:pt x="457" y="1084"/>
                    <a:pt x="596" y="1084"/>
                  </a:cubicBezTo>
                  <a:cubicBezTo>
                    <a:pt x="734" y="1084"/>
                    <a:pt x="872" y="1031"/>
                    <a:pt x="978" y="925"/>
                  </a:cubicBezTo>
                  <a:cubicBezTo>
                    <a:pt x="1191" y="714"/>
                    <a:pt x="1191" y="370"/>
                    <a:pt x="978" y="159"/>
                  </a:cubicBezTo>
                  <a:cubicBezTo>
                    <a:pt x="872" y="53"/>
                    <a:pt x="734" y="0"/>
                    <a:pt x="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3738359" y="-383226"/>
              <a:ext cx="40134" cy="36559"/>
            </a:xfrm>
            <a:custGeom>
              <a:avLst/>
              <a:gdLst/>
              <a:ahLst/>
              <a:cxnLst/>
              <a:rect l="l" t="t" r="r" b="b"/>
              <a:pathLst>
                <a:path w="842" h="767" extrusionOk="0">
                  <a:moveTo>
                    <a:pt x="421" y="0"/>
                  </a:moveTo>
                  <a:cubicBezTo>
                    <a:pt x="248" y="0"/>
                    <a:pt x="91" y="118"/>
                    <a:pt x="48" y="295"/>
                  </a:cubicBezTo>
                  <a:cubicBezTo>
                    <a:pt x="0" y="500"/>
                    <a:pt x="127" y="706"/>
                    <a:pt x="333" y="756"/>
                  </a:cubicBezTo>
                  <a:cubicBezTo>
                    <a:pt x="363" y="763"/>
                    <a:pt x="393" y="766"/>
                    <a:pt x="423" y="766"/>
                  </a:cubicBezTo>
                  <a:cubicBezTo>
                    <a:pt x="596" y="766"/>
                    <a:pt x="752" y="648"/>
                    <a:pt x="794" y="471"/>
                  </a:cubicBezTo>
                  <a:cubicBezTo>
                    <a:pt x="842" y="266"/>
                    <a:pt x="715" y="60"/>
                    <a:pt x="509" y="10"/>
                  </a:cubicBezTo>
                  <a:cubicBezTo>
                    <a:pt x="480" y="3"/>
                    <a:pt x="450" y="0"/>
                    <a:pt x="421"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3888456" y="-379317"/>
              <a:ext cx="56817" cy="51669"/>
            </a:xfrm>
            <a:custGeom>
              <a:avLst/>
              <a:gdLst/>
              <a:ahLst/>
              <a:cxnLst/>
              <a:rect l="l" t="t" r="r" b="b"/>
              <a:pathLst>
                <a:path w="1192" h="1084" extrusionOk="0">
                  <a:moveTo>
                    <a:pt x="595" y="0"/>
                  </a:moveTo>
                  <a:cubicBezTo>
                    <a:pt x="351" y="0"/>
                    <a:pt x="128" y="168"/>
                    <a:pt x="69" y="417"/>
                  </a:cubicBezTo>
                  <a:cubicBezTo>
                    <a:pt x="0" y="707"/>
                    <a:pt x="180" y="999"/>
                    <a:pt x="471" y="1068"/>
                  </a:cubicBezTo>
                  <a:cubicBezTo>
                    <a:pt x="513" y="1078"/>
                    <a:pt x="555" y="1083"/>
                    <a:pt x="596" y="1083"/>
                  </a:cubicBezTo>
                  <a:cubicBezTo>
                    <a:pt x="841" y="1083"/>
                    <a:pt x="1063" y="915"/>
                    <a:pt x="1122" y="666"/>
                  </a:cubicBezTo>
                  <a:cubicBezTo>
                    <a:pt x="1192" y="376"/>
                    <a:pt x="1011" y="84"/>
                    <a:pt x="720" y="15"/>
                  </a:cubicBezTo>
                  <a:cubicBezTo>
                    <a:pt x="679" y="5"/>
                    <a:pt x="637"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6"/>
            <p:cNvSpPr/>
            <p:nvPr/>
          </p:nvSpPr>
          <p:spPr>
            <a:xfrm>
              <a:off x="3896798" y="-371786"/>
              <a:ext cx="40134" cy="36559"/>
            </a:xfrm>
            <a:custGeom>
              <a:avLst/>
              <a:gdLst/>
              <a:ahLst/>
              <a:cxnLst/>
              <a:rect l="l" t="t" r="r" b="b"/>
              <a:pathLst>
                <a:path w="842" h="767" extrusionOk="0">
                  <a:moveTo>
                    <a:pt x="421" y="1"/>
                  </a:moveTo>
                  <a:cubicBezTo>
                    <a:pt x="247" y="1"/>
                    <a:pt x="89" y="119"/>
                    <a:pt x="48" y="296"/>
                  </a:cubicBezTo>
                  <a:cubicBezTo>
                    <a:pt x="0" y="501"/>
                    <a:pt x="127" y="707"/>
                    <a:pt x="332" y="756"/>
                  </a:cubicBezTo>
                  <a:cubicBezTo>
                    <a:pt x="361" y="763"/>
                    <a:pt x="391" y="767"/>
                    <a:pt x="420" y="767"/>
                  </a:cubicBezTo>
                  <a:cubicBezTo>
                    <a:pt x="594" y="767"/>
                    <a:pt x="751" y="648"/>
                    <a:pt x="792" y="472"/>
                  </a:cubicBezTo>
                  <a:cubicBezTo>
                    <a:pt x="842" y="267"/>
                    <a:pt x="714" y="60"/>
                    <a:pt x="509" y="11"/>
                  </a:cubicBezTo>
                  <a:cubicBezTo>
                    <a:pt x="479" y="4"/>
                    <a:pt x="450" y="1"/>
                    <a:pt x="42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6"/>
            <p:cNvSpPr/>
            <p:nvPr/>
          </p:nvSpPr>
          <p:spPr>
            <a:xfrm>
              <a:off x="3558805" y="-653963"/>
              <a:ext cx="325838" cy="226361"/>
            </a:xfrm>
            <a:custGeom>
              <a:avLst/>
              <a:gdLst/>
              <a:ahLst/>
              <a:cxnLst/>
              <a:rect l="l" t="t" r="r" b="b"/>
              <a:pathLst>
                <a:path w="6836" h="4749" extrusionOk="0">
                  <a:moveTo>
                    <a:pt x="3390" y="1"/>
                  </a:moveTo>
                  <a:cubicBezTo>
                    <a:pt x="2900" y="1"/>
                    <a:pt x="2405" y="108"/>
                    <a:pt x="1952" y="313"/>
                  </a:cubicBezTo>
                  <a:cubicBezTo>
                    <a:pt x="1945" y="316"/>
                    <a:pt x="1946" y="328"/>
                    <a:pt x="1954" y="328"/>
                  </a:cubicBezTo>
                  <a:cubicBezTo>
                    <a:pt x="1954" y="328"/>
                    <a:pt x="1955" y="328"/>
                    <a:pt x="1956" y="327"/>
                  </a:cubicBezTo>
                  <a:cubicBezTo>
                    <a:pt x="2387" y="190"/>
                    <a:pt x="2839" y="111"/>
                    <a:pt x="3285" y="111"/>
                  </a:cubicBezTo>
                  <a:cubicBezTo>
                    <a:pt x="4057" y="111"/>
                    <a:pt x="4809" y="349"/>
                    <a:pt x="5391" y="934"/>
                  </a:cubicBezTo>
                  <a:cubicBezTo>
                    <a:pt x="6313" y="1861"/>
                    <a:pt x="6290" y="3224"/>
                    <a:pt x="6049" y="4416"/>
                  </a:cubicBezTo>
                  <a:cubicBezTo>
                    <a:pt x="5629" y="4539"/>
                    <a:pt x="5202" y="4587"/>
                    <a:pt x="4773" y="4587"/>
                  </a:cubicBezTo>
                  <a:cubicBezTo>
                    <a:pt x="4155" y="4587"/>
                    <a:pt x="3533" y="4488"/>
                    <a:pt x="2924" y="4371"/>
                  </a:cubicBezTo>
                  <a:cubicBezTo>
                    <a:pt x="2441" y="4279"/>
                    <a:pt x="1956" y="4164"/>
                    <a:pt x="1491" y="4000"/>
                  </a:cubicBezTo>
                  <a:cubicBezTo>
                    <a:pt x="947" y="3808"/>
                    <a:pt x="497" y="3539"/>
                    <a:pt x="8" y="3244"/>
                  </a:cubicBezTo>
                  <a:cubicBezTo>
                    <a:pt x="7" y="3243"/>
                    <a:pt x="6" y="3243"/>
                    <a:pt x="5" y="3243"/>
                  </a:cubicBezTo>
                  <a:cubicBezTo>
                    <a:pt x="2" y="3243"/>
                    <a:pt x="1" y="3247"/>
                    <a:pt x="4" y="3250"/>
                  </a:cubicBezTo>
                  <a:cubicBezTo>
                    <a:pt x="784" y="3976"/>
                    <a:pt x="1945" y="4323"/>
                    <a:pt x="2964" y="4527"/>
                  </a:cubicBezTo>
                  <a:cubicBezTo>
                    <a:pt x="3550" y="4644"/>
                    <a:pt x="4166" y="4748"/>
                    <a:pt x="4775" y="4748"/>
                  </a:cubicBezTo>
                  <a:cubicBezTo>
                    <a:pt x="5235" y="4748"/>
                    <a:pt x="5692" y="4689"/>
                    <a:pt x="6127" y="4529"/>
                  </a:cubicBezTo>
                  <a:cubicBezTo>
                    <a:pt x="6148" y="4522"/>
                    <a:pt x="6159" y="4508"/>
                    <a:pt x="6166" y="4493"/>
                  </a:cubicBezTo>
                  <a:cubicBezTo>
                    <a:pt x="6173" y="4485"/>
                    <a:pt x="6176" y="4476"/>
                    <a:pt x="6179" y="4466"/>
                  </a:cubicBezTo>
                  <a:cubicBezTo>
                    <a:pt x="6225" y="4265"/>
                    <a:pt x="6262" y="4057"/>
                    <a:pt x="6289" y="3847"/>
                  </a:cubicBezTo>
                  <a:cubicBezTo>
                    <a:pt x="6448" y="3957"/>
                    <a:pt x="6644" y="4039"/>
                    <a:pt x="6818" y="4107"/>
                  </a:cubicBezTo>
                  <a:cubicBezTo>
                    <a:pt x="6819" y="4108"/>
                    <a:pt x="6821" y="4108"/>
                    <a:pt x="6822" y="4108"/>
                  </a:cubicBezTo>
                  <a:cubicBezTo>
                    <a:pt x="6830" y="4108"/>
                    <a:pt x="6835" y="4100"/>
                    <a:pt x="6828" y="4094"/>
                  </a:cubicBezTo>
                  <a:cubicBezTo>
                    <a:pt x="6670" y="3979"/>
                    <a:pt x="6487" y="3852"/>
                    <a:pt x="6300" y="3777"/>
                  </a:cubicBezTo>
                  <a:cubicBezTo>
                    <a:pt x="6426" y="2721"/>
                    <a:pt x="6283" y="1608"/>
                    <a:pt x="5494" y="830"/>
                  </a:cubicBezTo>
                  <a:cubicBezTo>
                    <a:pt x="4921" y="265"/>
                    <a:pt x="4161" y="1"/>
                    <a:pt x="3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p:nvPr/>
          </p:nvSpPr>
          <p:spPr>
            <a:xfrm>
              <a:off x="3412760" y="-541283"/>
              <a:ext cx="209535" cy="224645"/>
            </a:xfrm>
            <a:custGeom>
              <a:avLst/>
              <a:gdLst/>
              <a:ahLst/>
              <a:cxnLst/>
              <a:rect l="l" t="t" r="r" b="b"/>
              <a:pathLst>
                <a:path w="4396" h="4713" extrusionOk="0">
                  <a:moveTo>
                    <a:pt x="2790" y="1"/>
                  </a:moveTo>
                  <a:cubicBezTo>
                    <a:pt x="1833" y="1"/>
                    <a:pt x="836" y="247"/>
                    <a:pt x="36" y="772"/>
                  </a:cubicBezTo>
                  <a:cubicBezTo>
                    <a:pt x="11" y="788"/>
                    <a:pt x="6" y="812"/>
                    <a:pt x="12" y="834"/>
                  </a:cubicBezTo>
                  <a:cubicBezTo>
                    <a:pt x="5" y="846"/>
                    <a:pt x="1" y="862"/>
                    <a:pt x="3" y="880"/>
                  </a:cubicBezTo>
                  <a:cubicBezTo>
                    <a:pt x="342" y="2851"/>
                    <a:pt x="2571" y="4281"/>
                    <a:pt x="4386" y="4712"/>
                  </a:cubicBezTo>
                  <a:cubicBezTo>
                    <a:pt x="4387" y="4713"/>
                    <a:pt x="4387" y="4713"/>
                    <a:pt x="4388" y="4713"/>
                  </a:cubicBezTo>
                  <a:cubicBezTo>
                    <a:pt x="4394" y="4713"/>
                    <a:pt x="4395" y="4703"/>
                    <a:pt x="4388" y="4701"/>
                  </a:cubicBezTo>
                  <a:cubicBezTo>
                    <a:pt x="2654" y="4114"/>
                    <a:pt x="473" y="2813"/>
                    <a:pt x="131" y="851"/>
                  </a:cubicBezTo>
                  <a:lnTo>
                    <a:pt x="132" y="851"/>
                  </a:lnTo>
                  <a:cubicBezTo>
                    <a:pt x="177" y="927"/>
                    <a:pt x="277" y="970"/>
                    <a:pt x="354" y="1006"/>
                  </a:cubicBezTo>
                  <a:cubicBezTo>
                    <a:pt x="466" y="1060"/>
                    <a:pt x="585" y="1127"/>
                    <a:pt x="703" y="1159"/>
                  </a:cubicBezTo>
                  <a:cubicBezTo>
                    <a:pt x="704" y="1160"/>
                    <a:pt x="706" y="1160"/>
                    <a:pt x="707" y="1160"/>
                  </a:cubicBezTo>
                  <a:cubicBezTo>
                    <a:pt x="719" y="1160"/>
                    <a:pt x="727" y="1143"/>
                    <a:pt x="717" y="1135"/>
                  </a:cubicBezTo>
                  <a:cubicBezTo>
                    <a:pt x="612" y="1057"/>
                    <a:pt x="496" y="996"/>
                    <a:pt x="389" y="918"/>
                  </a:cubicBezTo>
                  <a:cubicBezTo>
                    <a:pt x="337" y="879"/>
                    <a:pt x="282" y="829"/>
                    <a:pt x="221" y="802"/>
                  </a:cubicBezTo>
                  <a:cubicBezTo>
                    <a:pt x="1087" y="331"/>
                    <a:pt x="1962" y="61"/>
                    <a:pt x="2951" y="61"/>
                  </a:cubicBezTo>
                  <a:cubicBezTo>
                    <a:pt x="3015" y="61"/>
                    <a:pt x="3080" y="62"/>
                    <a:pt x="3145" y="64"/>
                  </a:cubicBezTo>
                  <a:cubicBezTo>
                    <a:pt x="3146" y="64"/>
                    <a:pt x="3146" y="64"/>
                    <a:pt x="3146" y="64"/>
                  </a:cubicBezTo>
                  <a:cubicBezTo>
                    <a:pt x="3179" y="64"/>
                    <a:pt x="3176" y="14"/>
                    <a:pt x="3143" y="12"/>
                  </a:cubicBezTo>
                  <a:cubicBezTo>
                    <a:pt x="3027" y="4"/>
                    <a:pt x="2909" y="1"/>
                    <a:pt x="2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6"/>
            <p:cNvSpPr/>
            <p:nvPr/>
          </p:nvSpPr>
          <p:spPr>
            <a:xfrm>
              <a:off x="3500654" y="-452197"/>
              <a:ext cx="64157" cy="28075"/>
            </a:xfrm>
            <a:custGeom>
              <a:avLst/>
              <a:gdLst/>
              <a:ahLst/>
              <a:cxnLst/>
              <a:rect l="l" t="t" r="r" b="b"/>
              <a:pathLst>
                <a:path w="1346" h="589" extrusionOk="0">
                  <a:moveTo>
                    <a:pt x="7" y="0"/>
                  </a:moveTo>
                  <a:cubicBezTo>
                    <a:pt x="3" y="0"/>
                    <a:pt x="0" y="6"/>
                    <a:pt x="5" y="7"/>
                  </a:cubicBezTo>
                  <a:cubicBezTo>
                    <a:pt x="417" y="222"/>
                    <a:pt x="869" y="434"/>
                    <a:pt x="1308" y="587"/>
                  </a:cubicBezTo>
                  <a:cubicBezTo>
                    <a:pt x="1310" y="588"/>
                    <a:pt x="1313" y="589"/>
                    <a:pt x="1315" y="589"/>
                  </a:cubicBezTo>
                  <a:cubicBezTo>
                    <a:pt x="1336" y="589"/>
                    <a:pt x="1346" y="555"/>
                    <a:pt x="1324" y="543"/>
                  </a:cubicBezTo>
                  <a:cubicBezTo>
                    <a:pt x="911" y="331"/>
                    <a:pt x="448" y="152"/>
                    <a:pt x="8" y="0"/>
                  </a:cubicBezTo>
                  <a:cubicBezTo>
                    <a:pt x="8" y="0"/>
                    <a:pt x="8" y="0"/>
                    <a:pt x="7"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6"/>
            <p:cNvSpPr/>
            <p:nvPr/>
          </p:nvSpPr>
          <p:spPr>
            <a:xfrm>
              <a:off x="3801515" y="-362921"/>
              <a:ext cx="81078" cy="9819"/>
            </a:xfrm>
            <a:custGeom>
              <a:avLst/>
              <a:gdLst/>
              <a:ahLst/>
              <a:cxnLst/>
              <a:rect l="l" t="t" r="r" b="b"/>
              <a:pathLst>
                <a:path w="1701" h="206" extrusionOk="0">
                  <a:moveTo>
                    <a:pt x="13" y="1"/>
                  </a:moveTo>
                  <a:cubicBezTo>
                    <a:pt x="4" y="1"/>
                    <a:pt x="1" y="14"/>
                    <a:pt x="10" y="17"/>
                  </a:cubicBezTo>
                  <a:cubicBezTo>
                    <a:pt x="486" y="141"/>
                    <a:pt x="981" y="206"/>
                    <a:pt x="1472" y="206"/>
                  </a:cubicBezTo>
                  <a:cubicBezTo>
                    <a:pt x="1541" y="206"/>
                    <a:pt x="1610" y="205"/>
                    <a:pt x="1679" y="202"/>
                  </a:cubicBezTo>
                  <a:cubicBezTo>
                    <a:pt x="1701" y="201"/>
                    <a:pt x="1699" y="171"/>
                    <a:pt x="1679" y="170"/>
                  </a:cubicBezTo>
                  <a:cubicBezTo>
                    <a:pt x="1123" y="122"/>
                    <a:pt x="569" y="69"/>
                    <a:pt x="14" y="1"/>
                  </a:cubicBezTo>
                  <a:cubicBezTo>
                    <a:pt x="14" y="1"/>
                    <a:pt x="13" y="1"/>
                    <a:pt x="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6"/>
            <p:cNvSpPr/>
            <p:nvPr/>
          </p:nvSpPr>
          <p:spPr>
            <a:xfrm>
              <a:off x="3886359" y="-456487"/>
              <a:ext cx="191" cy="143"/>
            </a:xfrm>
            <a:custGeom>
              <a:avLst/>
              <a:gdLst/>
              <a:ahLst/>
              <a:cxnLst/>
              <a:rect l="l" t="t" r="r" b="b"/>
              <a:pathLst>
                <a:path w="4" h="3" fill="none" extrusionOk="0">
                  <a:moveTo>
                    <a:pt x="0" y="2"/>
                  </a:moveTo>
                  <a:cubicBezTo>
                    <a:pt x="2" y="2"/>
                    <a:pt x="3" y="0"/>
                    <a:pt x="2" y="0"/>
                  </a:cubicBezTo>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6"/>
            <p:cNvSpPr/>
            <p:nvPr/>
          </p:nvSpPr>
          <p:spPr>
            <a:xfrm>
              <a:off x="3896559" y="-449480"/>
              <a:ext cx="334" cy="238"/>
            </a:xfrm>
            <a:custGeom>
              <a:avLst/>
              <a:gdLst/>
              <a:ahLst/>
              <a:cxnLst/>
              <a:rect l="l" t="t" r="r" b="b"/>
              <a:pathLst>
                <a:path w="7" h="5" extrusionOk="0">
                  <a:moveTo>
                    <a:pt x="4" y="1"/>
                  </a:moveTo>
                  <a:lnTo>
                    <a:pt x="4" y="1"/>
                  </a:lnTo>
                  <a:cubicBezTo>
                    <a:pt x="1" y="1"/>
                    <a:pt x="1" y="3"/>
                    <a:pt x="3" y="5"/>
                  </a:cubicBezTo>
                  <a:cubicBezTo>
                    <a:pt x="5" y="5"/>
                    <a:pt x="6" y="1"/>
                    <a:pt x="4"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6"/>
            <p:cNvSpPr/>
            <p:nvPr/>
          </p:nvSpPr>
          <p:spPr>
            <a:xfrm>
              <a:off x="3835453" y="-404151"/>
              <a:ext cx="162347" cy="114110"/>
            </a:xfrm>
            <a:custGeom>
              <a:avLst/>
              <a:gdLst/>
              <a:ahLst/>
              <a:cxnLst/>
              <a:rect l="l" t="t" r="r" b="b"/>
              <a:pathLst>
                <a:path w="3406" h="2394" extrusionOk="0">
                  <a:moveTo>
                    <a:pt x="2537" y="0"/>
                  </a:moveTo>
                  <a:cubicBezTo>
                    <a:pt x="2531" y="0"/>
                    <a:pt x="2527" y="8"/>
                    <a:pt x="2532" y="14"/>
                  </a:cubicBezTo>
                  <a:cubicBezTo>
                    <a:pt x="2775" y="289"/>
                    <a:pt x="3007" y="569"/>
                    <a:pt x="3217" y="870"/>
                  </a:cubicBezTo>
                  <a:cubicBezTo>
                    <a:pt x="2989" y="982"/>
                    <a:pt x="2754" y="1048"/>
                    <a:pt x="2506" y="1093"/>
                  </a:cubicBezTo>
                  <a:cubicBezTo>
                    <a:pt x="2495" y="1095"/>
                    <a:pt x="2496" y="1113"/>
                    <a:pt x="2506" y="1114"/>
                  </a:cubicBezTo>
                  <a:cubicBezTo>
                    <a:pt x="2557" y="1121"/>
                    <a:pt x="2609" y="1125"/>
                    <a:pt x="2661" y="1125"/>
                  </a:cubicBezTo>
                  <a:cubicBezTo>
                    <a:pt x="2818" y="1125"/>
                    <a:pt x="2972" y="1092"/>
                    <a:pt x="3119" y="1036"/>
                  </a:cubicBezTo>
                  <a:lnTo>
                    <a:pt x="3119" y="1036"/>
                  </a:lnTo>
                  <a:cubicBezTo>
                    <a:pt x="2206" y="1751"/>
                    <a:pt x="1172" y="2219"/>
                    <a:pt x="11" y="2376"/>
                  </a:cubicBezTo>
                  <a:cubicBezTo>
                    <a:pt x="0" y="2378"/>
                    <a:pt x="0" y="2393"/>
                    <a:pt x="11" y="2393"/>
                  </a:cubicBezTo>
                  <a:cubicBezTo>
                    <a:pt x="1254" y="2307"/>
                    <a:pt x="2464" y="1824"/>
                    <a:pt x="3380" y="972"/>
                  </a:cubicBezTo>
                  <a:cubicBezTo>
                    <a:pt x="3406" y="947"/>
                    <a:pt x="3401" y="918"/>
                    <a:pt x="3384" y="899"/>
                  </a:cubicBezTo>
                  <a:cubicBezTo>
                    <a:pt x="3382" y="896"/>
                    <a:pt x="3381" y="891"/>
                    <a:pt x="3379" y="887"/>
                  </a:cubicBezTo>
                  <a:cubicBezTo>
                    <a:pt x="3141" y="557"/>
                    <a:pt x="2864" y="250"/>
                    <a:pt x="2542" y="2"/>
                  </a:cubicBezTo>
                  <a:cubicBezTo>
                    <a:pt x="2540" y="1"/>
                    <a:pt x="2539" y="0"/>
                    <a:pt x="2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6"/>
            <p:cNvSpPr/>
            <p:nvPr/>
          </p:nvSpPr>
          <p:spPr>
            <a:xfrm>
              <a:off x="3475630" y="-495000"/>
              <a:ext cx="21163" cy="36082"/>
            </a:xfrm>
            <a:custGeom>
              <a:avLst/>
              <a:gdLst/>
              <a:ahLst/>
              <a:cxnLst/>
              <a:rect l="l" t="t" r="r" b="b"/>
              <a:pathLst>
                <a:path w="444" h="757" extrusionOk="0">
                  <a:moveTo>
                    <a:pt x="54" y="0"/>
                  </a:moveTo>
                  <a:cubicBezTo>
                    <a:pt x="39" y="0"/>
                    <a:pt x="23" y="2"/>
                    <a:pt x="7" y="4"/>
                  </a:cubicBezTo>
                  <a:cubicBezTo>
                    <a:pt x="4" y="5"/>
                    <a:pt x="1" y="12"/>
                    <a:pt x="6" y="14"/>
                  </a:cubicBezTo>
                  <a:cubicBezTo>
                    <a:pt x="185" y="41"/>
                    <a:pt x="349" y="144"/>
                    <a:pt x="367" y="342"/>
                  </a:cubicBezTo>
                  <a:cubicBezTo>
                    <a:pt x="386" y="536"/>
                    <a:pt x="260" y="677"/>
                    <a:pt x="89" y="737"/>
                  </a:cubicBezTo>
                  <a:cubicBezTo>
                    <a:pt x="78" y="741"/>
                    <a:pt x="79" y="757"/>
                    <a:pt x="92" y="757"/>
                  </a:cubicBezTo>
                  <a:cubicBezTo>
                    <a:pt x="92" y="757"/>
                    <a:pt x="92" y="757"/>
                    <a:pt x="93" y="757"/>
                  </a:cubicBezTo>
                  <a:cubicBezTo>
                    <a:pt x="286" y="737"/>
                    <a:pt x="443" y="543"/>
                    <a:pt x="433" y="354"/>
                  </a:cubicBezTo>
                  <a:cubicBezTo>
                    <a:pt x="421" y="169"/>
                    <a:pt x="241" y="0"/>
                    <a:pt x="5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6"/>
            <p:cNvSpPr/>
            <p:nvPr/>
          </p:nvSpPr>
          <p:spPr>
            <a:xfrm>
              <a:off x="3578205" y="-429080"/>
              <a:ext cx="36845" cy="36940"/>
            </a:xfrm>
            <a:custGeom>
              <a:avLst/>
              <a:gdLst/>
              <a:ahLst/>
              <a:cxnLst/>
              <a:rect l="l" t="t" r="r" b="b"/>
              <a:pathLst>
                <a:path w="773" h="775" extrusionOk="0">
                  <a:moveTo>
                    <a:pt x="414" y="1"/>
                  </a:moveTo>
                  <a:cubicBezTo>
                    <a:pt x="400" y="1"/>
                    <a:pt x="395" y="23"/>
                    <a:pt x="408" y="30"/>
                  </a:cubicBezTo>
                  <a:cubicBezTo>
                    <a:pt x="602" y="140"/>
                    <a:pt x="711" y="345"/>
                    <a:pt x="593" y="558"/>
                  </a:cubicBezTo>
                  <a:cubicBezTo>
                    <a:pt x="528" y="676"/>
                    <a:pt x="419" y="731"/>
                    <a:pt x="306" y="731"/>
                  </a:cubicBezTo>
                  <a:cubicBezTo>
                    <a:pt x="196" y="731"/>
                    <a:pt x="84" y="679"/>
                    <a:pt x="7" y="583"/>
                  </a:cubicBezTo>
                  <a:cubicBezTo>
                    <a:pt x="7" y="582"/>
                    <a:pt x="6" y="581"/>
                    <a:pt x="5" y="581"/>
                  </a:cubicBezTo>
                  <a:cubicBezTo>
                    <a:pt x="3" y="581"/>
                    <a:pt x="1" y="584"/>
                    <a:pt x="3" y="587"/>
                  </a:cubicBezTo>
                  <a:cubicBezTo>
                    <a:pt x="67" y="713"/>
                    <a:pt x="190" y="774"/>
                    <a:pt x="314" y="774"/>
                  </a:cubicBezTo>
                  <a:cubicBezTo>
                    <a:pt x="428" y="774"/>
                    <a:pt x="543" y="722"/>
                    <a:pt x="618" y="620"/>
                  </a:cubicBezTo>
                  <a:cubicBezTo>
                    <a:pt x="772" y="406"/>
                    <a:pt x="659" y="95"/>
                    <a:pt x="419" y="2"/>
                  </a:cubicBezTo>
                  <a:cubicBezTo>
                    <a:pt x="417" y="1"/>
                    <a:pt x="415" y="1"/>
                    <a:pt x="414"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6"/>
            <p:cNvSpPr/>
            <p:nvPr/>
          </p:nvSpPr>
          <p:spPr>
            <a:xfrm>
              <a:off x="3589787" y="-437802"/>
              <a:ext cx="31650" cy="52146"/>
            </a:xfrm>
            <a:custGeom>
              <a:avLst/>
              <a:gdLst/>
              <a:ahLst/>
              <a:cxnLst/>
              <a:rect l="l" t="t" r="r" b="b"/>
              <a:pathLst>
                <a:path w="664" h="1094" extrusionOk="0">
                  <a:moveTo>
                    <a:pt x="107" y="1"/>
                  </a:moveTo>
                  <a:cubicBezTo>
                    <a:pt x="95" y="1"/>
                    <a:pt x="92" y="18"/>
                    <a:pt x="103" y="22"/>
                  </a:cubicBezTo>
                  <a:cubicBezTo>
                    <a:pt x="376" y="80"/>
                    <a:pt x="619" y="294"/>
                    <a:pt x="587" y="595"/>
                  </a:cubicBezTo>
                  <a:cubicBezTo>
                    <a:pt x="554" y="897"/>
                    <a:pt x="287" y="1061"/>
                    <a:pt x="6" y="1077"/>
                  </a:cubicBezTo>
                  <a:cubicBezTo>
                    <a:pt x="2" y="1077"/>
                    <a:pt x="1" y="1084"/>
                    <a:pt x="4" y="1085"/>
                  </a:cubicBezTo>
                  <a:cubicBezTo>
                    <a:pt x="34" y="1091"/>
                    <a:pt x="65" y="1094"/>
                    <a:pt x="95" y="1094"/>
                  </a:cubicBezTo>
                  <a:cubicBezTo>
                    <a:pt x="363" y="1094"/>
                    <a:pt x="609" y="870"/>
                    <a:pt x="635" y="600"/>
                  </a:cubicBezTo>
                  <a:cubicBezTo>
                    <a:pt x="663" y="302"/>
                    <a:pt x="405" y="7"/>
                    <a:pt x="107"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6"/>
            <p:cNvSpPr/>
            <p:nvPr/>
          </p:nvSpPr>
          <p:spPr>
            <a:xfrm>
              <a:off x="3753946" y="-383512"/>
              <a:ext cx="22641" cy="36797"/>
            </a:xfrm>
            <a:custGeom>
              <a:avLst/>
              <a:gdLst/>
              <a:ahLst/>
              <a:cxnLst/>
              <a:rect l="l" t="t" r="r" b="b"/>
              <a:pathLst>
                <a:path w="475" h="772" extrusionOk="0">
                  <a:moveTo>
                    <a:pt x="88" y="1"/>
                  </a:moveTo>
                  <a:cubicBezTo>
                    <a:pt x="73" y="1"/>
                    <a:pt x="58" y="2"/>
                    <a:pt x="43" y="4"/>
                  </a:cubicBezTo>
                  <a:cubicBezTo>
                    <a:pt x="33" y="5"/>
                    <a:pt x="33" y="16"/>
                    <a:pt x="43" y="18"/>
                  </a:cubicBezTo>
                  <a:cubicBezTo>
                    <a:pt x="229" y="32"/>
                    <a:pt x="411" y="172"/>
                    <a:pt x="417" y="374"/>
                  </a:cubicBezTo>
                  <a:cubicBezTo>
                    <a:pt x="422" y="592"/>
                    <a:pt x="223" y="731"/>
                    <a:pt x="23" y="733"/>
                  </a:cubicBezTo>
                  <a:cubicBezTo>
                    <a:pt x="4" y="733"/>
                    <a:pt x="1" y="764"/>
                    <a:pt x="19" y="768"/>
                  </a:cubicBezTo>
                  <a:cubicBezTo>
                    <a:pt x="36" y="771"/>
                    <a:pt x="54" y="772"/>
                    <a:pt x="72" y="772"/>
                  </a:cubicBezTo>
                  <a:cubicBezTo>
                    <a:pt x="277" y="772"/>
                    <a:pt x="470" y="599"/>
                    <a:pt x="473" y="390"/>
                  </a:cubicBezTo>
                  <a:cubicBezTo>
                    <a:pt x="475" y="181"/>
                    <a:pt x="292" y="1"/>
                    <a:pt x="8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6"/>
            <p:cNvSpPr/>
            <p:nvPr/>
          </p:nvSpPr>
          <p:spPr>
            <a:xfrm>
              <a:off x="3737454" y="-376124"/>
              <a:ext cx="50477" cy="39324"/>
            </a:xfrm>
            <a:custGeom>
              <a:avLst/>
              <a:gdLst/>
              <a:ahLst/>
              <a:cxnLst/>
              <a:rect l="l" t="t" r="r" b="b"/>
              <a:pathLst>
                <a:path w="1059" h="825" extrusionOk="0">
                  <a:moveTo>
                    <a:pt x="932" y="1"/>
                  </a:moveTo>
                  <a:cubicBezTo>
                    <a:pt x="927" y="1"/>
                    <a:pt x="922" y="5"/>
                    <a:pt x="924" y="12"/>
                  </a:cubicBezTo>
                  <a:cubicBezTo>
                    <a:pt x="1001" y="254"/>
                    <a:pt x="930" y="554"/>
                    <a:pt x="701" y="696"/>
                  </a:cubicBezTo>
                  <a:cubicBezTo>
                    <a:pt x="621" y="746"/>
                    <a:pt x="534" y="768"/>
                    <a:pt x="448" y="768"/>
                  </a:cubicBezTo>
                  <a:cubicBezTo>
                    <a:pt x="285" y="768"/>
                    <a:pt x="124" y="687"/>
                    <a:pt x="18" y="554"/>
                  </a:cubicBezTo>
                  <a:cubicBezTo>
                    <a:pt x="16" y="552"/>
                    <a:pt x="13" y="550"/>
                    <a:pt x="11" y="550"/>
                  </a:cubicBezTo>
                  <a:cubicBezTo>
                    <a:pt x="5" y="550"/>
                    <a:pt x="0" y="556"/>
                    <a:pt x="4" y="563"/>
                  </a:cubicBezTo>
                  <a:cubicBezTo>
                    <a:pt x="88" y="732"/>
                    <a:pt x="278" y="824"/>
                    <a:pt x="464" y="824"/>
                  </a:cubicBezTo>
                  <a:cubicBezTo>
                    <a:pt x="546" y="824"/>
                    <a:pt x="628" y="807"/>
                    <a:pt x="700" y="770"/>
                  </a:cubicBezTo>
                  <a:cubicBezTo>
                    <a:pt x="975" y="630"/>
                    <a:pt x="1059" y="279"/>
                    <a:pt x="942" y="7"/>
                  </a:cubicBezTo>
                  <a:cubicBezTo>
                    <a:pt x="939" y="3"/>
                    <a:pt x="936" y="1"/>
                    <a:pt x="932"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6"/>
            <p:cNvSpPr/>
            <p:nvPr/>
          </p:nvSpPr>
          <p:spPr>
            <a:xfrm>
              <a:off x="3909477" y="-367306"/>
              <a:ext cx="28265" cy="32603"/>
            </a:xfrm>
            <a:custGeom>
              <a:avLst/>
              <a:gdLst/>
              <a:ahLst/>
              <a:cxnLst/>
              <a:rect l="l" t="t" r="r" b="b"/>
              <a:pathLst>
                <a:path w="593" h="684" extrusionOk="0">
                  <a:moveTo>
                    <a:pt x="375" y="1"/>
                  </a:moveTo>
                  <a:cubicBezTo>
                    <a:pt x="367" y="1"/>
                    <a:pt x="360" y="13"/>
                    <a:pt x="367" y="21"/>
                  </a:cubicBezTo>
                  <a:cubicBezTo>
                    <a:pt x="481" y="140"/>
                    <a:pt x="536" y="325"/>
                    <a:pt x="449" y="477"/>
                  </a:cubicBezTo>
                  <a:cubicBezTo>
                    <a:pt x="379" y="599"/>
                    <a:pt x="256" y="646"/>
                    <a:pt x="128" y="646"/>
                  </a:cubicBezTo>
                  <a:cubicBezTo>
                    <a:pt x="89" y="646"/>
                    <a:pt x="48" y="641"/>
                    <a:pt x="9" y="633"/>
                  </a:cubicBezTo>
                  <a:cubicBezTo>
                    <a:pt x="9" y="633"/>
                    <a:pt x="8" y="633"/>
                    <a:pt x="8" y="633"/>
                  </a:cubicBezTo>
                  <a:cubicBezTo>
                    <a:pt x="2" y="633"/>
                    <a:pt x="0" y="640"/>
                    <a:pt x="5" y="644"/>
                  </a:cubicBezTo>
                  <a:cubicBezTo>
                    <a:pt x="54" y="671"/>
                    <a:pt x="108" y="684"/>
                    <a:pt x="163" y="684"/>
                  </a:cubicBezTo>
                  <a:cubicBezTo>
                    <a:pt x="293" y="684"/>
                    <a:pt x="426" y="613"/>
                    <a:pt x="492" y="501"/>
                  </a:cubicBezTo>
                  <a:cubicBezTo>
                    <a:pt x="592" y="335"/>
                    <a:pt x="539" y="111"/>
                    <a:pt x="381" y="3"/>
                  </a:cubicBezTo>
                  <a:cubicBezTo>
                    <a:pt x="379" y="1"/>
                    <a:pt x="377" y="1"/>
                    <a:pt x="375"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6"/>
            <p:cNvSpPr/>
            <p:nvPr/>
          </p:nvSpPr>
          <p:spPr>
            <a:xfrm>
              <a:off x="3911002" y="-379699"/>
              <a:ext cx="35749" cy="49190"/>
            </a:xfrm>
            <a:custGeom>
              <a:avLst/>
              <a:gdLst/>
              <a:ahLst/>
              <a:cxnLst/>
              <a:rect l="l" t="t" r="r" b="b"/>
              <a:pathLst>
                <a:path w="750" h="1032" extrusionOk="0">
                  <a:moveTo>
                    <a:pt x="146" y="0"/>
                  </a:moveTo>
                  <a:cubicBezTo>
                    <a:pt x="99" y="0"/>
                    <a:pt x="52" y="8"/>
                    <a:pt x="7" y="23"/>
                  </a:cubicBezTo>
                  <a:cubicBezTo>
                    <a:pt x="1" y="25"/>
                    <a:pt x="1" y="36"/>
                    <a:pt x="8" y="36"/>
                  </a:cubicBezTo>
                  <a:cubicBezTo>
                    <a:pt x="9" y="36"/>
                    <a:pt x="9" y="36"/>
                    <a:pt x="10" y="36"/>
                  </a:cubicBezTo>
                  <a:cubicBezTo>
                    <a:pt x="35" y="32"/>
                    <a:pt x="60" y="30"/>
                    <a:pt x="85" y="30"/>
                  </a:cubicBezTo>
                  <a:cubicBezTo>
                    <a:pt x="311" y="30"/>
                    <a:pt x="532" y="175"/>
                    <a:pt x="605" y="397"/>
                  </a:cubicBezTo>
                  <a:cubicBezTo>
                    <a:pt x="692" y="663"/>
                    <a:pt x="551" y="876"/>
                    <a:pt x="329" y="1003"/>
                  </a:cubicBezTo>
                  <a:cubicBezTo>
                    <a:pt x="315" y="1012"/>
                    <a:pt x="323" y="1031"/>
                    <a:pt x="337" y="1031"/>
                  </a:cubicBezTo>
                  <a:cubicBezTo>
                    <a:pt x="338" y="1031"/>
                    <a:pt x="340" y="1031"/>
                    <a:pt x="342" y="1030"/>
                  </a:cubicBezTo>
                  <a:cubicBezTo>
                    <a:pt x="606" y="950"/>
                    <a:pt x="750" y="642"/>
                    <a:pt x="663" y="380"/>
                  </a:cubicBezTo>
                  <a:cubicBezTo>
                    <a:pt x="591" y="167"/>
                    <a:pt x="370" y="0"/>
                    <a:pt x="1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6"/>
            <p:cNvSpPr/>
            <p:nvPr/>
          </p:nvSpPr>
          <p:spPr>
            <a:xfrm>
              <a:off x="3628682" y="-402387"/>
              <a:ext cx="86131" cy="24833"/>
            </a:xfrm>
            <a:custGeom>
              <a:avLst/>
              <a:gdLst/>
              <a:ahLst/>
              <a:cxnLst/>
              <a:rect l="l" t="t" r="r" b="b"/>
              <a:pathLst>
                <a:path w="1807" h="521" extrusionOk="0">
                  <a:moveTo>
                    <a:pt x="8" y="0"/>
                  </a:moveTo>
                  <a:cubicBezTo>
                    <a:pt x="2" y="0"/>
                    <a:pt x="0" y="12"/>
                    <a:pt x="8" y="13"/>
                  </a:cubicBezTo>
                  <a:cubicBezTo>
                    <a:pt x="570" y="228"/>
                    <a:pt x="1158" y="462"/>
                    <a:pt x="1761" y="520"/>
                  </a:cubicBezTo>
                  <a:cubicBezTo>
                    <a:pt x="1762" y="520"/>
                    <a:pt x="1764" y="520"/>
                    <a:pt x="1765" y="520"/>
                  </a:cubicBezTo>
                  <a:cubicBezTo>
                    <a:pt x="1805" y="520"/>
                    <a:pt x="1807" y="456"/>
                    <a:pt x="1768" y="446"/>
                  </a:cubicBezTo>
                  <a:cubicBezTo>
                    <a:pt x="1186" y="279"/>
                    <a:pt x="589" y="191"/>
                    <a:pt x="10" y="1"/>
                  </a:cubicBezTo>
                  <a:cubicBezTo>
                    <a:pt x="9" y="1"/>
                    <a:pt x="8"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6"/>
            <p:cNvSpPr/>
            <p:nvPr/>
          </p:nvSpPr>
          <p:spPr>
            <a:xfrm>
              <a:off x="3664240" y="-534515"/>
              <a:ext cx="58485" cy="36225"/>
            </a:xfrm>
            <a:custGeom>
              <a:avLst/>
              <a:gdLst/>
              <a:ahLst/>
              <a:cxnLst/>
              <a:rect l="l" t="t" r="r" b="b"/>
              <a:pathLst>
                <a:path w="1227" h="760" extrusionOk="0">
                  <a:moveTo>
                    <a:pt x="139" y="0"/>
                  </a:moveTo>
                  <a:cubicBezTo>
                    <a:pt x="102" y="0"/>
                    <a:pt x="66" y="28"/>
                    <a:pt x="57" y="67"/>
                  </a:cubicBezTo>
                  <a:cubicBezTo>
                    <a:pt x="54" y="75"/>
                    <a:pt x="1" y="309"/>
                    <a:pt x="132" y="505"/>
                  </a:cubicBezTo>
                  <a:cubicBezTo>
                    <a:pt x="215" y="634"/>
                    <a:pt x="355" y="715"/>
                    <a:pt x="543" y="748"/>
                  </a:cubicBezTo>
                  <a:cubicBezTo>
                    <a:pt x="587" y="756"/>
                    <a:pt x="630" y="760"/>
                    <a:pt x="672" y="760"/>
                  </a:cubicBezTo>
                  <a:cubicBezTo>
                    <a:pt x="790" y="760"/>
                    <a:pt x="895" y="728"/>
                    <a:pt x="981" y="666"/>
                  </a:cubicBezTo>
                  <a:cubicBezTo>
                    <a:pt x="1176" y="528"/>
                    <a:pt x="1218" y="291"/>
                    <a:pt x="1219" y="280"/>
                  </a:cubicBezTo>
                  <a:cubicBezTo>
                    <a:pt x="1227" y="235"/>
                    <a:pt x="1195" y="190"/>
                    <a:pt x="1150" y="183"/>
                  </a:cubicBezTo>
                  <a:cubicBezTo>
                    <a:pt x="1145" y="182"/>
                    <a:pt x="1140" y="182"/>
                    <a:pt x="1135" y="182"/>
                  </a:cubicBezTo>
                  <a:cubicBezTo>
                    <a:pt x="1095" y="182"/>
                    <a:pt x="1058" y="211"/>
                    <a:pt x="1052" y="252"/>
                  </a:cubicBezTo>
                  <a:cubicBezTo>
                    <a:pt x="1044" y="289"/>
                    <a:pt x="982" y="590"/>
                    <a:pt x="669" y="590"/>
                  </a:cubicBezTo>
                  <a:cubicBezTo>
                    <a:pt x="639" y="590"/>
                    <a:pt x="606" y="587"/>
                    <a:pt x="571" y="581"/>
                  </a:cubicBezTo>
                  <a:cubicBezTo>
                    <a:pt x="431" y="557"/>
                    <a:pt x="331" y="500"/>
                    <a:pt x="274" y="414"/>
                  </a:cubicBezTo>
                  <a:cubicBezTo>
                    <a:pt x="185" y="279"/>
                    <a:pt x="221" y="111"/>
                    <a:pt x="222" y="106"/>
                  </a:cubicBezTo>
                  <a:cubicBezTo>
                    <a:pt x="234" y="59"/>
                    <a:pt x="205" y="14"/>
                    <a:pt x="159" y="3"/>
                  </a:cubicBezTo>
                  <a:cubicBezTo>
                    <a:pt x="152" y="1"/>
                    <a:pt x="146"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6"/>
            <p:cNvSpPr/>
            <p:nvPr/>
          </p:nvSpPr>
          <p:spPr>
            <a:xfrm>
              <a:off x="3587070" y="-551150"/>
              <a:ext cx="57770" cy="52527"/>
            </a:xfrm>
            <a:custGeom>
              <a:avLst/>
              <a:gdLst/>
              <a:ahLst/>
              <a:cxnLst/>
              <a:rect l="l" t="t" r="r" b="b"/>
              <a:pathLst>
                <a:path w="1212" h="1102" extrusionOk="0">
                  <a:moveTo>
                    <a:pt x="605" y="1"/>
                  </a:moveTo>
                  <a:cubicBezTo>
                    <a:pt x="356" y="1"/>
                    <a:pt x="129" y="172"/>
                    <a:pt x="70" y="424"/>
                  </a:cubicBezTo>
                  <a:cubicBezTo>
                    <a:pt x="0" y="720"/>
                    <a:pt x="183" y="1018"/>
                    <a:pt x="479" y="1087"/>
                  </a:cubicBezTo>
                  <a:cubicBezTo>
                    <a:pt x="521" y="1097"/>
                    <a:pt x="564" y="1102"/>
                    <a:pt x="606" y="1102"/>
                  </a:cubicBezTo>
                  <a:cubicBezTo>
                    <a:pt x="856" y="1102"/>
                    <a:pt x="1081" y="931"/>
                    <a:pt x="1141" y="679"/>
                  </a:cubicBezTo>
                  <a:cubicBezTo>
                    <a:pt x="1211" y="382"/>
                    <a:pt x="1028" y="85"/>
                    <a:pt x="733" y="16"/>
                  </a:cubicBezTo>
                  <a:cubicBezTo>
                    <a:pt x="690" y="6"/>
                    <a:pt x="648" y="1"/>
                    <a:pt x="605"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6"/>
            <p:cNvSpPr/>
            <p:nvPr/>
          </p:nvSpPr>
          <p:spPr>
            <a:xfrm>
              <a:off x="3735595" y="-515973"/>
              <a:ext cx="57722" cy="52527"/>
            </a:xfrm>
            <a:custGeom>
              <a:avLst/>
              <a:gdLst/>
              <a:ahLst/>
              <a:cxnLst/>
              <a:rect l="l" t="t" r="r" b="b"/>
              <a:pathLst>
                <a:path w="1211" h="1102" extrusionOk="0">
                  <a:moveTo>
                    <a:pt x="605" y="1"/>
                  </a:moveTo>
                  <a:cubicBezTo>
                    <a:pt x="356" y="1"/>
                    <a:pt x="131" y="172"/>
                    <a:pt x="70" y="424"/>
                  </a:cubicBezTo>
                  <a:cubicBezTo>
                    <a:pt x="1" y="722"/>
                    <a:pt x="184" y="1018"/>
                    <a:pt x="478" y="1087"/>
                  </a:cubicBezTo>
                  <a:cubicBezTo>
                    <a:pt x="521" y="1097"/>
                    <a:pt x="563" y="1102"/>
                    <a:pt x="606" y="1102"/>
                  </a:cubicBezTo>
                  <a:cubicBezTo>
                    <a:pt x="855" y="1102"/>
                    <a:pt x="1080" y="931"/>
                    <a:pt x="1141" y="679"/>
                  </a:cubicBezTo>
                  <a:cubicBezTo>
                    <a:pt x="1211" y="382"/>
                    <a:pt x="1028" y="87"/>
                    <a:pt x="732" y="16"/>
                  </a:cubicBezTo>
                  <a:cubicBezTo>
                    <a:pt x="690" y="6"/>
                    <a:pt x="647" y="1"/>
                    <a:pt x="605"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6"/>
            <p:cNvSpPr/>
            <p:nvPr/>
          </p:nvSpPr>
          <p:spPr>
            <a:xfrm>
              <a:off x="3730876" y="-552913"/>
              <a:ext cx="45711" cy="29600"/>
            </a:xfrm>
            <a:custGeom>
              <a:avLst/>
              <a:gdLst/>
              <a:ahLst/>
              <a:cxnLst/>
              <a:rect l="l" t="t" r="r" b="b"/>
              <a:pathLst>
                <a:path w="959" h="621" extrusionOk="0">
                  <a:moveTo>
                    <a:pt x="454" y="1"/>
                  </a:moveTo>
                  <a:cubicBezTo>
                    <a:pt x="322" y="1"/>
                    <a:pt x="205" y="65"/>
                    <a:pt x="119" y="188"/>
                  </a:cubicBezTo>
                  <a:cubicBezTo>
                    <a:pt x="42" y="297"/>
                    <a:pt x="14" y="414"/>
                    <a:pt x="12" y="419"/>
                  </a:cubicBezTo>
                  <a:cubicBezTo>
                    <a:pt x="0" y="465"/>
                    <a:pt x="30" y="511"/>
                    <a:pt x="75" y="522"/>
                  </a:cubicBezTo>
                  <a:cubicBezTo>
                    <a:pt x="81" y="524"/>
                    <a:pt x="88" y="524"/>
                    <a:pt x="95" y="524"/>
                  </a:cubicBezTo>
                  <a:cubicBezTo>
                    <a:pt x="133" y="524"/>
                    <a:pt x="168" y="498"/>
                    <a:pt x="177" y="459"/>
                  </a:cubicBezTo>
                  <a:cubicBezTo>
                    <a:pt x="177" y="458"/>
                    <a:pt x="200" y="366"/>
                    <a:pt x="257" y="286"/>
                  </a:cubicBezTo>
                  <a:cubicBezTo>
                    <a:pt x="312" y="209"/>
                    <a:pt x="376" y="171"/>
                    <a:pt x="454" y="171"/>
                  </a:cubicBezTo>
                  <a:cubicBezTo>
                    <a:pt x="474" y="171"/>
                    <a:pt x="495" y="174"/>
                    <a:pt x="516" y="179"/>
                  </a:cubicBezTo>
                  <a:cubicBezTo>
                    <a:pt x="783" y="243"/>
                    <a:pt x="783" y="522"/>
                    <a:pt x="783" y="533"/>
                  </a:cubicBezTo>
                  <a:cubicBezTo>
                    <a:pt x="783" y="581"/>
                    <a:pt x="819" y="618"/>
                    <a:pt x="867" y="620"/>
                  </a:cubicBezTo>
                  <a:lnTo>
                    <a:pt x="868" y="620"/>
                  </a:lnTo>
                  <a:cubicBezTo>
                    <a:pt x="914" y="620"/>
                    <a:pt x="952" y="584"/>
                    <a:pt x="956" y="537"/>
                  </a:cubicBezTo>
                  <a:cubicBezTo>
                    <a:pt x="958" y="388"/>
                    <a:pt x="880" y="88"/>
                    <a:pt x="556" y="13"/>
                  </a:cubicBezTo>
                  <a:cubicBezTo>
                    <a:pt x="521" y="5"/>
                    <a:pt x="48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6"/>
            <p:cNvSpPr/>
            <p:nvPr/>
          </p:nvSpPr>
          <p:spPr>
            <a:xfrm>
              <a:off x="3625250" y="-577937"/>
              <a:ext cx="45663" cy="29552"/>
            </a:xfrm>
            <a:custGeom>
              <a:avLst/>
              <a:gdLst/>
              <a:ahLst/>
              <a:cxnLst/>
              <a:rect l="l" t="t" r="r" b="b"/>
              <a:pathLst>
                <a:path w="958" h="620" extrusionOk="0">
                  <a:moveTo>
                    <a:pt x="454" y="1"/>
                  </a:moveTo>
                  <a:cubicBezTo>
                    <a:pt x="322" y="1"/>
                    <a:pt x="204" y="64"/>
                    <a:pt x="117" y="188"/>
                  </a:cubicBezTo>
                  <a:cubicBezTo>
                    <a:pt x="42" y="297"/>
                    <a:pt x="13" y="415"/>
                    <a:pt x="12" y="420"/>
                  </a:cubicBezTo>
                  <a:cubicBezTo>
                    <a:pt x="0" y="466"/>
                    <a:pt x="28" y="512"/>
                    <a:pt x="74" y="522"/>
                  </a:cubicBezTo>
                  <a:cubicBezTo>
                    <a:pt x="81" y="524"/>
                    <a:pt x="87" y="525"/>
                    <a:pt x="93" y="525"/>
                  </a:cubicBezTo>
                  <a:cubicBezTo>
                    <a:pt x="131" y="525"/>
                    <a:pt x="167" y="498"/>
                    <a:pt x="176" y="460"/>
                  </a:cubicBezTo>
                  <a:cubicBezTo>
                    <a:pt x="176" y="458"/>
                    <a:pt x="200" y="366"/>
                    <a:pt x="257" y="287"/>
                  </a:cubicBezTo>
                  <a:cubicBezTo>
                    <a:pt x="311" y="210"/>
                    <a:pt x="375" y="171"/>
                    <a:pt x="452" y="171"/>
                  </a:cubicBezTo>
                  <a:cubicBezTo>
                    <a:pt x="472" y="171"/>
                    <a:pt x="493" y="174"/>
                    <a:pt x="515" y="179"/>
                  </a:cubicBezTo>
                  <a:cubicBezTo>
                    <a:pt x="782" y="243"/>
                    <a:pt x="782" y="522"/>
                    <a:pt x="782" y="534"/>
                  </a:cubicBezTo>
                  <a:cubicBezTo>
                    <a:pt x="782" y="581"/>
                    <a:pt x="819" y="619"/>
                    <a:pt x="866" y="620"/>
                  </a:cubicBezTo>
                  <a:lnTo>
                    <a:pt x="867" y="620"/>
                  </a:lnTo>
                  <a:cubicBezTo>
                    <a:pt x="914" y="620"/>
                    <a:pt x="953" y="583"/>
                    <a:pt x="955" y="536"/>
                  </a:cubicBezTo>
                  <a:cubicBezTo>
                    <a:pt x="958" y="388"/>
                    <a:pt x="879" y="89"/>
                    <a:pt x="556" y="13"/>
                  </a:cubicBezTo>
                  <a:cubicBezTo>
                    <a:pt x="521" y="5"/>
                    <a:pt x="48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4" name="Google Shape;2874;p36"/>
          <p:cNvGrpSpPr/>
          <p:nvPr/>
        </p:nvGrpSpPr>
        <p:grpSpPr>
          <a:xfrm>
            <a:off x="257693" y="2723877"/>
            <a:ext cx="961666" cy="719241"/>
            <a:chOff x="574023" y="2653178"/>
            <a:chExt cx="667453" cy="499196"/>
          </a:xfrm>
        </p:grpSpPr>
        <p:sp>
          <p:nvSpPr>
            <p:cNvPr id="2875" name="Google Shape;2875;p36"/>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6"/>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6"/>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6"/>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6"/>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6"/>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6"/>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6"/>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6"/>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6"/>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6"/>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6"/>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6"/>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6"/>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6"/>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6"/>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6"/>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6"/>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6"/>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6"/>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6"/>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6" name="Google Shape;2896;p36"/>
          <p:cNvGrpSpPr/>
          <p:nvPr/>
        </p:nvGrpSpPr>
        <p:grpSpPr>
          <a:xfrm>
            <a:off x="1095010" y="619805"/>
            <a:ext cx="446764" cy="432655"/>
            <a:chOff x="2466160" y="5890180"/>
            <a:chExt cx="446764" cy="432655"/>
          </a:xfrm>
        </p:grpSpPr>
        <p:sp>
          <p:nvSpPr>
            <p:cNvPr id="2897" name="Google Shape;2897;p36"/>
            <p:cNvSpPr/>
            <p:nvPr/>
          </p:nvSpPr>
          <p:spPr>
            <a:xfrm>
              <a:off x="2485607" y="5894470"/>
              <a:ext cx="427317" cy="427269"/>
            </a:xfrm>
            <a:custGeom>
              <a:avLst/>
              <a:gdLst/>
              <a:ahLst/>
              <a:cxnLst/>
              <a:rect l="l" t="t" r="r" b="b"/>
              <a:pathLst>
                <a:path w="8965" h="8964" extrusionOk="0">
                  <a:moveTo>
                    <a:pt x="4482" y="0"/>
                  </a:moveTo>
                  <a:cubicBezTo>
                    <a:pt x="2008" y="0"/>
                    <a:pt x="1" y="2007"/>
                    <a:pt x="1" y="4482"/>
                  </a:cubicBezTo>
                  <a:cubicBezTo>
                    <a:pt x="1" y="6957"/>
                    <a:pt x="2008" y="8964"/>
                    <a:pt x="4482" y="8964"/>
                  </a:cubicBezTo>
                  <a:cubicBezTo>
                    <a:pt x="6957" y="8964"/>
                    <a:pt x="8964" y="6957"/>
                    <a:pt x="8964" y="4482"/>
                  </a:cubicBezTo>
                  <a:cubicBezTo>
                    <a:pt x="8964" y="2007"/>
                    <a:pt x="6957" y="0"/>
                    <a:pt x="4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6"/>
            <p:cNvSpPr/>
            <p:nvPr/>
          </p:nvSpPr>
          <p:spPr>
            <a:xfrm>
              <a:off x="2514778" y="6171642"/>
              <a:ext cx="381225" cy="94996"/>
            </a:xfrm>
            <a:custGeom>
              <a:avLst/>
              <a:gdLst/>
              <a:ahLst/>
              <a:cxnLst/>
              <a:rect l="l" t="t" r="r" b="b"/>
              <a:pathLst>
                <a:path w="7998" h="1993" extrusionOk="0">
                  <a:moveTo>
                    <a:pt x="5841" y="1"/>
                  </a:moveTo>
                  <a:cubicBezTo>
                    <a:pt x="5684" y="1"/>
                    <a:pt x="5527" y="6"/>
                    <a:pt x="5371" y="16"/>
                  </a:cubicBezTo>
                  <a:cubicBezTo>
                    <a:pt x="4746" y="58"/>
                    <a:pt x="4131" y="175"/>
                    <a:pt x="3521" y="311"/>
                  </a:cubicBezTo>
                  <a:cubicBezTo>
                    <a:pt x="2908" y="447"/>
                    <a:pt x="2299" y="599"/>
                    <a:pt x="1683" y="720"/>
                  </a:cubicBezTo>
                  <a:cubicBezTo>
                    <a:pt x="1128" y="828"/>
                    <a:pt x="566" y="906"/>
                    <a:pt x="0" y="923"/>
                  </a:cubicBezTo>
                  <a:cubicBezTo>
                    <a:pt x="40" y="991"/>
                    <a:pt x="81" y="1059"/>
                    <a:pt x="126" y="1126"/>
                  </a:cubicBezTo>
                  <a:cubicBezTo>
                    <a:pt x="365" y="1077"/>
                    <a:pt x="606" y="1055"/>
                    <a:pt x="847" y="1055"/>
                  </a:cubicBezTo>
                  <a:cubicBezTo>
                    <a:pt x="1196" y="1055"/>
                    <a:pt x="1545" y="1101"/>
                    <a:pt x="1888" y="1178"/>
                  </a:cubicBezTo>
                  <a:cubicBezTo>
                    <a:pt x="2471" y="1310"/>
                    <a:pt x="3032" y="1519"/>
                    <a:pt x="3604" y="1692"/>
                  </a:cubicBezTo>
                  <a:cubicBezTo>
                    <a:pt x="4154" y="1859"/>
                    <a:pt x="4721" y="1993"/>
                    <a:pt x="5299" y="1993"/>
                  </a:cubicBezTo>
                  <a:cubicBezTo>
                    <a:pt x="5327" y="1993"/>
                    <a:pt x="5354" y="1992"/>
                    <a:pt x="5382" y="1992"/>
                  </a:cubicBezTo>
                  <a:cubicBezTo>
                    <a:pt x="5720" y="1984"/>
                    <a:pt x="6053" y="1922"/>
                    <a:pt x="6386" y="1856"/>
                  </a:cubicBezTo>
                  <a:cubicBezTo>
                    <a:pt x="6655" y="1802"/>
                    <a:pt x="6922" y="1744"/>
                    <a:pt x="7189" y="1680"/>
                  </a:cubicBezTo>
                  <a:cubicBezTo>
                    <a:pt x="7525" y="1309"/>
                    <a:pt x="7799" y="882"/>
                    <a:pt x="7997" y="415"/>
                  </a:cubicBezTo>
                  <a:cubicBezTo>
                    <a:pt x="7755" y="322"/>
                    <a:pt x="7517" y="230"/>
                    <a:pt x="7263" y="167"/>
                  </a:cubicBezTo>
                  <a:cubicBezTo>
                    <a:pt x="6797" y="51"/>
                    <a:pt x="6319" y="1"/>
                    <a:pt x="5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6"/>
            <p:cNvSpPr/>
            <p:nvPr/>
          </p:nvSpPr>
          <p:spPr>
            <a:xfrm>
              <a:off x="2612158" y="5898807"/>
              <a:ext cx="177171" cy="31459"/>
            </a:xfrm>
            <a:custGeom>
              <a:avLst/>
              <a:gdLst/>
              <a:ahLst/>
              <a:cxnLst/>
              <a:rect l="l" t="t" r="r" b="b"/>
              <a:pathLst>
                <a:path w="3717" h="660" extrusionOk="0">
                  <a:moveTo>
                    <a:pt x="928" y="0"/>
                  </a:moveTo>
                  <a:cubicBezTo>
                    <a:pt x="606" y="67"/>
                    <a:pt x="294" y="167"/>
                    <a:pt x="1" y="299"/>
                  </a:cubicBezTo>
                  <a:cubicBezTo>
                    <a:pt x="189" y="304"/>
                    <a:pt x="379" y="328"/>
                    <a:pt x="564" y="355"/>
                  </a:cubicBezTo>
                  <a:cubicBezTo>
                    <a:pt x="907" y="408"/>
                    <a:pt x="1250" y="483"/>
                    <a:pt x="1592" y="547"/>
                  </a:cubicBezTo>
                  <a:cubicBezTo>
                    <a:pt x="1925" y="607"/>
                    <a:pt x="2262" y="660"/>
                    <a:pt x="2602" y="660"/>
                  </a:cubicBezTo>
                  <a:cubicBezTo>
                    <a:pt x="2605" y="660"/>
                    <a:pt x="2608" y="660"/>
                    <a:pt x="2612" y="660"/>
                  </a:cubicBezTo>
                  <a:cubicBezTo>
                    <a:pt x="2921" y="660"/>
                    <a:pt x="3237" y="613"/>
                    <a:pt x="3513" y="464"/>
                  </a:cubicBezTo>
                  <a:cubicBezTo>
                    <a:pt x="3586" y="424"/>
                    <a:pt x="3653" y="379"/>
                    <a:pt x="3716" y="328"/>
                  </a:cubicBezTo>
                  <a:cubicBezTo>
                    <a:pt x="3462" y="209"/>
                    <a:pt x="3194" y="115"/>
                    <a:pt x="2916" y="45"/>
                  </a:cubicBezTo>
                  <a:cubicBezTo>
                    <a:pt x="2822" y="76"/>
                    <a:pt x="2726" y="100"/>
                    <a:pt x="2627" y="120"/>
                  </a:cubicBezTo>
                  <a:cubicBezTo>
                    <a:pt x="2530" y="139"/>
                    <a:pt x="2433" y="152"/>
                    <a:pt x="2334" y="157"/>
                  </a:cubicBezTo>
                  <a:cubicBezTo>
                    <a:pt x="2309" y="159"/>
                    <a:pt x="2284" y="159"/>
                    <a:pt x="2259" y="159"/>
                  </a:cubicBezTo>
                  <a:cubicBezTo>
                    <a:pt x="2176" y="159"/>
                    <a:pt x="2094" y="153"/>
                    <a:pt x="2012" y="147"/>
                  </a:cubicBezTo>
                  <a:cubicBezTo>
                    <a:pt x="1648" y="120"/>
                    <a:pt x="1289" y="52"/>
                    <a:pt x="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6"/>
            <p:cNvSpPr/>
            <p:nvPr/>
          </p:nvSpPr>
          <p:spPr>
            <a:xfrm>
              <a:off x="2523596" y="5928503"/>
              <a:ext cx="335800" cy="73595"/>
            </a:xfrm>
            <a:custGeom>
              <a:avLst/>
              <a:gdLst/>
              <a:ahLst/>
              <a:cxnLst/>
              <a:rect l="l" t="t" r="r" b="b"/>
              <a:pathLst>
                <a:path w="7045" h="1544" extrusionOk="0">
                  <a:moveTo>
                    <a:pt x="6110" y="0"/>
                  </a:moveTo>
                  <a:cubicBezTo>
                    <a:pt x="5972" y="83"/>
                    <a:pt x="5829" y="159"/>
                    <a:pt x="5679" y="219"/>
                  </a:cubicBezTo>
                  <a:cubicBezTo>
                    <a:pt x="5480" y="301"/>
                    <a:pt x="5273" y="346"/>
                    <a:pt x="5063" y="390"/>
                  </a:cubicBezTo>
                  <a:cubicBezTo>
                    <a:pt x="4846" y="434"/>
                    <a:pt x="4627" y="477"/>
                    <a:pt x="4404" y="490"/>
                  </a:cubicBezTo>
                  <a:cubicBezTo>
                    <a:pt x="4366" y="493"/>
                    <a:pt x="4328" y="494"/>
                    <a:pt x="4291" y="494"/>
                  </a:cubicBezTo>
                  <a:cubicBezTo>
                    <a:pt x="4103" y="494"/>
                    <a:pt x="3919" y="466"/>
                    <a:pt x="3732" y="439"/>
                  </a:cubicBezTo>
                  <a:cubicBezTo>
                    <a:pt x="3521" y="408"/>
                    <a:pt x="3312" y="370"/>
                    <a:pt x="3103" y="330"/>
                  </a:cubicBezTo>
                  <a:cubicBezTo>
                    <a:pt x="2700" y="254"/>
                    <a:pt x="2298" y="168"/>
                    <a:pt x="1890" y="123"/>
                  </a:cubicBezTo>
                  <a:cubicBezTo>
                    <a:pt x="1682" y="99"/>
                    <a:pt x="1472" y="87"/>
                    <a:pt x="1263" y="87"/>
                  </a:cubicBezTo>
                  <a:cubicBezTo>
                    <a:pt x="1219" y="87"/>
                    <a:pt x="1174" y="87"/>
                    <a:pt x="1129" y="88"/>
                  </a:cubicBezTo>
                  <a:cubicBezTo>
                    <a:pt x="689" y="396"/>
                    <a:pt x="305" y="779"/>
                    <a:pt x="1" y="1220"/>
                  </a:cubicBezTo>
                  <a:cubicBezTo>
                    <a:pt x="496" y="1419"/>
                    <a:pt x="1037" y="1515"/>
                    <a:pt x="1567" y="1538"/>
                  </a:cubicBezTo>
                  <a:cubicBezTo>
                    <a:pt x="1644" y="1541"/>
                    <a:pt x="1723" y="1543"/>
                    <a:pt x="1801" y="1543"/>
                  </a:cubicBezTo>
                  <a:cubicBezTo>
                    <a:pt x="2000" y="1543"/>
                    <a:pt x="2200" y="1531"/>
                    <a:pt x="2396" y="1500"/>
                  </a:cubicBezTo>
                  <a:cubicBezTo>
                    <a:pt x="2691" y="1453"/>
                    <a:pt x="2982" y="1376"/>
                    <a:pt x="3267" y="1287"/>
                  </a:cubicBezTo>
                  <a:cubicBezTo>
                    <a:pt x="3835" y="1109"/>
                    <a:pt x="4388" y="885"/>
                    <a:pt x="4969" y="752"/>
                  </a:cubicBezTo>
                  <a:cubicBezTo>
                    <a:pt x="5269" y="684"/>
                    <a:pt x="5580" y="634"/>
                    <a:pt x="5889" y="634"/>
                  </a:cubicBezTo>
                  <a:cubicBezTo>
                    <a:pt x="5892" y="634"/>
                    <a:pt x="5895" y="634"/>
                    <a:pt x="5899" y="634"/>
                  </a:cubicBezTo>
                  <a:cubicBezTo>
                    <a:pt x="6215" y="636"/>
                    <a:pt x="6531" y="681"/>
                    <a:pt x="6840" y="753"/>
                  </a:cubicBezTo>
                  <a:cubicBezTo>
                    <a:pt x="6909" y="769"/>
                    <a:pt x="6977" y="788"/>
                    <a:pt x="7045" y="805"/>
                  </a:cubicBezTo>
                  <a:cubicBezTo>
                    <a:pt x="6773" y="495"/>
                    <a:pt x="6459" y="225"/>
                    <a:pt x="6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6"/>
            <p:cNvSpPr/>
            <p:nvPr/>
          </p:nvSpPr>
          <p:spPr>
            <a:xfrm>
              <a:off x="2490469" y="5994090"/>
              <a:ext cx="407917" cy="79029"/>
            </a:xfrm>
            <a:custGeom>
              <a:avLst/>
              <a:gdLst/>
              <a:ahLst/>
              <a:cxnLst/>
              <a:rect l="l" t="t" r="r" b="b"/>
              <a:pathLst>
                <a:path w="8558" h="1658" extrusionOk="0">
                  <a:moveTo>
                    <a:pt x="6546" y="0"/>
                  </a:moveTo>
                  <a:cubicBezTo>
                    <a:pt x="6339" y="0"/>
                    <a:pt x="6133" y="11"/>
                    <a:pt x="5928" y="30"/>
                  </a:cubicBezTo>
                  <a:cubicBezTo>
                    <a:pt x="5245" y="94"/>
                    <a:pt x="4575" y="250"/>
                    <a:pt x="3907" y="391"/>
                  </a:cubicBezTo>
                  <a:cubicBezTo>
                    <a:pt x="3572" y="462"/>
                    <a:pt x="3235" y="538"/>
                    <a:pt x="2893" y="561"/>
                  </a:cubicBezTo>
                  <a:cubicBezTo>
                    <a:pt x="2808" y="567"/>
                    <a:pt x="2723" y="569"/>
                    <a:pt x="2638" y="569"/>
                  </a:cubicBezTo>
                  <a:cubicBezTo>
                    <a:pt x="2423" y="569"/>
                    <a:pt x="2208" y="552"/>
                    <a:pt x="1995" y="521"/>
                  </a:cubicBezTo>
                  <a:cubicBezTo>
                    <a:pt x="1480" y="448"/>
                    <a:pt x="977" y="309"/>
                    <a:pt x="465" y="210"/>
                  </a:cubicBezTo>
                  <a:cubicBezTo>
                    <a:pt x="254" y="590"/>
                    <a:pt x="95" y="1003"/>
                    <a:pt x="0" y="1438"/>
                  </a:cubicBezTo>
                  <a:cubicBezTo>
                    <a:pt x="280" y="1264"/>
                    <a:pt x="589" y="1139"/>
                    <a:pt x="911" y="1074"/>
                  </a:cubicBezTo>
                  <a:cubicBezTo>
                    <a:pt x="1100" y="1037"/>
                    <a:pt x="1293" y="1021"/>
                    <a:pt x="1485" y="1021"/>
                  </a:cubicBezTo>
                  <a:cubicBezTo>
                    <a:pt x="1604" y="1021"/>
                    <a:pt x="1722" y="1027"/>
                    <a:pt x="1840" y="1038"/>
                  </a:cubicBezTo>
                  <a:cubicBezTo>
                    <a:pt x="2533" y="1108"/>
                    <a:pt x="3186" y="1358"/>
                    <a:pt x="3861" y="1518"/>
                  </a:cubicBezTo>
                  <a:cubicBezTo>
                    <a:pt x="4213" y="1601"/>
                    <a:pt x="4572" y="1658"/>
                    <a:pt x="4935" y="1658"/>
                  </a:cubicBezTo>
                  <a:cubicBezTo>
                    <a:pt x="4954" y="1658"/>
                    <a:pt x="4973" y="1657"/>
                    <a:pt x="4992" y="1657"/>
                  </a:cubicBezTo>
                  <a:cubicBezTo>
                    <a:pt x="5365" y="1650"/>
                    <a:pt x="5735" y="1561"/>
                    <a:pt x="6089" y="1455"/>
                  </a:cubicBezTo>
                  <a:cubicBezTo>
                    <a:pt x="6437" y="1351"/>
                    <a:pt x="6775" y="1225"/>
                    <a:pt x="7119" y="1113"/>
                  </a:cubicBezTo>
                  <a:cubicBezTo>
                    <a:pt x="7466" y="1000"/>
                    <a:pt x="7819" y="904"/>
                    <a:pt x="8176" y="834"/>
                  </a:cubicBezTo>
                  <a:cubicBezTo>
                    <a:pt x="8302" y="810"/>
                    <a:pt x="8431" y="789"/>
                    <a:pt x="8557" y="770"/>
                  </a:cubicBezTo>
                  <a:cubicBezTo>
                    <a:pt x="8481" y="577"/>
                    <a:pt x="8392" y="389"/>
                    <a:pt x="8292" y="209"/>
                  </a:cubicBezTo>
                  <a:cubicBezTo>
                    <a:pt x="8145" y="181"/>
                    <a:pt x="7998" y="156"/>
                    <a:pt x="7851" y="134"/>
                  </a:cubicBezTo>
                  <a:cubicBezTo>
                    <a:pt x="7550" y="88"/>
                    <a:pt x="7248" y="37"/>
                    <a:pt x="6944" y="15"/>
                  </a:cubicBezTo>
                  <a:cubicBezTo>
                    <a:pt x="6811" y="5"/>
                    <a:pt x="6678" y="0"/>
                    <a:pt x="65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6"/>
            <p:cNvSpPr/>
            <p:nvPr/>
          </p:nvSpPr>
          <p:spPr>
            <a:xfrm>
              <a:off x="2488229" y="6099572"/>
              <a:ext cx="424504" cy="62489"/>
            </a:xfrm>
            <a:custGeom>
              <a:avLst/>
              <a:gdLst/>
              <a:ahLst/>
              <a:cxnLst/>
              <a:rect l="l" t="t" r="r" b="b"/>
              <a:pathLst>
                <a:path w="8906" h="1311" extrusionOk="0">
                  <a:moveTo>
                    <a:pt x="3224" y="0"/>
                  </a:moveTo>
                  <a:cubicBezTo>
                    <a:pt x="2751" y="0"/>
                    <a:pt x="2278" y="33"/>
                    <a:pt x="1814" y="121"/>
                  </a:cubicBezTo>
                  <a:cubicBezTo>
                    <a:pt x="1161" y="246"/>
                    <a:pt x="532" y="491"/>
                    <a:pt x="0" y="891"/>
                  </a:cubicBezTo>
                  <a:cubicBezTo>
                    <a:pt x="24" y="1033"/>
                    <a:pt x="53" y="1173"/>
                    <a:pt x="89" y="1311"/>
                  </a:cubicBezTo>
                  <a:cubicBezTo>
                    <a:pt x="125" y="1284"/>
                    <a:pt x="159" y="1258"/>
                    <a:pt x="194" y="1235"/>
                  </a:cubicBezTo>
                  <a:cubicBezTo>
                    <a:pt x="714" y="887"/>
                    <a:pt x="1327" y="697"/>
                    <a:pt x="1937" y="591"/>
                  </a:cubicBezTo>
                  <a:cubicBezTo>
                    <a:pt x="2445" y="503"/>
                    <a:pt x="2961" y="471"/>
                    <a:pt x="3476" y="471"/>
                  </a:cubicBezTo>
                  <a:cubicBezTo>
                    <a:pt x="3596" y="471"/>
                    <a:pt x="3717" y="473"/>
                    <a:pt x="3837" y="476"/>
                  </a:cubicBezTo>
                  <a:cubicBezTo>
                    <a:pt x="4602" y="497"/>
                    <a:pt x="5355" y="617"/>
                    <a:pt x="6112" y="732"/>
                  </a:cubicBezTo>
                  <a:cubicBezTo>
                    <a:pt x="6723" y="824"/>
                    <a:pt x="7339" y="904"/>
                    <a:pt x="7957" y="904"/>
                  </a:cubicBezTo>
                  <a:cubicBezTo>
                    <a:pt x="8110" y="904"/>
                    <a:pt x="8262" y="899"/>
                    <a:pt x="8415" y="889"/>
                  </a:cubicBezTo>
                  <a:cubicBezTo>
                    <a:pt x="8562" y="878"/>
                    <a:pt x="8710" y="863"/>
                    <a:pt x="8858" y="842"/>
                  </a:cubicBezTo>
                  <a:cubicBezTo>
                    <a:pt x="8886" y="659"/>
                    <a:pt x="8902" y="473"/>
                    <a:pt x="8906" y="285"/>
                  </a:cubicBezTo>
                  <a:lnTo>
                    <a:pt x="8906" y="285"/>
                  </a:lnTo>
                  <a:cubicBezTo>
                    <a:pt x="8672" y="327"/>
                    <a:pt x="8436" y="353"/>
                    <a:pt x="8200" y="367"/>
                  </a:cubicBezTo>
                  <a:cubicBezTo>
                    <a:pt x="8063" y="376"/>
                    <a:pt x="7926" y="379"/>
                    <a:pt x="7790" y="379"/>
                  </a:cubicBezTo>
                  <a:cubicBezTo>
                    <a:pt x="7211" y="379"/>
                    <a:pt x="6636" y="313"/>
                    <a:pt x="6060" y="242"/>
                  </a:cubicBezTo>
                  <a:cubicBezTo>
                    <a:pt x="5353" y="154"/>
                    <a:pt x="4646" y="63"/>
                    <a:pt x="3934" y="22"/>
                  </a:cubicBezTo>
                  <a:cubicBezTo>
                    <a:pt x="3698" y="8"/>
                    <a:pt x="3461" y="0"/>
                    <a:pt x="3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6"/>
            <p:cNvSpPr/>
            <p:nvPr/>
          </p:nvSpPr>
          <p:spPr>
            <a:xfrm>
              <a:off x="2553101" y="6257391"/>
              <a:ext cx="234226" cy="64491"/>
            </a:xfrm>
            <a:custGeom>
              <a:avLst/>
              <a:gdLst/>
              <a:ahLst/>
              <a:cxnLst/>
              <a:rect l="l" t="t" r="r" b="b"/>
              <a:pathLst>
                <a:path w="4914" h="1353" extrusionOk="0">
                  <a:moveTo>
                    <a:pt x="792" y="1"/>
                  </a:moveTo>
                  <a:cubicBezTo>
                    <a:pt x="522" y="1"/>
                    <a:pt x="252" y="40"/>
                    <a:pt x="0" y="139"/>
                  </a:cubicBezTo>
                  <a:cubicBezTo>
                    <a:pt x="803" y="891"/>
                    <a:pt x="1879" y="1353"/>
                    <a:pt x="3065" y="1353"/>
                  </a:cubicBezTo>
                  <a:cubicBezTo>
                    <a:pt x="3725" y="1353"/>
                    <a:pt x="4349" y="1208"/>
                    <a:pt x="4913" y="954"/>
                  </a:cubicBezTo>
                  <a:cubicBezTo>
                    <a:pt x="4910" y="952"/>
                    <a:pt x="4905" y="952"/>
                    <a:pt x="4902" y="952"/>
                  </a:cubicBezTo>
                  <a:cubicBezTo>
                    <a:pt x="4673" y="943"/>
                    <a:pt x="4445" y="904"/>
                    <a:pt x="4223" y="854"/>
                  </a:cubicBezTo>
                  <a:cubicBezTo>
                    <a:pt x="3711" y="737"/>
                    <a:pt x="3215" y="562"/>
                    <a:pt x="2716" y="402"/>
                  </a:cubicBezTo>
                  <a:cubicBezTo>
                    <a:pt x="2212" y="242"/>
                    <a:pt x="1700" y="85"/>
                    <a:pt x="1173" y="24"/>
                  </a:cubicBezTo>
                  <a:cubicBezTo>
                    <a:pt x="1047" y="9"/>
                    <a:pt x="920" y="1"/>
                    <a:pt x="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6"/>
            <p:cNvSpPr/>
            <p:nvPr/>
          </p:nvSpPr>
          <p:spPr>
            <a:xfrm>
              <a:off x="2466160" y="5890180"/>
              <a:ext cx="409681" cy="296190"/>
            </a:xfrm>
            <a:custGeom>
              <a:avLst/>
              <a:gdLst/>
              <a:ahLst/>
              <a:cxnLst/>
              <a:rect l="l" t="t" r="r" b="b"/>
              <a:pathLst>
                <a:path w="8595" h="6214" extrusionOk="0">
                  <a:moveTo>
                    <a:pt x="4890" y="1"/>
                  </a:moveTo>
                  <a:cubicBezTo>
                    <a:pt x="4660" y="1"/>
                    <a:pt x="4430" y="19"/>
                    <a:pt x="4202" y="56"/>
                  </a:cubicBezTo>
                  <a:cubicBezTo>
                    <a:pt x="2473" y="337"/>
                    <a:pt x="1001" y="1623"/>
                    <a:pt x="546" y="3321"/>
                  </a:cubicBezTo>
                  <a:cubicBezTo>
                    <a:pt x="293" y="4267"/>
                    <a:pt x="350" y="5309"/>
                    <a:pt x="734" y="6211"/>
                  </a:cubicBezTo>
                  <a:cubicBezTo>
                    <a:pt x="735" y="6213"/>
                    <a:pt x="737" y="6214"/>
                    <a:pt x="738" y="6214"/>
                  </a:cubicBezTo>
                  <a:cubicBezTo>
                    <a:pt x="741" y="6214"/>
                    <a:pt x="744" y="6212"/>
                    <a:pt x="743" y="6208"/>
                  </a:cubicBezTo>
                  <a:cubicBezTo>
                    <a:pt x="1" y="4069"/>
                    <a:pt x="823" y="1657"/>
                    <a:pt x="2870" y="597"/>
                  </a:cubicBezTo>
                  <a:cubicBezTo>
                    <a:pt x="3512" y="264"/>
                    <a:pt x="4194" y="108"/>
                    <a:pt x="4868" y="108"/>
                  </a:cubicBezTo>
                  <a:cubicBezTo>
                    <a:pt x="6269" y="108"/>
                    <a:pt x="7637" y="782"/>
                    <a:pt x="8547" y="1944"/>
                  </a:cubicBezTo>
                  <a:cubicBezTo>
                    <a:pt x="8551" y="1950"/>
                    <a:pt x="8557" y="1952"/>
                    <a:pt x="8563" y="1952"/>
                  </a:cubicBezTo>
                  <a:cubicBezTo>
                    <a:pt x="8578" y="1952"/>
                    <a:pt x="8595" y="1933"/>
                    <a:pt x="8584" y="1917"/>
                  </a:cubicBezTo>
                  <a:cubicBezTo>
                    <a:pt x="7763" y="715"/>
                    <a:pt x="6335" y="1"/>
                    <a:pt x="4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6"/>
            <p:cNvSpPr/>
            <p:nvPr/>
          </p:nvSpPr>
          <p:spPr>
            <a:xfrm>
              <a:off x="2672025" y="6254770"/>
              <a:ext cx="184130" cy="68066"/>
            </a:xfrm>
            <a:custGeom>
              <a:avLst/>
              <a:gdLst/>
              <a:ahLst/>
              <a:cxnLst/>
              <a:rect l="l" t="t" r="r" b="b"/>
              <a:pathLst>
                <a:path w="3863" h="1428" extrusionOk="0">
                  <a:moveTo>
                    <a:pt x="3819" y="1"/>
                  </a:moveTo>
                  <a:cubicBezTo>
                    <a:pt x="3812" y="1"/>
                    <a:pt x="3805" y="3"/>
                    <a:pt x="3799" y="9"/>
                  </a:cubicBezTo>
                  <a:cubicBezTo>
                    <a:pt x="3297" y="487"/>
                    <a:pt x="2791" y="888"/>
                    <a:pt x="2130" y="1127"/>
                  </a:cubicBezTo>
                  <a:cubicBezTo>
                    <a:pt x="1435" y="1378"/>
                    <a:pt x="729" y="1371"/>
                    <a:pt x="2" y="1392"/>
                  </a:cubicBezTo>
                  <a:cubicBezTo>
                    <a:pt x="1" y="1392"/>
                    <a:pt x="1" y="1394"/>
                    <a:pt x="2" y="1394"/>
                  </a:cubicBezTo>
                  <a:cubicBezTo>
                    <a:pt x="215" y="1416"/>
                    <a:pt x="432" y="1428"/>
                    <a:pt x="649" y="1428"/>
                  </a:cubicBezTo>
                  <a:cubicBezTo>
                    <a:pt x="1859" y="1428"/>
                    <a:pt x="3090" y="1063"/>
                    <a:pt x="3847" y="46"/>
                  </a:cubicBezTo>
                  <a:cubicBezTo>
                    <a:pt x="3863" y="24"/>
                    <a:pt x="3841" y="1"/>
                    <a:pt x="3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6"/>
            <p:cNvSpPr/>
            <p:nvPr/>
          </p:nvSpPr>
          <p:spPr>
            <a:xfrm>
              <a:off x="2649289" y="6005434"/>
              <a:ext cx="41564" cy="41564"/>
            </a:xfrm>
            <a:custGeom>
              <a:avLst/>
              <a:gdLst/>
              <a:ahLst/>
              <a:cxnLst/>
              <a:rect l="l" t="t" r="r" b="b"/>
              <a:pathLst>
                <a:path w="872" h="872" extrusionOk="0">
                  <a:moveTo>
                    <a:pt x="436" y="1"/>
                  </a:moveTo>
                  <a:cubicBezTo>
                    <a:pt x="195" y="1"/>
                    <a:pt x="1" y="195"/>
                    <a:pt x="1" y="436"/>
                  </a:cubicBezTo>
                  <a:cubicBezTo>
                    <a:pt x="1" y="677"/>
                    <a:pt x="195" y="872"/>
                    <a:pt x="436" y="872"/>
                  </a:cubicBezTo>
                  <a:cubicBezTo>
                    <a:pt x="677" y="872"/>
                    <a:pt x="872" y="677"/>
                    <a:pt x="872" y="436"/>
                  </a:cubicBezTo>
                  <a:cubicBezTo>
                    <a:pt x="872" y="195"/>
                    <a:pt x="677" y="1"/>
                    <a:pt x="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6"/>
            <p:cNvSpPr/>
            <p:nvPr/>
          </p:nvSpPr>
          <p:spPr>
            <a:xfrm>
              <a:off x="2770120" y="6005434"/>
              <a:ext cx="41612" cy="41564"/>
            </a:xfrm>
            <a:custGeom>
              <a:avLst/>
              <a:gdLst/>
              <a:ahLst/>
              <a:cxnLst/>
              <a:rect l="l" t="t" r="r" b="b"/>
              <a:pathLst>
                <a:path w="873" h="872" extrusionOk="0">
                  <a:moveTo>
                    <a:pt x="436" y="1"/>
                  </a:moveTo>
                  <a:cubicBezTo>
                    <a:pt x="195" y="1"/>
                    <a:pt x="0" y="195"/>
                    <a:pt x="0" y="436"/>
                  </a:cubicBezTo>
                  <a:cubicBezTo>
                    <a:pt x="0" y="677"/>
                    <a:pt x="195" y="872"/>
                    <a:pt x="436" y="872"/>
                  </a:cubicBezTo>
                  <a:cubicBezTo>
                    <a:pt x="676" y="872"/>
                    <a:pt x="872" y="677"/>
                    <a:pt x="872" y="436"/>
                  </a:cubicBezTo>
                  <a:cubicBezTo>
                    <a:pt x="872" y="195"/>
                    <a:pt x="676" y="1"/>
                    <a:pt x="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6"/>
            <p:cNvSpPr/>
            <p:nvPr/>
          </p:nvSpPr>
          <p:spPr>
            <a:xfrm>
              <a:off x="2712254" y="5994042"/>
              <a:ext cx="36130" cy="22927"/>
            </a:xfrm>
            <a:custGeom>
              <a:avLst/>
              <a:gdLst/>
              <a:ahLst/>
              <a:cxnLst/>
              <a:rect l="l" t="t" r="r" b="b"/>
              <a:pathLst>
                <a:path w="758" h="481" extrusionOk="0">
                  <a:moveTo>
                    <a:pt x="690" y="1"/>
                  </a:moveTo>
                  <a:cubicBezTo>
                    <a:pt x="652" y="1"/>
                    <a:pt x="622" y="31"/>
                    <a:pt x="622" y="68"/>
                  </a:cubicBezTo>
                  <a:cubicBezTo>
                    <a:pt x="622" y="79"/>
                    <a:pt x="617" y="345"/>
                    <a:pt x="412" y="345"/>
                  </a:cubicBezTo>
                  <a:cubicBezTo>
                    <a:pt x="194" y="345"/>
                    <a:pt x="144" y="132"/>
                    <a:pt x="141" y="121"/>
                  </a:cubicBezTo>
                  <a:cubicBezTo>
                    <a:pt x="135" y="89"/>
                    <a:pt x="107" y="68"/>
                    <a:pt x="75" y="68"/>
                  </a:cubicBezTo>
                  <a:cubicBezTo>
                    <a:pt x="71" y="68"/>
                    <a:pt x="66" y="68"/>
                    <a:pt x="61" y="69"/>
                  </a:cubicBezTo>
                  <a:cubicBezTo>
                    <a:pt x="25" y="77"/>
                    <a:pt x="1" y="112"/>
                    <a:pt x="9" y="148"/>
                  </a:cubicBezTo>
                  <a:cubicBezTo>
                    <a:pt x="34" y="264"/>
                    <a:pt x="149" y="480"/>
                    <a:pt x="412" y="480"/>
                  </a:cubicBezTo>
                  <a:cubicBezTo>
                    <a:pt x="685" y="480"/>
                    <a:pt x="758" y="210"/>
                    <a:pt x="757" y="69"/>
                  </a:cubicBezTo>
                  <a:cubicBezTo>
                    <a:pt x="757" y="31"/>
                    <a:pt x="726" y="1"/>
                    <a:pt x="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6"/>
            <p:cNvSpPr/>
            <p:nvPr/>
          </p:nvSpPr>
          <p:spPr>
            <a:xfrm>
              <a:off x="2667401" y="5975786"/>
              <a:ext cx="36130" cy="22975"/>
            </a:xfrm>
            <a:custGeom>
              <a:avLst/>
              <a:gdLst/>
              <a:ahLst/>
              <a:cxnLst/>
              <a:rect l="l" t="t" r="r" b="b"/>
              <a:pathLst>
                <a:path w="758" h="482" extrusionOk="0">
                  <a:moveTo>
                    <a:pt x="689" y="1"/>
                  </a:moveTo>
                  <a:cubicBezTo>
                    <a:pt x="652" y="1"/>
                    <a:pt x="621" y="31"/>
                    <a:pt x="621" y="69"/>
                  </a:cubicBezTo>
                  <a:cubicBezTo>
                    <a:pt x="621" y="80"/>
                    <a:pt x="619" y="346"/>
                    <a:pt x="412" y="346"/>
                  </a:cubicBezTo>
                  <a:cubicBezTo>
                    <a:pt x="195" y="346"/>
                    <a:pt x="144" y="133"/>
                    <a:pt x="141" y="122"/>
                  </a:cubicBezTo>
                  <a:cubicBezTo>
                    <a:pt x="134" y="90"/>
                    <a:pt x="106" y="68"/>
                    <a:pt x="75" y="68"/>
                  </a:cubicBezTo>
                  <a:cubicBezTo>
                    <a:pt x="70" y="68"/>
                    <a:pt x="66" y="69"/>
                    <a:pt x="61" y="70"/>
                  </a:cubicBezTo>
                  <a:cubicBezTo>
                    <a:pt x="25" y="78"/>
                    <a:pt x="1" y="113"/>
                    <a:pt x="9" y="149"/>
                  </a:cubicBezTo>
                  <a:cubicBezTo>
                    <a:pt x="34" y="265"/>
                    <a:pt x="149" y="481"/>
                    <a:pt x="412" y="481"/>
                  </a:cubicBezTo>
                  <a:cubicBezTo>
                    <a:pt x="685" y="481"/>
                    <a:pt x="757" y="211"/>
                    <a:pt x="757" y="69"/>
                  </a:cubicBezTo>
                  <a:cubicBezTo>
                    <a:pt x="757" y="31"/>
                    <a:pt x="727" y="1"/>
                    <a:pt x="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6"/>
            <p:cNvSpPr/>
            <p:nvPr/>
          </p:nvSpPr>
          <p:spPr>
            <a:xfrm>
              <a:off x="2753389" y="5975739"/>
              <a:ext cx="36082" cy="23022"/>
            </a:xfrm>
            <a:custGeom>
              <a:avLst/>
              <a:gdLst/>
              <a:ahLst/>
              <a:cxnLst/>
              <a:rect l="l" t="t" r="r" b="b"/>
              <a:pathLst>
                <a:path w="757" h="483" extrusionOk="0">
                  <a:moveTo>
                    <a:pt x="688" y="1"/>
                  </a:moveTo>
                  <a:cubicBezTo>
                    <a:pt x="650" y="1"/>
                    <a:pt x="621" y="30"/>
                    <a:pt x="621" y="69"/>
                  </a:cubicBezTo>
                  <a:cubicBezTo>
                    <a:pt x="621" y="80"/>
                    <a:pt x="618" y="346"/>
                    <a:pt x="412" y="346"/>
                  </a:cubicBezTo>
                  <a:cubicBezTo>
                    <a:pt x="194" y="346"/>
                    <a:pt x="143" y="132"/>
                    <a:pt x="141" y="122"/>
                  </a:cubicBezTo>
                  <a:cubicBezTo>
                    <a:pt x="133" y="91"/>
                    <a:pt x="106" y="69"/>
                    <a:pt x="74" y="69"/>
                  </a:cubicBezTo>
                  <a:cubicBezTo>
                    <a:pt x="69" y="69"/>
                    <a:pt x="65" y="70"/>
                    <a:pt x="60" y="71"/>
                  </a:cubicBezTo>
                  <a:cubicBezTo>
                    <a:pt x="23" y="79"/>
                    <a:pt x="0" y="114"/>
                    <a:pt x="8" y="150"/>
                  </a:cubicBezTo>
                  <a:cubicBezTo>
                    <a:pt x="33" y="266"/>
                    <a:pt x="148" y="482"/>
                    <a:pt x="412" y="482"/>
                  </a:cubicBezTo>
                  <a:cubicBezTo>
                    <a:pt x="684" y="482"/>
                    <a:pt x="755" y="212"/>
                    <a:pt x="756" y="69"/>
                  </a:cubicBezTo>
                  <a:cubicBezTo>
                    <a:pt x="756" y="30"/>
                    <a:pt x="727" y="1"/>
                    <a:pt x="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1" name="Google Shape;2911;p36"/>
          <p:cNvSpPr/>
          <p:nvPr/>
        </p:nvSpPr>
        <p:spPr>
          <a:xfrm>
            <a:off x="5339168" y="4403531"/>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6"/>
          <p:cNvSpPr/>
          <p:nvPr/>
        </p:nvSpPr>
        <p:spPr>
          <a:xfrm>
            <a:off x="5493078" y="695643"/>
            <a:ext cx="59654" cy="59768"/>
          </a:xfrm>
          <a:custGeom>
            <a:avLst/>
            <a:gdLst/>
            <a:ahLst/>
            <a:cxnLst/>
            <a:rect l="l" t="t" r="r" b="b"/>
            <a:pathLst>
              <a:path w="524" h="525" extrusionOk="0">
                <a:moveTo>
                  <a:pt x="255" y="1"/>
                </a:moveTo>
                <a:cubicBezTo>
                  <a:pt x="255" y="1"/>
                  <a:pt x="236" y="120"/>
                  <a:pt x="232" y="233"/>
                </a:cubicBezTo>
                <a:cubicBezTo>
                  <a:pt x="144" y="239"/>
                  <a:pt x="1" y="269"/>
                  <a:pt x="1" y="269"/>
                </a:cubicBezTo>
                <a:cubicBezTo>
                  <a:pt x="1" y="269"/>
                  <a:pt x="121" y="286"/>
                  <a:pt x="232" y="291"/>
                </a:cubicBezTo>
                <a:cubicBezTo>
                  <a:pt x="235" y="405"/>
                  <a:pt x="256" y="524"/>
                  <a:pt x="256" y="524"/>
                </a:cubicBezTo>
                <a:cubicBezTo>
                  <a:pt x="256" y="524"/>
                  <a:pt x="283" y="381"/>
                  <a:pt x="291" y="292"/>
                </a:cubicBezTo>
                <a:cubicBezTo>
                  <a:pt x="404" y="290"/>
                  <a:pt x="523" y="269"/>
                  <a:pt x="523" y="269"/>
                </a:cubicBezTo>
                <a:cubicBezTo>
                  <a:pt x="523" y="269"/>
                  <a:pt x="380" y="238"/>
                  <a:pt x="291"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6"/>
          <p:cNvSpPr/>
          <p:nvPr/>
        </p:nvSpPr>
        <p:spPr>
          <a:xfrm>
            <a:off x="6024761" y="2555106"/>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6"/>
          <p:cNvSpPr/>
          <p:nvPr/>
        </p:nvSpPr>
        <p:spPr>
          <a:xfrm>
            <a:off x="7970516" y="4438071"/>
            <a:ext cx="59768" cy="59768"/>
          </a:xfrm>
          <a:custGeom>
            <a:avLst/>
            <a:gdLst/>
            <a:ahLst/>
            <a:cxnLst/>
            <a:rect l="l" t="t" r="r" b="b"/>
            <a:pathLst>
              <a:path w="525" h="525" extrusionOk="0">
                <a:moveTo>
                  <a:pt x="256" y="1"/>
                </a:moveTo>
                <a:cubicBezTo>
                  <a:pt x="256" y="1"/>
                  <a:pt x="238" y="121"/>
                  <a:pt x="234" y="234"/>
                </a:cubicBezTo>
                <a:cubicBezTo>
                  <a:pt x="145" y="241"/>
                  <a:pt x="1" y="269"/>
                  <a:pt x="1" y="269"/>
                </a:cubicBezTo>
                <a:cubicBezTo>
                  <a:pt x="1" y="269"/>
                  <a:pt x="121" y="288"/>
                  <a:pt x="233" y="292"/>
                </a:cubicBezTo>
                <a:cubicBezTo>
                  <a:pt x="235" y="405"/>
                  <a:pt x="256" y="524"/>
                  <a:pt x="256" y="524"/>
                </a:cubicBezTo>
                <a:cubicBezTo>
                  <a:pt x="256" y="524"/>
                  <a:pt x="286" y="381"/>
                  <a:pt x="292" y="293"/>
                </a:cubicBezTo>
                <a:cubicBezTo>
                  <a:pt x="406" y="291"/>
                  <a:pt x="524" y="269"/>
                  <a:pt x="524" y="269"/>
                </a:cubicBezTo>
                <a:cubicBezTo>
                  <a:pt x="524" y="269"/>
                  <a:pt x="381" y="240"/>
                  <a:pt x="292" y="234"/>
                </a:cubicBezTo>
                <a:cubicBezTo>
                  <a:pt x="286" y="145"/>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6"/>
          <p:cNvSpPr/>
          <p:nvPr/>
        </p:nvSpPr>
        <p:spPr>
          <a:xfrm>
            <a:off x="7924660" y="2195314"/>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6"/>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6"/>
          <p:cNvSpPr/>
          <p:nvPr/>
        </p:nvSpPr>
        <p:spPr>
          <a:xfrm>
            <a:off x="1041200" y="15905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6"/>
          <p:cNvSpPr/>
          <p:nvPr/>
        </p:nvSpPr>
        <p:spPr>
          <a:xfrm>
            <a:off x="7821660" y="3465851"/>
            <a:ext cx="67395" cy="67281"/>
          </a:xfrm>
          <a:custGeom>
            <a:avLst/>
            <a:gdLst/>
            <a:ahLst/>
            <a:cxnLst/>
            <a:rect l="l" t="t" r="r" b="b"/>
            <a:pathLst>
              <a:path w="592" h="591" extrusionOk="0">
                <a:moveTo>
                  <a:pt x="287" y="1"/>
                </a:moveTo>
                <a:cubicBezTo>
                  <a:pt x="287" y="1"/>
                  <a:pt x="266" y="136"/>
                  <a:pt x="262" y="264"/>
                </a:cubicBezTo>
                <a:cubicBezTo>
                  <a:pt x="163" y="270"/>
                  <a:pt x="0" y="305"/>
                  <a:pt x="0" y="305"/>
                </a:cubicBezTo>
                <a:cubicBezTo>
                  <a:pt x="0" y="305"/>
                  <a:pt x="136" y="326"/>
                  <a:pt x="262" y="329"/>
                </a:cubicBezTo>
                <a:cubicBezTo>
                  <a:pt x="264" y="457"/>
                  <a:pt x="288" y="590"/>
                  <a:pt x="288" y="590"/>
                </a:cubicBezTo>
                <a:cubicBezTo>
                  <a:pt x="288" y="590"/>
                  <a:pt x="321" y="428"/>
                  <a:pt x="329" y="329"/>
                </a:cubicBezTo>
                <a:cubicBezTo>
                  <a:pt x="458" y="327"/>
                  <a:pt x="592" y="302"/>
                  <a:pt x="592" y="302"/>
                </a:cubicBezTo>
                <a:cubicBezTo>
                  <a:pt x="592" y="302"/>
                  <a:pt x="428" y="269"/>
                  <a:pt x="329" y="263"/>
                </a:cubicBezTo>
                <a:cubicBezTo>
                  <a:pt x="321"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6"/>
          <p:cNvSpPr/>
          <p:nvPr/>
        </p:nvSpPr>
        <p:spPr>
          <a:xfrm>
            <a:off x="8310761" y="4111273"/>
            <a:ext cx="269239" cy="269125"/>
          </a:xfrm>
          <a:custGeom>
            <a:avLst/>
            <a:gdLst/>
            <a:ahLst/>
            <a:cxnLst/>
            <a:rect l="l" t="t" r="r" b="b"/>
            <a:pathLst>
              <a:path w="2365" h="2364" extrusionOk="0">
                <a:moveTo>
                  <a:pt x="1150" y="1"/>
                </a:moveTo>
                <a:cubicBezTo>
                  <a:pt x="1150" y="1"/>
                  <a:pt x="1065" y="546"/>
                  <a:pt x="1048" y="1051"/>
                </a:cubicBezTo>
                <a:cubicBezTo>
                  <a:pt x="647" y="1080"/>
                  <a:pt x="0" y="1213"/>
                  <a:pt x="0" y="1213"/>
                </a:cubicBezTo>
                <a:cubicBezTo>
                  <a:pt x="0" y="1213"/>
                  <a:pt x="542" y="1299"/>
                  <a:pt x="1047" y="1315"/>
                </a:cubicBezTo>
                <a:cubicBezTo>
                  <a:pt x="1059" y="1830"/>
                  <a:pt x="1150" y="2363"/>
                  <a:pt x="1150" y="2363"/>
                </a:cubicBezTo>
                <a:cubicBezTo>
                  <a:pt x="1150" y="2363"/>
                  <a:pt x="1283" y="1717"/>
                  <a:pt x="1312" y="1316"/>
                </a:cubicBezTo>
                <a:cubicBezTo>
                  <a:pt x="1828" y="1305"/>
                  <a:pt x="2364" y="1213"/>
                  <a:pt x="2364" y="1213"/>
                </a:cubicBezTo>
                <a:cubicBezTo>
                  <a:pt x="2364" y="1213"/>
                  <a:pt x="1713" y="1079"/>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6"/>
          <p:cNvSpPr/>
          <p:nvPr/>
        </p:nvSpPr>
        <p:spPr>
          <a:xfrm>
            <a:off x="7368070" y="1805261"/>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6"/>
          <p:cNvSpPr/>
          <p:nvPr/>
        </p:nvSpPr>
        <p:spPr>
          <a:xfrm>
            <a:off x="1473191" y="2885105"/>
            <a:ext cx="134790" cy="134790"/>
          </a:xfrm>
          <a:custGeom>
            <a:avLst/>
            <a:gdLst/>
            <a:ahLst/>
            <a:cxnLst/>
            <a:rect l="l" t="t" r="r" b="b"/>
            <a:pathLst>
              <a:path w="1184" h="1184" extrusionOk="0">
                <a:moveTo>
                  <a:pt x="577" y="1"/>
                </a:moveTo>
                <a:cubicBezTo>
                  <a:pt x="577" y="1"/>
                  <a:pt x="534" y="273"/>
                  <a:pt x="526" y="527"/>
                </a:cubicBezTo>
                <a:cubicBezTo>
                  <a:pt x="325" y="542"/>
                  <a:pt x="1" y="608"/>
                  <a:pt x="1" y="608"/>
                </a:cubicBezTo>
                <a:cubicBezTo>
                  <a:pt x="1" y="608"/>
                  <a:pt x="272" y="650"/>
                  <a:pt x="524" y="659"/>
                </a:cubicBezTo>
                <a:cubicBezTo>
                  <a:pt x="530" y="917"/>
                  <a:pt x="577" y="1183"/>
                  <a:pt x="577" y="1183"/>
                </a:cubicBezTo>
                <a:cubicBezTo>
                  <a:pt x="577" y="1183"/>
                  <a:pt x="644" y="861"/>
                  <a:pt x="658" y="660"/>
                </a:cubicBezTo>
                <a:cubicBezTo>
                  <a:pt x="916" y="655"/>
                  <a:pt x="1184" y="608"/>
                  <a:pt x="1184" y="608"/>
                </a:cubicBezTo>
                <a:cubicBezTo>
                  <a:pt x="1184" y="608"/>
                  <a:pt x="858" y="541"/>
                  <a:pt x="658" y="527"/>
                </a:cubicBezTo>
                <a:cubicBezTo>
                  <a:pt x="644" y="327"/>
                  <a:pt x="577"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6"/>
          <p:cNvSpPr/>
          <p:nvPr/>
        </p:nvSpPr>
        <p:spPr>
          <a:xfrm>
            <a:off x="2587916" y="426360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6"/>
          <p:cNvSpPr/>
          <p:nvPr/>
        </p:nvSpPr>
        <p:spPr>
          <a:xfrm>
            <a:off x="892823" y="3777703"/>
            <a:ext cx="134790" cy="13479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1" y="650"/>
                  <a:pt x="524" y="659"/>
                </a:cubicBezTo>
                <a:cubicBezTo>
                  <a:pt x="529" y="917"/>
                  <a:pt x="576" y="1184"/>
                  <a:pt x="576" y="1184"/>
                </a:cubicBezTo>
                <a:cubicBezTo>
                  <a:pt x="576" y="1184"/>
                  <a:pt x="643" y="860"/>
                  <a:pt x="658" y="660"/>
                </a:cubicBezTo>
                <a:cubicBezTo>
                  <a:pt x="915" y="655"/>
                  <a:pt x="1183" y="608"/>
                  <a:pt x="1183" y="608"/>
                </a:cubicBezTo>
                <a:cubicBezTo>
                  <a:pt x="1183" y="608"/>
                  <a:pt x="858" y="541"/>
                  <a:pt x="658" y="526"/>
                </a:cubicBezTo>
                <a:cubicBezTo>
                  <a:pt x="643" y="327"/>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6"/>
          <p:cNvSpPr/>
          <p:nvPr/>
        </p:nvSpPr>
        <p:spPr>
          <a:xfrm>
            <a:off x="6929302" y="2060798"/>
            <a:ext cx="269239" cy="269125"/>
          </a:xfrm>
          <a:custGeom>
            <a:avLst/>
            <a:gdLst/>
            <a:ahLst/>
            <a:cxnLst/>
            <a:rect l="l" t="t" r="r" b="b"/>
            <a:pathLst>
              <a:path w="2365" h="2364" extrusionOk="0">
                <a:moveTo>
                  <a:pt x="1150" y="1"/>
                </a:moveTo>
                <a:cubicBezTo>
                  <a:pt x="1150" y="1"/>
                  <a:pt x="1065" y="546"/>
                  <a:pt x="1049" y="1051"/>
                </a:cubicBezTo>
                <a:cubicBezTo>
                  <a:pt x="648" y="1080"/>
                  <a:pt x="1" y="1213"/>
                  <a:pt x="1" y="1213"/>
                </a:cubicBezTo>
                <a:cubicBezTo>
                  <a:pt x="1" y="1213"/>
                  <a:pt x="542" y="1299"/>
                  <a:pt x="1048" y="1316"/>
                </a:cubicBezTo>
                <a:cubicBezTo>
                  <a:pt x="1059" y="1831"/>
                  <a:pt x="1150" y="2364"/>
                  <a:pt x="1150" y="2364"/>
                </a:cubicBezTo>
                <a:cubicBezTo>
                  <a:pt x="1150" y="2364"/>
                  <a:pt x="1283" y="1718"/>
                  <a:pt x="1312" y="1317"/>
                </a:cubicBezTo>
                <a:cubicBezTo>
                  <a:pt x="1829" y="1305"/>
                  <a:pt x="2365" y="1213"/>
                  <a:pt x="2365" y="1213"/>
                </a:cubicBezTo>
                <a:cubicBezTo>
                  <a:pt x="2365" y="1213"/>
                  <a:pt x="1713" y="1080"/>
                  <a:pt x="1312" y="1051"/>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6"/>
          <p:cNvSpPr/>
          <p:nvPr/>
        </p:nvSpPr>
        <p:spPr>
          <a:xfrm>
            <a:off x="1691210" y="808053"/>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784;p36">
            <a:extLst>
              <a:ext uri="{FF2B5EF4-FFF2-40B4-BE49-F238E27FC236}">
                <a16:creationId xmlns:a16="http://schemas.microsoft.com/office/drawing/2014/main" id="{8487B7CB-E27D-91AC-DE5B-82FB9D844FC1}"/>
              </a:ext>
            </a:extLst>
          </p:cNvPr>
          <p:cNvSpPr txBox="1">
            <a:spLocks/>
          </p:cNvSpPr>
          <p:nvPr/>
        </p:nvSpPr>
        <p:spPr>
          <a:xfrm rot="-546">
            <a:off x="4675761" y="3544639"/>
            <a:ext cx="4684428" cy="37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9pPr>
          </a:lstStyle>
          <a:p>
            <a:pPr marL="0" indent="0"/>
            <a:endParaRPr lang="en-US" dirty="0"/>
          </a:p>
          <a:p>
            <a:pPr marL="0" indent="0"/>
            <a:r>
              <a:rPr lang="en-US" dirty="0"/>
              <a:t>2001202174 – Phan </a:t>
            </a:r>
            <a:r>
              <a:rPr lang="en-US" dirty="0" err="1"/>
              <a:t>Nguyễn</a:t>
            </a:r>
            <a:r>
              <a:rPr lang="en-US" dirty="0"/>
              <a:t> ( NT )</a:t>
            </a:r>
          </a:p>
          <a:p>
            <a:pPr marL="0" indent="0"/>
            <a:r>
              <a:rPr lang="en-US" dirty="0"/>
              <a:t>2001202039 – Đoàn Công Đạt</a:t>
            </a:r>
          </a:p>
          <a:p>
            <a:pPr marL="0" indent="0"/>
            <a:r>
              <a:rPr lang="en-US" dirty="0">
                <a:effectLst/>
                <a:latin typeface="Barlow" panose="00000500000000000000" pitchFamily="2" charset="0"/>
                <a:ea typeface="Calibri" panose="020F0502020204030204" pitchFamily="34" charset="0"/>
              </a:rPr>
              <a:t>2001202157 – Phan </a:t>
            </a:r>
            <a:r>
              <a:rPr lang="en-US" dirty="0" err="1">
                <a:effectLst/>
                <a:latin typeface="Barlow" panose="00000500000000000000" pitchFamily="2" charset="0"/>
                <a:ea typeface="Calibri" panose="020F0502020204030204" pitchFamily="34" charset="0"/>
              </a:rPr>
              <a:t>Dư</a:t>
            </a:r>
            <a:r>
              <a:rPr lang="en-US" dirty="0">
                <a:effectLst/>
                <a:latin typeface="Barlow" panose="00000500000000000000" pitchFamily="2" charset="0"/>
                <a:ea typeface="Calibri" panose="020F0502020204030204" pitchFamily="34" charset="0"/>
              </a:rPr>
              <a:t> </a:t>
            </a:r>
            <a:r>
              <a:rPr lang="en-US" dirty="0" err="1">
                <a:effectLst/>
                <a:latin typeface="Barlow" panose="00000500000000000000" pitchFamily="2" charset="0"/>
                <a:ea typeface="Calibri" panose="020F0502020204030204" pitchFamily="34" charset="0"/>
              </a:rPr>
              <a:t>Hoài</a:t>
            </a:r>
            <a:r>
              <a:rPr lang="en-US" dirty="0">
                <a:effectLst/>
                <a:latin typeface="Barlow" panose="00000500000000000000" pitchFamily="2" charset="0"/>
                <a:ea typeface="Calibri" panose="020F0502020204030204" pitchFamily="34" charset="0"/>
              </a:rPr>
              <a:t> Minh</a:t>
            </a:r>
          </a:p>
          <a:p>
            <a:pPr marL="0" indent="0"/>
            <a:r>
              <a:rPr lang="en-US" dirty="0">
                <a:effectLst/>
                <a:latin typeface="Barlow" panose="00000500000000000000" pitchFamily="2" charset="0"/>
                <a:ea typeface="Calibri" panose="020F0502020204030204" pitchFamily="34" charset="0"/>
              </a:rPr>
              <a:t>2001202252 - Mai </a:t>
            </a:r>
            <a:r>
              <a:rPr lang="en-US" dirty="0" err="1">
                <a:effectLst/>
                <a:latin typeface="Barlow" panose="00000500000000000000" pitchFamily="2" charset="0"/>
                <a:ea typeface="Calibri" panose="020F0502020204030204" pitchFamily="34" charset="0"/>
              </a:rPr>
              <a:t>Ngọc</a:t>
            </a:r>
            <a:r>
              <a:rPr lang="en-US" dirty="0">
                <a:effectLst/>
                <a:latin typeface="Barlow" panose="00000500000000000000" pitchFamily="2" charset="0"/>
                <a:ea typeface="Calibri" panose="020F0502020204030204" pitchFamily="34" charset="0"/>
              </a:rPr>
              <a:t> </a:t>
            </a:r>
            <a:r>
              <a:rPr lang="en-US" dirty="0" err="1">
                <a:effectLst/>
                <a:latin typeface="Barlow" panose="00000500000000000000" pitchFamily="2" charset="0"/>
                <a:ea typeface="Calibri" panose="020F0502020204030204" pitchFamily="34" charset="0"/>
              </a:rPr>
              <a:t>Thiện</a:t>
            </a:r>
            <a:r>
              <a:rPr lang="en-US" dirty="0">
                <a:effectLst/>
                <a:latin typeface="Barlow" panose="00000500000000000000" pitchFamily="2" charset="0"/>
                <a:ea typeface="Calibri" panose="020F0502020204030204" pitchFamily="34" charset="0"/>
              </a:rPr>
              <a:t> </a:t>
            </a:r>
          </a:p>
          <a:p>
            <a:pPr marL="0" indent="0"/>
            <a:r>
              <a:rPr lang="en-US" dirty="0">
                <a:effectLst/>
                <a:latin typeface="Barlow" panose="00000500000000000000" pitchFamily="2" charset="0"/>
                <a:ea typeface="Calibri" panose="020F0502020204030204" pitchFamily="34" charset="0"/>
              </a:rPr>
              <a:t>2001200561 - Mai </a:t>
            </a:r>
            <a:r>
              <a:rPr lang="en-US" dirty="0" err="1">
                <a:effectLst/>
                <a:latin typeface="Barlow" panose="00000500000000000000" pitchFamily="2" charset="0"/>
                <a:ea typeface="Calibri" panose="020F0502020204030204" pitchFamily="34" charset="0"/>
              </a:rPr>
              <a:t>Nguyễn</a:t>
            </a:r>
            <a:r>
              <a:rPr lang="en-US" dirty="0">
                <a:effectLst/>
                <a:latin typeface="Barlow" panose="00000500000000000000" pitchFamily="2" charset="0"/>
                <a:ea typeface="Calibri" panose="020F0502020204030204" pitchFamily="34" charset="0"/>
              </a:rPr>
              <a:t> </a:t>
            </a:r>
            <a:r>
              <a:rPr lang="en-US" dirty="0" err="1">
                <a:effectLst/>
                <a:latin typeface="Barlow" panose="00000500000000000000" pitchFamily="2" charset="0"/>
                <a:ea typeface="Calibri" panose="020F0502020204030204" pitchFamily="34" charset="0"/>
              </a:rPr>
              <a:t>Phước</a:t>
            </a:r>
            <a:r>
              <a:rPr lang="en-US" dirty="0">
                <a:effectLst/>
                <a:latin typeface="Barlow" panose="00000500000000000000" pitchFamily="2" charset="0"/>
                <a:ea typeface="Calibri" panose="020F0502020204030204" pitchFamily="34" charset="0"/>
              </a:rPr>
              <a:t> </a:t>
            </a:r>
            <a:r>
              <a:rPr lang="en-US" dirty="0" err="1">
                <a:effectLst/>
                <a:latin typeface="Barlow" panose="00000500000000000000" pitchFamily="2" charset="0"/>
                <a:ea typeface="Calibri" panose="020F0502020204030204" pitchFamily="34" charset="0"/>
              </a:rPr>
              <a:t>Yến</a:t>
            </a:r>
            <a:r>
              <a:rPr lang="en-US" dirty="0">
                <a:effectLst/>
                <a:latin typeface="Barlow" panose="00000500000000000000" pitchFamily="2" charset="0"/>
                <a:ea typeface="Calibri" panose="020F0502020204030204" pitchFamily="34" charset="0"/>
              </a:rPr>
              <a:t> </a:t>
            </a:r>
            <a:endParaRPr lang="en-US" dirty="0">
              <a:latin typeface="Barlow" panose="00000500000000000000" pitchFamily="2" charset="0"/>
            </a:endParaRPr>
          </a:p>
          <a:p>
            <a:pPr marL="0" indent="0"/>
            <a:endParaRPr lang="en-US" dirty="0"/>
          </a:p>
          <a:p>
            <a:pPr marL="0" indent="0"/>
            <a:endParaRPr lang="vi-VN" dirty="0"/>
          </a:p>
          <a:p>
            <a:pPr marL="0" indent="0"/>
            <a:r>
              <a:rPr lang="vi-VN" dirty="0"/>
              <a:t>			</a:t>
            </a:r>
          </a:p>
          <a:p>
            <a:pPr marL="0" indent="0"/>
            <a:r>
              <a:rPr lang="vi-VN" dirty="0"/>
              <a:t>		</a:t>
            </a:r>
          </a:p>
        </p:txBody>
      </p:sp>
      <p:sp>
        <p:nvSpPr>
          <p:cNvPr id="3" name="Google Shape;2784;p36">
            <a:extLst>
              <a:ext uri="{FF2B5EF4-FFF2-40B4-BE49-F238E27FC236}">
                <a16:creationId xmlns:a16="http://schemas.microsoft.com/office/drawing/2014/main" id="{E4ACBC42-C359-2EC4-CF51-D5D870042954}"/>
              </a:ext>
            </a:extLst>
          </p:cNvPr>
          <p:cNvSpPr txBox="1">
            <a:spLocks/>
          </p:cNvSpPr>
          <p:nvPr/>
        </p:nvSpPr>
        <p:spPr>
          <a:xfrm rot="-546">
            <a:off x="4718816" y="3506893"/>
            <a:ext cx="4684428" cy="37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9pPr>
          </a:lstStyle>
          <a:p>
            <a:pPr marL="0" indent="0"/>
            <a:r>
              <a:rPr lang="en-US" dirty="0" err="1"/>
              <a:t>Thành</a:t>
            </a:r>
            <a:r>
              <a:rPr lang="en-US" dirty="0"/>
              <a:t> </a:t>
            </a:r>
            <a:r>
              <a:rPr lang="en-US" dirty="0" err="1"/>
              <a:t>Viên</a:t>
            </a:r>
            <a:endParaRPr lang="vi-V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7"/>
        <p:cNvGrpSpPr/>
        <p:nvPr/>
      </p:nvGrpSpPr>
      <p:grpSpPr>
        <a:xfrm>
          <a:off x="0" y="0"/>
          <a:ext cx="0" cy="0"/>
          <a:chOff x="0" y="0"/>
          <a:chExt cx="0" cy="0"/>
        </a:xfrm>
      </p:grpSpPr>
      <p:sp>
        <p:nvSpPr>
          <p:cNvPr id="3578" name="Google Shape;3578;p4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Phân Hệ </a:t>
            </a:r>
            <a:r>
              <a:rPr lang="vi-VN" dirty="0"/>
              <a:t>Người Dùng</a:t>
            </a:r>
            <a:endParaRPr dirty="0"/>
          </a:p>
        </p:txBody>
      </p:sp>
      <p:grpSp>
        <p:nvGrpSpPr>
          <p:cNvPr id="3610" name="Google Shape;3610;p44"/>
          <p:cNvGrpSpPr/>
          <p:nvPr/>
        </p:nvGrpSpPr>
        <p:grpSpPr>
          <a:xfrm rot="-764523">
            <a:off x="7831340" y="98508"/>
            <a:ext cx="1060412" cy="1031370"/>
            <a:chOff x="1792007" y="2646028"/>
            <a:chExt cx="552056" cy="504153"/>
          </a:xfrm>
        </p:grpSpPr>
        <p:sp>
          <p:nvSpPr>
            <p:cNvPr id="3611" name="Google Shape;3611;p44"/>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4"/>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4"/>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4"/>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4"/>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4"/>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4"/>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4"/>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4"/>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4"/>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4"/>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4"/>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4"/>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4"/>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7" name="Google Shape;3627;p44"/>
          <p:cNvSpPr/>
          <p:nvPr/>
        </p:nvSpPr>
        <p:spPr>
          <a:xfrm>
            <a:off x="4208911" y="2360203"/>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4"/>
          <p:cNvSpPr/>
          <p:nvPr/>
        </p:nvSpPr>
        <p:spPr>
          <a:xfrm>
            <a:off x="5519941" y="669813"/>
            <a:ext cx="57349"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4"/>
          <p:cNvSpPr/>
          <p:nvPr/>
        </p:nvSpPr>
        <p:spPr>
          <a:xfrm>
            <a:off x="4172727" y="1104291"/>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4"/>
          <p:cNvSpPr/>
          <p:nvPr/>
        </p:nvSpPr>
        <p:spPr>
          <a:xfrm>
            <a:off x="1034543" y="1362155"/>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94;p42">
            <a:extLst>
              <a:ext uri="{FF2B5EF4-FFF2-40B4-BE49-F238E27FC236}">
                <a16:creationId xmlns:a16="http://schemas.microsoft.com/office/drawing/2014/main" id="{3A896482-66D0-0E90-52E8-D150FA32E620}"/>
              </a:ext>
            </a:extLst>
          </p:cNvPr>
          <p:cNvSpPr txBox="1">
            <a:spLocks/>
          </p:cNvSpPr>
          <p:nvPr/>
        </p:nvSpPr>
        <p:spPr>
          <a:xfrm>
            <a:off x="424631" y="1617716"/>
            <a:ext cx="4818881" cy="29857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1600"/>
              </a:spcBef>
              <a:spcAft>
                <a:spcPts val="1600"/>
              </a:spcAft>
              <a:buClr>
                <a:schemeClr val="dk1"/>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nSpc>
                <a:spcPct val="150000"/>
              </a:lnSpc>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Dùng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ruy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vi-VN" dirty="0">
                <a:effectLst/>
                <a:latin typeface="Times New Roman" panose="02020603050405020304" pitchFamily="18" charset="0"/>
                <a:ea typeface="Calibri" panose="020F0502020204030204" pitchFamily="34" charset="0"/>
                <a:cs typeface="Times New Roman" panose="02020603050405020304" pitchFamily="18" charset="0"/>
              </a:rPr>
              <a:t>phần mềm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xem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hóa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thanh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toán</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đặt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món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ăn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tài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khoản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của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mình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nhưng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quản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khách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hàng</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nhân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viên</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sản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phẩm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tài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khoản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7" name="Picture 6">
            <a:extLst>
              <a:ext uri="{FF2B5EF4-FFF2-40B4-BE49-F238E27FC236}">
                <a16:creationId xmlns:a16="http://schemas.microsoft.com/office/drawing/2014/main" id="{FE635095-4A94-5665-7D61-F22FFBB9A83E}"/>
              </a:ext>
            </a:extLst>
          </p:cNvPr>
          <p:cNvPicPr>
            <a:picLocks noChangeAspect="1"/>
          </p:cNvPicPr>
          <p:nvPr/>
        </p:nvPicPr>
        <p:blipFill>
          <a:blip r:embed="rId3"/>
          <a:stretch>
            <a:fillRect/>
          </a:stretch>
        </p:blipFill>
        <p:spPr>
          <a:xfrm>
            <a:off x="5909151" y="1427070"/>
            <a:ext cx="1956312" cy="1938767"/>
          </a:xfrm>
          <a:prstGeom prst="rect">
            <a:avLst/>
          </a:prstGeom>
        </p:spPr>
      </p:pic>
    </p:spTree>
    <p:extLst>
      <p:ext uri="{BB962C8B-B14F-4D97-AF65-F5344CB8AC3E}">
        <p14:creationId xmlns:p14="http://schemas.microsoft.com/office/powerpoint/2010/main" val="6001104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8"/>
        <p:cNvGrpSpPr/>
        <p:nvPr/>
      </p:nvGrpSpPr>
      <p:grpSpPr>
        <a:xfrm>
          <a:off x="0" y="0"/>
          <a:ext cx="0" cy="0"/>
          <a:chOff x="0" y="0"/>
          <a:chExt cx="0" cy="0"/>
        </a:xfrm>
      </p:grpSpPr>
      <p:grpSp>
        <p:nvGrpSpPr>
          <p:cNvPr id="3279" name="Google Shape;3279;p41"/>
          <p:cNvGrpSpPr/>
          <p:nvPr/>
        </p:nvGrpSpPr>
        <p:grpSpPr>
          <a:xfrm>
            <a:off x="1375456" y="1796713"/>
            <a:ext cx="1550072" cy="1550072"/>
            <a:chOff x="530505" y="2179769"/>
            <a:chExt cx="2442212" cy="2442212"/>
          </a:xfrm>
        </p:grpSpPr>
        <p:sp>
          <p:nvSpPr>
            <p:cNvPr id="3280" name="Google Shape;3280;p41"/>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1"/>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1"/>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1"/>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4" name="Google Shape;3284;p41"/>
          <p:cNvSpPr txBox="1">
            <a:spLocks noGrp="1"/>
          </p:cNvSpPr>
          <p:nvPr>
            <p:ph type="title"/>
          </p:nvPr>
        </p:nvSpPr>
        <p:spPr>
          <a:xfrm>
            <a:off x="3157831" y="2031197"/>
            <a:ext cx="5552892"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Kết Luận</a:t>
            </a:r>
            <a:endParaRPr dirty="0"/>
          </a:p>
        </p:txBody>
      </p:sp>
      <p:sp>
        <p:nvSpPr>
          <p:cNvPr id="3285" name="Google Shape;3285;p41"/>
          <p:cNvSpPr txBox="1">
            <a:spLocks noGrp="1"/>
          </p:cNvSpPr>
          <p:nvPr>
            <p:ph type="title" idx="2"/>
          </p:nvPr>
        </p:nvSpPr>
        <p:spPr>
          <a:xfrm>
            <a:off x="987651" y="2106474"/>
            <a:ext cx="1800974" cy="9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3287" name="Google Shape;3287;p41"/>
          <p:cNvGrpSpPr/>
          <p:nvPr/>
        </p:nvGrpSpPr>
        <p:grpSpPr>
          <a:xfrm rot="-1319439">
            <a:off x="3635463" y="-416053"/>
            <a:ext cx="1996481" cy="1826244"/>
            <a:chOff x="7078965" y="5331432"/>
            <a:chExt cx="404914" cy="370357"/>
          </a:xfrm>
        </p:grpSpPr>
        <p:sp>
          <p:nvSpPr>
            <p:cNvPr id="3288" name="Google Shape;3288;p41"/>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1"/>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1"/>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1"/>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1"/>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1"/>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1"/>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1"/>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1"/>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1"/>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1"/>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1"/>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1"/>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1"/>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1"/>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3" name="Google Shape;3303;p41"/>
          <p:cNvGrpSpPr/>
          <p:nvPr/>
        </p:nvGrpSpPr>
        <p:grpSpPr>
          <a:xfrm rot="-545041">
            <a:off x="5463947" y="3904225"/>
            <a:ext cx="906977" cy="853220"/>
            <a:chOff x="4849812" y="4937475"/>
            <a:chExt cx="398098" cy="374552"/>
          </a:xfrm>
        </p:grpSpPr>
        <p:sp>
          <p:nvSpPr>
            <p:cNvPr id="3304" name="Google Shape;3304;p41"/>
            <p:cNvSpPr/>
            <p:nvPr/>
          </p:nvSpPr>
          <p:spPr>
            <a:xfrm>
              <a:off x="4880651" y="4941860"/>
              <a:ext cx="367259" cy="367306"/>
            </a:xfrm>
            <a:custGeom>
              <a:avLst/>
              <a:gdLst/>
              <a:ahLst/>
              <a:cxnLst/>
              <a:rect l="l" t="t" r="r" b="b"/>
              <a:pathLst>
                <a:path w="7705" h="7706" extrusionOk="0">
                  <a:moveTo>
                    <a:pt x="3853" y="0"/>
                  </a:moveTo>
                  <a:cubicBezTo>
                    <a:pt x="1725" y="0"/>
                    <a:pt x="1" y="1725"/>
                    <a:pt x="1" y="3853"/>
                  </a:cubicBezTo>
                  <a:cubicBezTo>
                    <a:pt x="1" y="5980"/>
                    <a:pt x="1725" y="7705"/>
                    <a:pt x="3853" y="7705"/>
                  </a:cubicBezTo>
                  <a:cubicBezTo>
                    <a:pt x="5980" y="7705"/>
                    <a:pt x="7705" y="5980"/>
                    <a:pt x="7705" y="3853"/>
                  </a:cubicBezTo>
                  <a:cubicBezTo>
                    <a:pt x="7705" y="1725"/>
                    <a:pt x="5980" y="0"/>
                    <a:pt x="3853"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1"/>
            <p:cNvSpPr/>
            <p:nvPr/>
          </p:nvSpPr>
          <p:spPr>
            <a:xfrm>
              <a:off x="4880556" y="5098059"/>
              <a:ext cx="367259" cy="73595"/>
            </a:xfrm>
            <a:custGeom>
              <a:avLst/>
              <a:gdLst/>
              <a:ahLst/>
              <a:cxnLst/>
              <a:rect l="l" t="t" r="r" b="b"/>
              <a:pathLst>
                <a:path w="7705" h="1544" extrusionOk="0">
                  <a:moveTo>
                    <a:pt x="45" y="1"/>
                  </a:moveTo>
                  <a:cubicBezTo>
                    <a:pt x="16" y="188"/>
                    <a:pt x="1" y="379"/>
                    <a:pt x="1" y="575"/>
                  </a:cubicBezTo>
                  <a:cubicBezTo>
                    <a:pt x="1" y="622"/>
                    <a:pt x="4" y="667"/>
                    <a:pt x="6" y="714"/>
                  </a:cubicBezTo>
                  <a:cubicBezTo>
                    <a:pt x="620" y="747"/>
                    <a:pt x="1219" y="862"/>
                    <a:pt x="1809" y="1040"/>
                  </a:cubicBezTo>
                  <a:cubicBezTo>
                    <a:pt x="2150" y="1143"/>
                    <a:pt x="2484" y="1271"/>
                    <a:pt x="2824" y="1377"/>
                  </a:cubicBezTo>
                  <a:cubicBezTo>
                    <a:pt x="3161" y="1484"/>
                    <a:pt x="3511" y="1544"/>
                    <a:pt x="3865" y="1544"/>
                  </a:cubicBezTo>
                  <a:cubicBezTo>
                    <a:pt x="3868" y="1544"/>
                    <a:pt x="3871" y="1544"/>
                    <a:pt x="3874" y="1544"/>
                  </a:cubicBezTo>
                  <a:cubicBezTo>
                    <a:pt x="4517" y="1543"/>
                    <a:pt x="5130" y="1345"/>
                    <a:pt x="5747" y="1188"/>
                  </a:cubicBezTo>
                  <a:cubicBezTo>
                    <a:pt x="6083" y="1101"/>
                    <a:pt x="6426" y="1021"/>
                    <a:pt x="6772" y="990"/>
                  </a:cubicBezTo>
                  <a:cubicBezTo>
                    <a:pt x="6883" y="980"/>
                    <a:pt x="6995" y="975"/>
                    <a:pt x="7106" y="975"/>
                  </a:cubicBezTo>
                  <a:cubicBezTo>
                    <a:pt x="7298" y="975"/>
                    <a:pt x="7489" y="989"/>
                    <a:pt x="7678" y="1015"/>
                  </a:cubicBezTo>
                  <a:cubicBezTo>
                    <a:pt x="7695" y="870"/>
                    <a:pt x="7704" y="723"/>
                    <a:pt x="7704" y="575"/>
                  </a:cubicBezTo>
                  <a:cubicBezTo>
                    <a:pt x="7704" y="531"/>
                    <a:pt x="7703" y="487"/>
                    <a:pt x="7700" y="444"/>
                  </a:cubicBezTo>
                  <a:cubicBezTo>
                    <a:pt x="7098" y="235"/>
                    <a:pt x="6456" y="162"/>
                    <a:pt x="5818" y="152"/>
                  </a:cubicBezTo>
                  <a:cubicBezTo>
                    <a:pt x="5768" y="151"/>
                    <a:pt x="5717" y="150"/>
                    <a:pt x="5667" y="150"/>
                  </a:cubicBezTo>
                  <a:cubicBezTo>
                    <a:pt x="5039" y="150"/>
                    <a:pt x="4415" y="208"/>
                    <a:pt x="3790" y="262"/>
                  </a:cubicBezTo>
                  <a:cubicBezTo>
                    <a:pt x="3282" y="304"/>
                    <a:pt x="2772" y="344"/>
                    <a:pt x="2263" y="344"/>
                  </a:cubicBezTo>
                  <a:cubicBezTo>
                    <a:pt x="2099" y="344"/>
                    <a:pt x="1935" y="340"/>
                    <a:pt x="1772" y="331"/>
                  </a:cubicBezTo>
                  <a:cubicBezTo>
                    <a:pt x="1183" y="298"/>
                    <a:pt x="601" y="194"/>
                    <a:pt x="45"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1"/>
            <p:cNvSpPr/>
            <p:nvPr/>
          </p:nvSpPr>
          <p:spPr>
            <a:xfrm>
              <a:off x="4934703" y="4963691"/>
              <a:ext cx="255961" cy="44185"/>
            </a:xfrm>
            <a:custGeom>
              <a:avLst/>
              <a:gdLst/>
              <a:ahLst/>
              <a:cxnLst/>
              <a:rect l="l" t="t" r="r" b="b"/>
              <a:pathLst>
                <a:path w="5370" h="927" extrusionOk="0">
                  <a:moveTo>
                    <a:pt x="4542" y="1"/>
                  </a:moveTo>
                  <a:cubicBezTo>
                    <a:pt x="4481" y="24"/>
                    <a:pt x="4423" y="48"/>
                    <a:pt x="4364" y="70"/>
                  </a:cubicBezTo>
                  <a:cubicBezTo>
                    <a:pt x="3726" y="301"/>
                    <a:pt x="3056" y="410"/>
                    <a:pt x="2380" y="419"/>
                  </a:cubicBezTo>
                  <a:cubicBezTo>
                    <a:pt x="2344" y="420"/>
                    <a:pt x="2308" y="420"/>
                    <a:pt x="2272" y="420"/>
                  </a:cubicBezTo>
                  <a:cubicBezTo>
                    <a:pt x="1667" y="420"/>
                    <a:pt x="1062" y="355"/>
                    <a:pt x="463" y="274"/>
                  </a:cubicBezTo>
                  <a:cubicBezTo>
                    <a:pt x="299" y="393"/>
                    <a:pt x="144" y="524"/>
                    <a:pt x="1" y="666"/>
                  </a:cubicBezTo>
                  <a:cubicBezTo>
                    <a:pt x="548" y="834"/>
                    <a:pt x="1124" y="902"/>
                    <a:pt x="1695" y="920"/>
                  </a:cubicBezTo>
                  <a:cubicBezTo>
                    <a:pt x="1843" y="924"/>
                    <a:pt x="1992" y="927"/>
                    <a:pt x="2141" y="927"/>
                  </a:cubicBezTo>
                  <a:cubicBezTo>
                    <a:pt x="2530" y="927"/>
                    <a:pt x="2921" y="909"/>
                    <a:pt x="3305" y="855"/>
                  </a:cubicBezTo>
                  <a:cubicBezTo>
                    <a:pt x="3767" y="789"/>
                    <a:pt x="4227" y="702"/>
                    <a:pt x="4690" y="647"/>
                  </a:cubicBezTo>
                  <a:cubicBezTo>
                    <a:pt x="4912" y="620"/>
                    <a:pt x="5141" y="603"/>
                    <a:pt x="5370" y="600"/>
                  </a:cubicBezTo>
                  <a:cubicBezTo>
                    <a:pt x="5123" y="365"/>
                    <a:pt x="4844" y="164"/>
                    <a:pt x="4542"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1"/>
            <p:cNvSpPr/>
            <p:nvPr/>
          </p:nvSpPr>
          <p:spPr>
            <a:xfrm>
              <a:off x="4889803" y="5034807"/>
              <a:ext cx="352101" cy="60964"/>
            </a:xfrm>
            <a:custGeom>
              <a:avLst/>
              <a:gdLst/>
              <a:ahLst/>
              <a:cxnLst/>
              <a:rect l="l" t="t" r="r" b="b"/>
              <a:pathLst>
                <a:path w="7387" h="1279" extrusionOk="0">
                  <a:moveTo>
                    <a:pt x="2295" y="0"/>
                  </a:moveTo>
                  <a:cubicBezTo>
                    <a:pt x="2259" y="0"/>
                    <a:pt x="2222" y="1"/>
                    <a:pt x="2185" y="2"/>
                  </a:cubicBezTo>
                  <a:cubicBezTo>
                    <a:pt x="1522" y="17"/>
                    <a:pt x="871" y="152"/>
                    <a:pt x="212" y="191"/>
                  </a:cubicBezTo>
                  <a:cubicBezTo>
                    <a:pt x="129" y="356"/>
                    <a:pt x="58" y="527"/>
                    <a:pt x="0" y="705"/>
                  </a:cubicBezTo>
                  <a:cubicBezTo>
                    <a:pt x="538" y="883"/>
                    <a:pt x="1079" y="1054"/>
                    <a:pt x="1636" y="1160"/>
                  </a:cubicBezTo>
                  <a:cubicBezTo>
                    <a:pt x="2042" y="1239"/>
                    <a:pt x="2453" y="1279"/>
                    <a:pt x="2864" y="1279"/>
                  </a:cubicBezTo>
                  <a:cubicBezTo>
                    <a:pt x="3101" y="1279"/>
                    <a:pt x="3338" y="1266"/>
                    <a:pt x="3574" y="1239"/>
                  </a:cubicBezTo>
                  <a:cubicBezTo>
                    <a:pt x="4258" y="1162"/>
                    <a:pt x="4926" y="993"/>
                    <a:pt x="5606" y="896"/>
                  </a:cubicBezTo>
                  <a:cubicBezTo>
                    <a:pt x="5923" y="849"/>
                    <a:pt x="6239" y="818"/>
                    <a:pt x="6559" y="818"/>
                  </a:cubicBezTo>
                  <a:cubicBezTo>
                    <a:pt x="6574" y="818"/>
                    <a:pt x="6590" y="818"/>
                    <a:pt x="6605" y="818"/>
                  </a:cubicBezTo>
                  <a:cubicBezTo>
                    <a:pt x="6870" y="820"/>
                    <a:pt x="7132" y="860"/>
                    <a:pt x="7387" y="925"/>
                  </a:cubicBezTo>
                  <a:cubicBezTo>
                    <a:pt x="7358" y="812"/>
                    <a:pt x="7322" y="699"/>
                    <a:pt x="7282" y="590"/>
                  </a:cubicBezTo>
                  <a:cubicBezTo>
                    <a:pt x="6991" y="648"/>
                    <a:pt x="6692" y="674"/>
                    <a:pt x="6394" y="674"/>
                  </a:cubicBezTo>
                  <a:cubicBezTo>
                    <a:pt x="6212" y="674"/>
                    <a:pt x="6031" y="664"/>
                    <a:pt x="5851" y="647"/>
                  </a:cubicBezTo>
                  <a:cubicBezTo>
                    <a:pt x="5646" y="629"/>
                    <a:pt x="5442" y="598"/>
                    <a:pt x="5239" y="556"/>
                  </a:cubicBezTo>
                  <a:cubicBezTo>
                    <a:pt x="5076" y="522"/>
                    <a:pt x="4910" y="500"/>
                    <a:pt x="4748" y="463"/>
                  </a:cubicBezTo>
                  <a:cubicBezTo>
                    <a:pt x="4580" y="427"/>
                    <a:pt x="4413" y="384"/>
                    <a:pt x="4247" y="341"/>
                  </a:cubicBezTo>
                  <a:cubicBezTo>
                    <a:pt x="3919" y="255"/>
                    <a:pt x="3593" y="165"/>
                    <a:pt x="3259" y="100"/>
                  </a:cubicBezTo>
                  <a:cubicBezTo>
                    <a:pt x="2940" y="37"/>
                    <a:pt x="2619" y="0"/>
                    <a:pt x="2295" y="0"/>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1"/>
            <p:cNvSpPr/>
            <p:nvPr/>
          </p:nvSpPr>
          <p:spPr>
            <a:xfrm>
              <a:off x="4888373" y="5176277"/>
              <a:ext cx="351243" cy="91231"/>
            </a:xfrm>
            <a:custGeom>
              <a:avLst/>
              <a:gdLst/>
              <a:ahLst/>
              <a:cxnLst/>
              <a:rect l="l" t="t" r="r" b="b"/>
              <a:pathLst>
                <a:path w="7369" h="1914" extrusionOk="0">
                  <a:moveTo>
                    <a:pt x="6350" y="1"/>
                  </a:moveTo>
                  <a:cubicBezTo>
                    <a:pt x="6273" y="1"/>
                    <a:pt x="6196" y="2"/>
                    <a:pt x="6119" y="6"/>
                  </a:cubicBezTo>
                  <a:cubicBezTo>
                    <a:pt x="5804" y="18"/>
                    <a:pt x="5491" y="55"/>
                    <a:pt x="5180" y="102"/>
                  </a:cubicBezTo>
                  <a:cubicBezTo>
                    <a:pt x="4553" y="196"/>
                    <a:pt x="3934" y="332"/>
                    <a:pt x="3308" y="430"/>
                  </a:cubicBezTo>
                  <a:cubicBezTo>
                    <a:pt x="2888" y="494"/>
                    <a:pt x="2463" y="542"/>
                    <a:pt x="2038" y="542"/>
                  </a:cubicBezTo>
                  <a:cubicBezTo>
                    <a:pt x="1846" y="542"/>
                    <a:pt x="1654" y="533"/>
                    <a:pt x="1462" y="510"/>
                  </a:cubicBezTo>
                  <a:cubicBezTo>
                    <a:pt x="945" y="448"/>
                    <a:pt x="451" y="289"/>
                    <a:pt x="0" y="35"/>
                  </a:cubicBezTo>
                  <a:lnTo>
                    <a:pt x="0" y="35"/>
                  </a:lnTo>
                  <a:cubicBezTo>
                    <a:pt x="40" y="168"/>
                    <a:pt x="86" y="297"/>
                    <a:pt x="139" y="424"/>
                  </a:cubicBezTo>
                  <a:cubicBezTo>
                    <a:pt x="562" y="658"/>
                    <a:pt x="1055" y="731"/>
                    <a:pt x="1534" y="762"/>
                  </a:cubicBezTo>
                  <a:cubicBezTo>
                    <a:pt x="2083" y="799"/>
                    <a:pt x="2636" y="791"/>
                    <a:pt x="3180" y="883"/>
                  </a:cubicBezTo>
                  <a:cubicBezTo>
                    <a:pt x="3663" y="966"/>
                    <a:pt x="4138" y="1101"/>
                    <a:pt x="4601" y="1259"/>
                  </a:cubicBezTo>
                  <a:cubicBezTo>
                    <a:pt x="5116" y="1434"/>
                    <a:pt x="5621" y="1642"/>
                    <a:pt x="6100" y="1898"/>
                  </a:cubicBezTo>
                  <a:cubicBezTo>
                    <a:pt x="6108" y="1903"/>
                    <a:pt x="6119" y="1909"/>
                    <a:pt x="6128" y="1914"/>
                  </a:cubicBezTo>
                  <a:cubicBezTo>
                    <a:pt x="6706" y="1442"/>
                    <a:pt x="7143" y="806"/>
                    <a:pt x="7369" y="76"/>
                  </a:cubicBezTo>
                  <a:cubicBezTo>
                    <a:pt x="7266" y="61"/>
                    <a:pt x="7162" y="50"/>
                    <a:pt x="7058" y="39"/>
                  </a:cubicBezTo>
                  <a:cubicBezTo>
                    <a:pt x="6822" y="15"/>
                    <a:pt x="6587" y="1"/>
                    <a:pt x="6350"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1"/>
            <p:cNvSpPr/>
            <p:nvPr/>
          </p:nvSpPr>
          <p:spPr>
            <a:xfrm>
              <a:off x="4917687" y="5229900"/>
              <a:ext cx="235513" cy="74071"/>
            </a:xfrm>
            <a:custGeom>
              <a:avLst/>
              <a:gdLst/>
              <a:ahLst/>
              <a:cxnLst/>
              <a:rect l="l" t="t" r="r" b="b"/>
              <a:pathLst>
                <a:path w="4941" h="1554" extrusionOk="0">
                  <a:moveTo>
                    <a:pt x="948" y="0"/>
                  </a:moveTo>
                  <a:cubicBezTo>
                    <a:pt x="629" y="0"/>
                    <a:pt x="311" y="47"/>
                    <a:pt x="1" y="129"/>
                  </a:cubicBezTo>
                  <a:cubicBezTo>
                    <a:pt x="117" y="283"/>
                    <a:pt x="244" y="428"/>
                    <a:pt x="382" y="562"/>
                  </a:cubicBezTo>
                  <a:cubicBezTo>
                    <a:pt x="535" y="515"/>
                    <a:pt x="693" y="496"/>
                    <a:pt x="853" y="496"/>
                  </a:cubicBezTo>
                  <a:cubicBezTo>
                    <a:pt x="1108" y="496"/>
                    <a:pt x="1366" y="545"/>
                    <a:pt x="1611" y="610"/>
                  </a:cubicBezTo>
                  <a:cubicBezTo>
                    <a:pt x="2296" y="792"/>
                    <a:pt x="2919" y="1158"/>
                    <a:pt x="3577" y="1416"/>
                  </a:cubicBezTo>
                  <a:cubicBezTo>
                    <a:pt x="3707" y="1467"/>
                    <a:pt x="3841" y="1513"/>
                    <a:pt x="3975" y="1553"/>
                  </a:cubicBezTo>
                  <a:cubicBezTo>
                    <a:pt x="4318" y="1473"/>
                    <a:pt x="4640" y="1344"/>
                    <a:pt x="4941" y="1178"/>
                  </a:cubicBezTo>
                  <a:cubicBezTo>
                    <a:pt x="4658" y="1155"/>
                    <a:pt x="4380" y="1105"/>
                    <a:pt x="4108" y="1019"/>
                  </a:cubicBezTo>
                  <a:cubicBezTo>
                    <a:pt x="3875" y="948"/>
                    <a:pt x="3647" y="871"/>
                    <a:pt x="3423" y="772"/>
                  </a:cubicBezTo>
                  <a:cubicBezTo>
                    <a:pt x="3202" y="676"/>
                    <a:pt x="2984" y="568"/>
                    <a:pt x="2764" y="468"/>
                  </a:cubicBezTo>
                  <a:cubicBezTo>
                    <a:pt x="2329" y="268"/>
                    <a:pt x="1873" y="100"/>
                    <a:pt x="1397" y="32"/>
                  </a:cubicBezTo>
                  <a:cubicBezTo>
                    <a:pt x="1247" y="11"/>
                    <a:pt x="1097" y="0"/>
                    <a:pt x="948" y="0"/>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1"/>
            <p:cNvSpPr/>
            <p:nvPr/>
          </p:nvSpPr>
          <p:spPr>
            <a:xfrm>
              <a:off x="4849812" y="5008877"/>
              <a:ext cx="344618" cy="303149"/>
            </a:xfrm>
            <a:custGeom>
              <a:avLst/>
              <a:gdLst/>
              <a:ahLst/>
              <a:cxnLst/>
              <a:rect l="l" t="t" r="r" b="b"/>
              <a:pathLst>
                <a:path w="7230" h="6360" extrusionOk="0">
                  <a:moveTo>
                    <a:pt x="1514" y="0"/>
                  </a:moveTo>
                  <a:cubicBezTo>
                    <a:pt x="1513" y="0"/>
                    <a:pt x="1512" y="1"/>
                    <a:pt x="1510" y="2"/>
                  </a:cubicBezTo>
                  <a:cubicBezTo>
                    <a:pt x="1" y="1463"/>
                    <a:pt x="523" y="4184"/>
                    <a:pt x="1997" y="5463"/>
                  </a:cubicBezTo>
                  <a:cubicBezTo>
                    <a:pt x="2684" y="6058"/>
                    <a:pt x="3589" y="6360"/>
                    <a:pt x="4491" y="6360"/>
                  </a:cubicBezTo>
                  <a:cubicBezTo>
                    <a:pt x="5504" y="6360"/>
                    <a:pt x="6513" y="5980"/>
                    <a:pt x="7209" y="5210"/>
                  </a:cubicBezTo>
                  <a:cubicBezTo>
                    <a:pt x="7230" y="5187"/>
                    <a:pt x="7209" y="5155"/>
                    <a:pt x="7184" y="5155"/>
                  </a:cubicBezTo>
                  <a:cubicBezTo>
                    <a:pt x="7177" y="5155"/>
                    <a:pt x="7169" y="5158"/>
                    <a:pt x="7162" y="5164"/>
                  </a:cubicBezTo>
                  <a:cubicBezTo>
                    <a:pt x="6433" y="5879"/>
                    <a:pt x="5444" y="6259"/>
                    <a:pt x="4459" y="6259"/>
                  </a:cubicBezTo>
                  <a:cubicBezTo>
                    <a:pt x="3608" y="6259"/>
                    <a:pt x="2759" y="5975"/>
                    <a:pt x="2083" y="5377"/>
                  </a:cubicBezTo>
                  <a:cubicBezTo>
                    <a:pt x="615" y="4080"/>
                    <a:pt x="190" y="1552"/>
                    <a:pt x="1519" y="11"/>
                  </a:cubicBezTo>
                  <a:cubicBezTo>
                    <a:pt x="1523" y="7"/>
                    <a:pt x="1519" y="0"/>
                    <a:pt x="1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1"/>
            <p:cNvSpPr/>
            <p:nvPr/>
          </p:nvSpPr>
          <p:spPr>
            <a:xfrm>
              <a:off x="4984132" y="4937475"/>
              <a:ext cx="246142" cy="101955"/>
            </a:xfrm>
            <a:custGeom>
              <a:avLst/>
              <a:gdLst/>
              <a:ahLst/>
              <a:cxnLst/>
              <a:rect l="l" t="t" r="r" b="b"/>
              <a:pathLst>
                <a:path w="5164" h="2139" extrusionOk="0">
                  <a:moveTo>
                    <a:pt x="1680" y="0"/>
                  </a:moveTo>
                  <a:cubicBezTo>
                    <a:pt x="1076" y="0"/>
                    <a:pt x="472" y="138"/>
                    <a:pt x="14" y="477"/>
                  </a:cubicBezTo>
                  <a:cubicBezTo>
                    <a:pt x="0" y="487"/>
                    <a:pt x="7" y="507"/>
                    <a:pt x="21" y="507"/>
                  </a:cubicBezTo>
                  <a:cubicBezTo>
                    <a:pt x="23" y="507"/>
                    <a:pt x="26" y="506"/>
                    <a:pt x="29" y="505"/>
                  </a:cubicBezTo>
                  <a:cubicBezTo>
                    <a:pt x="498" y="234"/>
                    <a:pt x="1063" y="117"/>
                    <a:pt x="1629" y="117"/>
                  </a:cubicBezTo>
                  <a:cubicBezTo>
                    <a:pt x="2096" y="117"/>
                    <a:pt x="2563" y="197"/>
                    <a:pt x="2977" y="337"/>
                  </a:cubicBezTo>
                  <a:cubicBezTo>
                    <a:pt x="3909" y="652"/>
                    <a:pt x="4610" y="1279"/>
                    <a:pt x="5100" y="2124"/>
                  </a:cubicBezTo>
                  <a:cubicBezTo>
                    <a:pt x="5106" y="2135"/>
                    <a:pt x="5115" y="2139"/>
                    <a:pt x="5124" y="2139"/>
                  </a:cubicBezTo>
                  <a:cubicBezTo>
                    <a:pt x="5144" y="2139"/>
                    <a:pt x="5163" y="2118"/>
                    <a:pt x="5153" y="2095"/>
                  </a:cubicBezTo>
                  <a:cubicBezTo>
                    <a:pt x="4736" y="1224"/>
                    <a:pt x="3925" y="525"/>
                    <a:pt x="3012" y="217"/>
                  </a:cubicBezTo>
                  <a:cubicBezTo>
                    <a:pt x="2612" y="82"/>
                    <a:pt x="2146" y="0"/>
                    <a:pt x="1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1"/>
            <p:cNvSpPr/>
            <p:nvPr/>
          </p:nvSpPr>
          <p:spPr>
            <a:xfrm>
              <a:off x="4959822" y="5024130"/>
              <a:ext cx="27074" cy="27074"/>
            </a:xfrm>
            <a:custGeom>
              <a:avLst/>
              <a:gdLst/>
              <a:ahLst/>
              <a:cxnLst/>
              <a:rect l="l" t="t" r="r" b="b"/>
              <a:pathLst>
                <a:path w="568" h="568" extrusionOk="0">
                  <a:moveTo>
                    <a:pt x="284" y="0"/>
                  </a:moveTo>
                  <a:cubicBezTo>
                    <a:pt x="127" y="0"/>
                    <a:pt x="0" y="127"/>
                    <a:pt x="0" y="284"/>
                  </a:cubicBezTo>
                  <a:cubicBezTo>
                    <a:pt x="0" y="441"/>
                    <a:pt x="127" y="568"/>
                    <a:pt x="284" y="568"/>
                  </a:cubicBezTo>
                  <a:cubicBezTo>
                    <a:pt x="441" y="568"/>
                    <a:pt x="567" y="441"/>
                    <a:pt x="567" y="284"/>
                  </a:cubicBezTo>
                  <a:cubicBezTo>
                    <a:pt x="567" y="127"/>
                    <a:pt x="441"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1"/>
            <p:cNvSpPr/>
            <p:nvPr/>
          </p:nvSpPr>
          <p:spPr>
            <a:xfrm>
              <a:off x="4929651" y="5062596"/>
              <a:ext cx="45854" cy="45854"/>
            </a:xfrm>
            <a:custGeom>
              <a:avLst/>
              <a:gdLst/>
              <a:ahLst/>
              <a:cxnLst/>
              <a:rect l="l" t="t" r="r" b="b"/>
              <a:pathLst>
                <a:path w="962" h="962" extrusionOk="0">
                  <a:moveTo>
                    <a:pt x="481" y="1"/>
                  </a:moveTo>
                  <a:cubicBezTo>
                    <a:pt x="215" y="1"/>
                    <a:pt x="1" y="215"/>
                    <a:pt x="1" y="481"/>
                  </a:cubicBezTo>
                  <a:cubicBezTo>
                    <a:pt x="1" y="747"/>
                    <a:pt x="215" y="962"/>
                    <a:pt x="481" y="962"/>
                  </a:cubicBezTo>
                  <a:cubicBezTo>
                    <a:pt x="747" y="962"/>
                    <a:pt x="962" y="747"/>
                    <a:pt x="962" y="481"/>
                  </a:cubicBezTo>
                  <a:cubicBezTo>
                    <a:pt x="962" y="215"/>
                    <a:pt x="747" y="1"/>
                    <a:pt x="481"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1"/>
            <p:cNvSpPr/>
            <p:nvPr/>
          </p:nvSpPr>
          <p:spPr>
            <a:xfrm>
              <a:off x="5051387" y="5024130"/>
              <a:ext cx="27074" cy="27074"/>
            </a:xfrm>
            <a:custGeom>
              <a:avLst/>
              <a:gdLst/>
              <a:ahLst/>
              <a:cxnLst/>
              <a:rect l="l" t="t" r="r" b="b"/>
              <a:pathLst>
                <a:path w="568" h="568" extrusionOk="0">
                  <a:moveTo>
                    <a:pt x="284" y="0"/>
                  </a:moveTo>
                  <a:cubicBezTo>
                    <a:pt x="127" y="0"/>
                    <a:pt x="0" y="127"/>
                    <a:pt x="0" y="284"/>
                  </a:cubicBezTo>
                  <a:cubicBezTo>
                    <a:pt x="0" y="441"/>
                    <a:pt x="127" y="568"/>
                    <a:pt x="284" y="568"/>
                  </a:cubicBezTo>
                  <a:cubicBezTo>
                    <a:pt x="441" y="568"/>
                    <a:pt x="567" y="441"/>
                    <a:pt x="567" y="284"/>
                  </a:cubicBezTo>
                  <a:cubicBezTo>
                    <a:pt x="567" y="127"/>
                    <a:pt x="441"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1"/>
            <p:cNvSpPr/>
            <p:nvPr/>
          </p:nvSpPr>
          <p:spPr>
            <a:xfrm>
              <a:off x="5062827" y="5062596"/>
              <a:ext cx="45806" cy="45854"/>
            </a:xfrm>
            <a:custGeom>
              <a:avLst/>
              <a:gdLst/>
              <a:ahLst/>
              <a:cxnLst/>
              <a:rect l="l" t="t" r="r" b="b"/>
              <a:pathLst>
                <a:path w="961" h="962" extrusionOk="0">
                  <a:moveTo>
                    <a:pt x="481" y="1"/>
                  </a:moveTo>
                  <a:cubicBezTo>
                    <a:pt x="215" y="1"/>
                    <a:pt x="1" y="215"/>
                    <a:pt x="1" y="481"/>
                  </a:cubicBezTo>
                  <a:cubicBezTo>
                    <a:pt x="1" y="747"/>
                    <a:pt x="215" y="962"/>
                    <a:pt x="481" y="962"/>
                  </a:cubicBezTo>
                  <a:cubicBezTo>
                    <a:pt x="746" y="962"/>
                    <a:pt x="961" y="747"/>
                    <a:pt x="961" y="481"/>
                  </a:cubicBezTo>
                  <a:cubicBezTo>
                    <a:pt x="961" y="215"/>
                    <a:pt x="746" y="1"/>
                    <a:pt x="481"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1"/>
            <p:cNvSpPr/>
            <p:nvPr/>
          </p:nvSpPr>
          <p:spPr>
            <a:xfrm>
              <a:off x="4998860" y="5051585"/>
              <a:ext cx="49810" cy="28933"/>
            </a:xfrm>
            <a:custGeom>
              <a:avLst/>
              <a:gdLst/>
              <a:ahLst/>
              <a:cxnLst/>
              <a:rect l="l" t="t" r="r" b="b"/>
              <a:pathLst>
                <a:path w="1045" h="607" extrusionOk="0">
                  <a:moveTo>
                    <a:pt x="959" y="1"/>
                  </a:moveTo>
                  <a:cubicBezTo>
                    <a:pt x="957" y="1"/>
                    <a:pt x="955" y="1"/>
                    <a:pt x="952" y="1"/>
                  </a:cubicBezTo>
                  <a:cubicBezTo>
                    <a:pt x="913" y="4"/>
                    <a:pt x="881" y="39"/>
                    <a:pt x="883" y="80"/>
                  </a:cubicBezTo>
                  <a:cubicBezTo>
                    <a:pt x="884" y="116"/>
                    <a:pt x="894" y="435"/>
                    <a:pt x="542" y="456"/>
                  </a:cubicBezTo>
                  <a:cubicBezTo>
                    <a:pt x="529" y="456"/>
                    <a:pt x="516" y="457"/>
                    <a:pt x="504" y="457"/>
                  </a:cubicBezTo>
                  <a:cubicBezTo>
                    <a:pt x="399" y="457"/>
                    <a:pt x="316" y="429"/>
                    <a:pt x="256" y="374"/>
                  </a:cubicBezTo>
                  <a:cubicBezTo>
                    <a:pt x="154" y="278"/>
                    <a:pt x="150" y="126"/>
                    <a:pt x="150" y="123"/>
                  </a:cubicBezTo>
                  <a:cubicBezTo>
                    <a:pt x="150" y="81"/>
                    <a:pt x="117" y="48"/>
                    <a:pt x="76" y="48"/>
                  </a:cubicBezTo>
                  <a:cubicBezTo>
                    <a:pt x="34" y="48"/>
                    <a:pt x="1" y="83"/>
                    <a:pt x="1" y="123"/>
                  </a:cubicBezTo>
                  <a:cubicBezTo>
                    <a:pt x="1" y="132"/>
                    <a:pt x="3" y="340"/>
                    <a:pt x="153" y="482"/>
                  </a:cubicBezTo>
                  <a:cubicBezTo>
                    <a:pt x="241" y="563"/>
                    <a:pt x="359" y="606"/>
                    <a:pt x="502" y="606"/>
                  </a:cubicBezTo>
                  <a:cubicBezTo>
                    <a:pt x="519" y="606"/>
                    <a:pt x="536" y="604"/>
                    <a:pt x="550" y="603"/>
                  </a:cubicBezTo>
                  <a:cubicBezTo>
                    <a:pt x="702" y="594"/>
                    <a:pt x="822" y="540"/>
                    <a:pt x="907" y="445"/>
                  </a:cubicBezTo>
                  <a:cubicBezTo>
                    <a:pt x="1045" y="289"/>
                    <a:pt x="1031" y="80"/>
                    <a:pt x="1031" y="70"/>
                  </a:cubicBezTo>
                  <a:cubicBezTo>
                    <a:pt x="1029" y="33"/>
                    <a:pt x="997" y="1"/>
                    <a:pt x="959"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7" name="Google Shape;3317;p41"/>
          <p:cNvGrpSpPr/>
          <p:nvPr/>
        </p:nvGrpSpPr>
        <p:grpSpPr>
          <a:xfrm>
            <a:off x="310809" y="-109565"/>
            <a:ext cx="1127479" cy="1509825"/>
            <a:chOff x="343086" y="2700509"/>
            <a:chExt cx="453294" cy="607014"/>
          </a:xfrm>
        </p:grpSpPr>
        <p:sp>
          <p:nvSpPr>
            <p:cNvPr id="3318" name="Google Shape;3318;p41"/>
            <p:cNvSpPr/>
            <p:nvPr/>
          </p:nvSpPr>
          <p:spPr>
            <a:xfrm>
              <a:off x="354430" y="2713093"/>
              <a:ext cx="248001" cy="308679"/>
            </a:xfrm>
            <a:custGeom>
              <a:avLst/>
              <a:gdLst/>
              <a:ahLst/>
              <a:cxnLst/>
              <a:rect l="l" t="t" r="r" b="b"/>
              <a:pathLst>
                <a:path w="5203" h="6476" extrusionOk="0">
                  <a:moveTo>
                    <a:pt x="4463" y="0"/>
                  </a:moveTo>
                  <a:lnTo>
                    <a:pt x="4416" y="3026"/>
                  </a:lnTo>
                  <a:lnTo>
                    <a:pt x="4416" y="3028"/>
                  </a:lnTo>
                  <a:lnTo>
                    <a:pt x="5151" y="5943"/>
                  </a:lnTo>
                  <a:lnTo>
                    <a:pt x="4179" y="6418"/>
                  </a:lnTo>
                  <a:lnTo>
                    <a:pt x="2830" y="4769"/>
                  </a:lnTo>
                  <a:lnTo>
                    <a:pt x="29" y="2368"/>
                  </a:lnTo>
                  <a:lnTo>
                    <a:pt x="0" y="2404"/>
                  </a:lnTo>
                  <a:lnTo>
                    <a:pt x="2797" y="4800"/>
                  </a:lnTo>
                  <a:lnTo>
                    <a:pt x="4156" y="6460"/>
                  </a:lnTo>
                  <a:lnTo>
                    <a:pt x="4168" y="6475"/>
                  </a:lnTo>
                  <a:lnTo>
                    <a:pt x="5203" y="5967"/>
                  </a:lnTo>
                  <a:lnTo>
                    <a:pt x="4461" y="3023"/>
                  </a:lnTo>
                  <a:lnTo>
                    <a:pt x="4509" y="1"/>
                  </a:lnTo>
                  <a:lnTo>
                    <a:pt x="4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1"/>
            <p:cNvSpPr/>
            <p:nvPr/>
          </p:nvSpPr>
          <p:spPr>
            <a:xfrm>
              <a:off x="483650" y="2856564"/>
              <a:ext cx="83175" cy="90278"/>
            </a:xfrm>
            <a:custGeom>
              <a:avLst/>
              <a:gdLst/>
              <a:ahLst/>
              <a:cxnLst/>
              <a:rect l="l" t="t" r="r" b="b"/>
              <a:pathLst>
                <a:path w="1745" h="1894" extrusionOk="0">
                  <a:moveTo>
                    <a:pt x="1710" y="0"/>
                  </a:moveTo>
                  <a:lnTo>
                    <a:pt x="0" y="1862"/>
                  </a:lnTo>
                  <a:lnTo>
                    <a:pt x="34" y="1894"/>
                  </a:lnTo>
                  <a:lnTo>
                    <a:pt x="1744" y="31"/>
                  </a:lnTo>
                  <a:lnTo>
                    <a:pt x="17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1"/>
            <p:cNvSpPr/>
            <p:nvPr/>
          </p:nvSpPr>
          <p:spPr>
            <a:xfrm>
              <a:off x="604767" y="3000036"/>
              <a:ext cx="179316" cy="297906"/>
            </a:xfrm>
            <a:custGeom>
              <a:avLst/>
              <a:gdLst/>
              <a:ahLst/>
              <a:cxnLst/>
              <a:rect l="l" t="t" r="r" b="b"/>
              <a:pathLst>
                <a:path w="3762" h="6250" extrusionOk="0">
                  <a:moveTo>
                    <a:pt x="35" y="1"/>
                  </a:moveTo>
                  <a:lnTo>
                    <a:pt x="0" y="31"/>
                  </a:lnTo>
                  <a:lnTo>
                    <a:pt x="3691" y="4191"/>
                  </a:lnTo>
                  <a:lnTo>
                    <a:pt x="474" y="6212"/>
                  </a:lnTo>
                  <a:lnTo>
                    <a:pt x="497" y="6249"/>
                  </a:lnTo>
                  <a:lnTo>
                    <a:pt x="3761" y="4202"/>
                  </a:lnTo>
                  <a:lnTo>
                    <a:pt x="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1"/>
            <p:cNvSpPr/>
            <p:nvPr/>
          </p:nvSpPr>
          <p:spPr>
            <a:xfrm>
              <a:off x="407052" y="3025251"/>
              <a:ext cx="158963" cy="193186"/>
            </a:xfrm>
            <a:custGeom>
              <a:avLst/>
              <a:gdLst/>
              <a:ahLst/>
              <a:cxnLst/>
              <a:rect l="l" t="t" r="r" b="b"/>
              <a:pathLst>
                <a:path w="3335" h="4053" extrusionOk="0">
                  <a:moveTo>
                    <a:pt x="45" y="0"/>
                  </a:moveTo>
                  <a:lnTo>
                    <a:pt x="0" y="2"/>
                  </a:lnTo>
                  <a:lnTo>
                    <a:pt x="102" y="4053"/>
                  </a:lnTo>
                  <a:lnTo>
                    <a:pt x="3335" y="2299"/>
                  </a:lnTo>
                  <a:lnTo>
                    <a:pt x="2947" y="62"/>
                  </a:lnTo>
                  <a:lnTo>
                    <a:pt x="2902" y="70"/>
                  </a:lnTo>
                  <a:lnTo>
                    <a:pt x="3283" y="2275"/>
                  </a:lnTo>
                  <a:lnTo>
                    <a:pt x="147" y="3977"/>
                  </a:lnTo>
                  <a:lnTo>
                    <a:pt x="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1"/>
            <p:cNvSpPr/>
            <p:nvPr/>
          </p:nvSpPr>
          <p:spPr>
            <a:xfrm>
              <a:off x="554147" y="2846745"/>
              <a:ext cx="23642" cy="21116"/>
            </a:xfrm>
            <a:custGeom>
              <a:avLst/>
              <a:gdLst/>
              <a:ahLst/>
              <a:cxnLst/>
              <a:rect l="l" t="t" r="r" b="b"/>
              <a:pathLst>
                <a:path w="496" h="443" extrusionOk="0">
                  <a:moveTo>
                    <a:pt x="248" y="1"/>
                  </a:moveTo>
                  <a:cubicBezTo>
                    <a:pt x="186" y="1"/>
                    <a:pt x="124" y="27"/>
                    <a:pt x="81" y="77"/>
                  </a:cubicBezTo>
                  <a:cubicBezTo>
                    <a:pt x="1" y="170"/>
                    <a:pt x="11" y="311"/>
                    <a:pt x="104" y="389"/>
                  </a:cubicBezTo>
                  <a:cubicBezTo>
                    <a:pt x="146" y="425"/>
                    <a:pt x="198" y="443"/>
                    <a:pt x="249" y="443"/>
                  </a:cubicBezTo>
                  <a:cubicBezTo>
                    <a:pt x="311" y="443"/>
                    <a:pt x="373" y="416"/>
                    <a:pt x="416" y="365"/>
                  </a:cubicBezTo>
                  <a:cubicBezTo>
                    <a:pt x="496" y="273"/>
                    <a:pt x="485" y="133"/>
                    <a:pt x="392" y="54"/>
                  </a:cubicBezTo>
                  <a:cubicBezTo>
                    <a:pt x="350" y="18"/>
                    <a:pt x="299"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1"/>
            <p:cNvSpPr/>
            <p:nvPr/>
          </p:nvSpPr>
          <p:spPr>
            <a:xfrm>
              <a:off x="540181" y="3011476"/>
              <a:ext cx="23594" cy="21116"/>
            </a:xfrm>
            <a:custGeom>
              <a:avLst/>
              <a:gdLst/>
              <a:ahLst/>
              <a:cxnLst/>
              <a:rect l="l" t="t" r="r" b="b"/>
              <a:pathLst>
                <a:path w="495" h="443" extrusionOk="0">
                  <a:moveTo>
                    <a:pt x="246" y="1"/>
                  </a:moveTo>
                  <a:cubicBezTo>
                    <a:pt x="184" y="1"/>
                    <a:pt x="122" y="27"/>
                    <a:pt x="79" y="78"/>
                  </a:cubicBezTo>
                  <a:cubicBezTo>
                    <a:pt x="0" y="170"/>
                    <a:pt x="10" y="310"/>
                    <a:pt x="103" y="389"/>
                  </a:cubicBezTo>
                  <a:cubicBezTo>
                    <a:pt x="144" y="425"/>
                    <a:pt x="195" y="442"/>
                    <a:pt x="246" y="442"/>
                  </a:cubicBezTo>
                  <a:cubicBezTo>
                    <a:pt x="308" y="442"/>
                    <a:pt x="370" y="416"/>
                    <a:pt x="414" y="366"/>
                  </a:cubicBezTo>
                  <a:cubicBezTo>
                    <a:pt x="495" y="273"/>
                    <a:pt x="484" y="132"/>
                    <a:pt x="391" y="54"/>
                  </a:cubicBezTo>
                  <a:cubicBezTo>
                    <a:pt x="349" y="18"/>
                    <a:pt x="298" y="1"/>
                    <a:pt x="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1"/>
            <p:cNvSpPr/>
            <p:nvPr/>
          </p:nvSpPr>
          <p:spPr>
            <a:xfrm>
              <a:off x="616063" y="3286407"/>
              <a:ext cx="23642" cy="21116"/>
            </a:xfrm>
            <a:custGeom>
              <a:avLst/>
              <a:gdLst/>
              <a:ahLst/>
              <a:cxnLst/>
              <a:rect l="l" t="t" r="r" b="b"/>
              <a:pathLst>
                <a:path w="496" h="443" extrusionOk="0">
                  <a:moveTo>
                    <a:pt x="249" y="1"/>
                  </a:moveTo>
                  <a:cubicBezTo>
                    <a:pt x="186" y="1"/>
                    <a:pt x="124" y="27"/>
                    <a:pt x="81" y="78"/>
                  </a:cubicBezTo>
                  <a:cubicBezTo>
                    <a:pt x="1" y="170"/>
                    <a:pt x="11" y="311"/>
                    <a:pt x="104" y="389"/>
                  </a:cubicBezTo>
                  <a:cubicBezTo>
                    <a:pt x="146" y="425"/>
                    <a:pt x="198" y="443"/>
                    <a:pt x="249" y="443"/>
                  </a:cubicBezTo>
                  <a:cubicBezTo>
                    <a:pt x="312" y="443"/>
                    <a:pt x="373" y="417"/>
                    <a:pt x="416" y="366"/>
                  </a:cubicBezTo>
                  <a:cubicBezTo>
                    <a:pt x="496" y="273"/>
                    <a:pt x="485" y="133"/>
                    <a:pt x="392" y="54"/>
                  </a:cubicBezTo>
                  <a:cubicBezTo>
                    <a:pt x="351" y="18"/>
                    <a:pt x="300" y="1"/>
                    <a:pt x="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1"/>
            <p:cNvSpPr/>
            <p:nvPr/>
          </p:nvSpPr>
          <p:spPr>
            <a:xfrm>
              <a:off x="587083" y="2984402"/>
              <a:ext cx="28122" cy="25119"/>
            </a:xfrm>
            <a:custGeom>
              <a:avLst/>
              <a:gdLst/>
              <a:ahLst/>
              <a:cxnLst/>
              <a:rect l="l" t="t" r="r" b="b"/>
              <a:pathLst>
                <a:path w="590" h="527" extrusionOk="0">
                  <a:moveTo>
                    <a:pt x="297" y="0"/>
                  </a:moveTo>
                  <a:cubicBezTo>
                    <a:pt x="222" y="0"/>
                    <a:pt x="148" y="32"/>
                    <a:pt x="95" y="92"/>
                  </a:cubicBezTo>
                  <a:cubicBezTo>
                    <a:pt x="0" y="202"/>
                    <a:pt x="14" y="369"/>
                    <a:pt x="124" y="464"/>
                  </a:cubicBezTo>
                  <a:cubicBezTo>
                    <a:pt x="173" y="506"/>
                    <a:pt x="234" y="527"/>
                    <a:pt x="294" y="527"/>
                  </a:cubicBezTo>
                  <a:cubicBezTo>
                    <a:pt x="369" y="527"/>
                    <a:pt x="443" y="495"/>
                    <a:pt x="496" y="435"/>
                  </a:cubicBezTo>
                  <a:cubicBezTo>
                    <a:pt x="590" y="325"/>
                    <a:pt x="576" y="159"/>
                    <a:pt x="466" y="63"/>
                  </a:cubicBezTo>
                  <a:cubicBezTo>
                    <a:pt x="417" y="21"/>
                    <a:pt x="357"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1"/>
            <p:cNvSpPr/>
            <p:nvPr/>
          </p:nvSpPr>
          <p:spPr>
            <a:xfrm>
              <a:off x="398902" y="3204090"/>
              <a:ext cx="28170" cy="25119"/>
            </a:xfrm>
            <a:custGeom>
              <a:avLst/>
              <a:gdLst/>
              <a:ahLst/>
              <a:cxnLst/>
              <a:rect l="l" t="t" r="r" b="b"/>
              <a:pathLst>
                <a:path w="591" h="527" extrusionOk="0">
                  <a:moveTo>
                    <a:pt x="296" y="0"/>
                  </a:moveTo>
                  <a:cubicBezTo>
                    <a:pt x="221" y="0"/>
                    <a:pt x="147" y="31"/>
                    <a:pt x="95" y="91"/>
                  </a:cubicBezTo>
                  <a:cubicBezTo>
                    <a:pt x="1" y="201"/>
                    <a:pt x="14" y="368"/>
                    <a:pt x="124" y="463"/>
                  </a:cubicBezTo>
                  <a:cubicBezTo>
                    <a:pt x="174" y="506"/>
                    <a:pt x="235" y="526"/>
                    <a:pt x="296" y="526"/>
                  </a:cubicBezTo>
                  <a:cubicBezTo>
                    <a:pt x="371" y="526"/>
                    <a:pt x="444" y="495"/>
                    <a:pt x="496" y="435"/>
                  </a:cubicBezTo>
                  <a:cubicBezTo>
                    <a:pt x="590" y="325"/>
                    <a:pt x="577" y="158"/>
                    <a:pt x="467" y="63"/>
                  </a:cubicBezTo>
                  <a:cubicBezTo>
                    <a:pt x="417" y="21"/>
                    <a:pt x="356"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1"/>
            <p:cNvSpPr/>
            <p:nvPr/>
          </p:nvSpPr>
          <p:spPr>
            <a:xfrm>
              <a:off x="768305" y="3187455"/>
              <a:ext cx="28075" cy="25167"/>
            </a:xfrm>
            <a:custGeom>
              <a:avLst/>
              <a:gdLst/>
              <a:ahLst/>
              <a:cxnLst/>
              <a:rect l="l" t="t" r="r" b="b"/>
              <a:pathLst>
                <a:path w="589" h="528" extrusionOk="0">
                  <a:moveTo>
                    <a:pt x="296" y="1"/>
                  </a:moveTo>
                  <a:cubicBezTo>
                    <a:pt x="222" y="1"/>
                    <a:pt x="147" y="32"/>
                    <a:pt x="95" y="93"/>
                  </a:cubicBezTo>
                  <a:cubicBezTo>
                    <a:pt x="1" y="203"/>
                    <a:pt x="13" y="369"/>
                    <a:pt x="123" y="465"/>
                  </a:cubicBezTo>
                  <a:cubicBezTo>
                    <a:pt x="173" y="507"/>
                    <a:pt x="234" y="527"/>
                    <a:pt x="294" y="527"/>
                  </a:cubicBezTo>
                  <a:cubicBezTo>
                    <a:pt x="369" y="527"/>
                    <a:pt x="443" y="496"/>
                    <a:pt x="495" y="435"/>
                  </a:cubicBezTo>
                  <a:cubicBezTo>
                    <a:pt x="589" y="325"/>
                    <a:pt x="575" y="160"/>
                    <a:pt x="466" y="64"/>
                  </a:cubicBezTo>
                  <a:cubicBezTo>
                    <a:pt x="417" y="21"/>
                    <a:pt x="357"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1"/>
            <p:cNvSpPr/>
            <p:nvPr/>
          </p:nvSpPr>
          <p:spPr>
            <a:xfrm>
              <a:off x="554147" y="2700509"/>
              <a:ext cx="28122" cy="25215"/>
            </a:xfrm>
            <a:custGeom>
              <a:avLst/>
              <a:gdLst/>
              <a:ahLst/>
              <a:cxnLst/>
              <a:rect l="l" t="t" r="r" b="b"/>
              <a:pathLst>
                <a:path w="590" h="529" extrusionOk="0">
                  <a:moveTo>
                    <a:pt x="296" y="0"/>
                  </a:moveTo>
                  <a:cubicBezTo>
                    <a:pt x="222" y="0"/>
                    <a:pt x="148" y="32"/>
                    <a:pt x="95" y="93"/>
                  </a:cubicBezTo>
                  <a:cubicBezTo>
                    <a:pt x="1" y="203"/>
                    <a:pt x="14" y="369"/>
                    <a:pt x="124" y="464"/>
                  </a:cubicBezTo>
                  <a:cubicBezTo>
                    <a:pt x="174" y="507"/>
                    <a:pt x="235" y="528"/>
                    <a:pt x="296" y="528"/>
                  </a:cubicBezTo>
                  <a:cubicBezTo>
                    <a:pt x="370" y="528"/>
                    <a:pt x="444" y="497"/>
                    <a:pt x="496" y="436"/>
                  </a:cubicBezTo>
                  <a:cubicBezTo>
                    <a:pt x="590" y="326"/>
                    <a:pt x="576" y="160"/>
                    <a:pt x="466" y="64"/>
                  </a:cubicBezTo>
                  <a:cubicBezTo>
                    <a:pt x="417" y="21"/>
                    <a:pt x="357"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1"/>
            <p:cNvSpPr/>
            <p:nvPr/>
          </p:nvSpPr>
          <p:spPr>
            <a:xfrm>
              <a:off x="557578" y="3127873"/>
              <a:ext cx="14347" cy="12822"/>
            </a:xfrm>
            <a:custGeom>
              <a:avLst/>
              <a:gdLst/>
              <a:ahLst/>
              <a:cxnLst/>
              <a:rect l="l" t="t" r="r" b="b"/>
              <a:pathLst>
                <a:path w="301" h="269" extrusionOk="0">
                  <a:moveTo>
                    <a:pt x="150" y="0"/>
                  </a:moveTo>
                  <a:cubicBezTo>
                    <a:pt x="112" y="0"/>
                    <a:pt x="75" y="16"/>
                    <a:pt x="49" y="47"/>
                  </a:cubicBezTo>
                  <a:cubicBezTo>
                    <a:pt x="1" y="103"/>
                    <a:pt x="7" y="188"/>
                    <a:pt x="64" y="235"/>
                  </a:cubicBezTo>
                  <a:cubicBezTo>
                    <a:pt x="89" y="258"/>
                    <a:pt x="120" y="268"/>
                    <a:pt x="151" y="268"/>
                  </a:cubicBezTo>
                  <a:cubicBezTo>
                    <a:pt x="188" y="268"/>
                    <a:pt x="226" y="252"/>
                    <a:pt x="252" y="222"/>
                  </a:cubicBezTo>
                  <a:cubicBezTo>
                    <a:pt x="300" y="165"/>
                    <a:pt x="294" y="80"/>
                    <a:pt x="237" y="33"/>
                  </a:cubicBezTo>
                  <a:cubicBezTo>
                    <a:pt x="212" y="11"/>
                    <a:pt x="181" y="0"/>
                    <a:pt x="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1"/>
            <p:cNvSpPr/>
            <p:nvPr/>
          </p:nvSpPr>
          <p:spPr>
            <a:xfrm>
              <a:off x="402095" y="3014335"/>
              <a:ext cx="14347" cy="12822"/>
            </a:xfrm>
            <a:custGeom>
              <a:avLst/>
              <a:gdLst/>
              <a:ahLst/>
              <a:cxnLst/>
              <a:rect l="l" t="t" r="r" b="b"/>
              <a:pathLst>
                <a:path w="301" h="269" extrusionOk="0">
                  <a:moveTo>
                    <a:pt x="150" y="1"/>
                  </a:moveTo>
                  <a:cubicBezTo>
                    <a:pt x="112" y="1"/>
                    <a:pt x="75" y="17"/>
                    <a:pt x="49" y="47"/>
                  </a:cubicBezTo>
                  <a:cubicBezTo>
                    <a:pt x="1" y="104"/>
                    <a:pt x="7" y="189"/>
                    <a:pt x="64" y="236"/>
                  </a:cubicBezTo>
                  <a:cubicBezTo>
                    <a:pt x="88" y="258"/>
                    <a:pt x="119" y="269"/>
                    <a:pt x="150" y="269"/>
                  </a:cubicBezTo>
                  <a:cubicBezTo>
                    <a:pt x="188" y="269"/>
                    <a:pt x="226" y="253"/>
                    <a:pt x="252" y="222"/>
                  </a:cubicBezTo>
                  <a:cubicBezTo>
                    <a:pt x="300" y="166"/>
                    <a:pt x="294" y="81"/>
                    <a:pt x="237" y="34"/>
                  </a:cubicBezTo>
                  <a:cubicBezTo>
                    <a:pt x="212" y="12"/>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1"/>
            <p:cNvSpPr/>
            <p:nvPr/>
          </p:nvSpPr>
          <p:spPr>
            <a:xfrm>
              <a:off x="481505" y="2934830"/>
              <a:ext cx="14299" cy="12822"/>
            </a:xfrm>
            <a:custGeom>
              <a:avLst/>
              <a:gdLst/>
              <a:ahLst/>
              <a:cxnLst/>
              <a:rect l="l" t="t" r="r" b="b"/>
              <a:pathLst>
                <a:path w="300" h="269" extrusionOk="0">
                  <a:moveTo>
                    <a:pt x="150" y="1"/>
                  </a:moveTo>
                  <a:cubicBezTo>
                    <a:pt x="112" y="1"/>
                    <a:pt x="74" y="17"/>
                    <a:pt x="49" y="48"/>
                  </a:cubicBezTo>
                  <a:cubicBezTo>
                    <a:pt x="0" y="103"/>
                    <a:pt x="7" y="189"/>
                    <a:pt x="63" y="236"/>
                  </a:cubicBezTo>
                  <a:cubicBezTo>
                    <a:pt x="88" y="258"/>
                    <a:pt x="119" y="268"/>
                    <a:pt x="150" y="268"/>
                  </a:cubicBezTo>
                  <a:cubicBezTo>
                    <a:pt x="188" y="268"/>
                    <a:pt x="225" y="253"/>
                    <a:pt x="252" y="221"/>
                  </a:cubicBezTo>
                  <a:cubicBezTo>
                    <a:pt x="300" y="165"/>
                    <a:pt x="293" y="80"/>
                    <a:pt x="237" y="33"/>
                  </a:cubicBezTo>
                  <a:cubicBezTo>
                    <a:pt x="212" y="11"/>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1"/>
            <p:cNvSpPr/>
            <p:nvPr/>
          </p:nvSpPr>
          <p:spPr>
            <a:xfrm>
              <a:off x="343086" y="2816240"/>
              <a:ext cx="14347" cy="12822"/>
            </a:xfrm>
            <a:custGeom>
              <a:avLst/>
              <a:gdLst/>
              <a:ahLst/>
              <a:cxnLst/>
              <a:rect l="l" t="t" r="r" b="b"/>
              <a:pathLst>
                <a:path w="301" h="269" extrusionOk="0">
                  <a:moveTo>
                    <a:pt x="151" y="1"/>
                  </a:moveTo>
                  <a:cubicBezTo>
                    <a:pt x="113" y="1"/>
                    <a:pt x="75" y="17"/>
                    <a:pt x="50" y="47"/>
                  </a:cubicBezTo>
                  <a:cubicBezTo>
                    <a:pt x="0" y="104"/>
                    <a:pt x="8" y="189"/>
                    <a:pt x="63" y="236"/>
                  </a:cubicBezTo>
                  <a:cubicBezTo>
                    <a:pt x="89" y="258"/>
                    <a:pt x="120" y="269"/>
                    <a:pt x="151" y="269"/>
                  </a:cubicBezTo>
                  <a:cubicBezTo>
                    <a:pt x="188" y="269"/>
                    <a:pt x="226" y="253"/>
                    <a:pt x="252" y="222"/>
                  </a:cubicBezTo>
                  <a:cubicBezTo>
                    <a:pt x="301" y="166"/>
                    <a:pt x="294" y="81"/>
                    <a:pt x="238" y="34"/>
                  </a:cubicBezTo>
                  <a:cubicBezTo>
                    <a:pt x="213" y="12"/>
                    <a:pt x="181"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3" name="Google Shape;3333;p41"/>
          <p:cNvGrpSpPr/>
          <p:nvPr/>
        </p:nvGrpSpPr>
        <p:grpSpPr>
          <a:xfrm rot="-626566">
            <a:off x="7127970" y="872902"/>
            <a:ext cx="779336" cy="952468"/>
            <a:chOff x="1562309" y="2509229"/>
            <a:chExt cx="347240" cy="424361"/>
          </a:xfrm>
        </p:grpSpPr>
        <p:sp>
          <p:nvSpPr>
            <p:cNvPr id="3334" name="Google Shape;3334;p41"/>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1"/>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1"/>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1"/>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1"/>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1"/>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1"/>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1"/>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1"/>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1"/>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1"/>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1"/>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1"/>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7" name="Google Shape;3347;p41"/>
          <p:cNvGrpSpPr/>
          <p:nvPr/>
        </p:nvGrpSpPr>
        <p:grpSpPr>
          <a:xfrm rot="1560014">
            <a:off x="2980198" y="3603712"/>
            <a:ext cx="1121187" cy="1132994"/>
            <a:chOff x="4040460" y="135322"/>
            <a:chExt cx="330843" cy="334322"/>
          </a:xfrm>
        </p:grpSpPr>
        <p:sp>
          <p:nvSpPr>
            <p:cNvPr id="3348" name="Google Shape;3348;p41"/>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1"/>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1"/>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1"/>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1"/>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1"/>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1"/>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1"/>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1"/>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1"/>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1"/>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9" name="Google Shape;3359;p41"/>
          <p:cNvGrpSpPr/>
          <p:nvPr/>
        </p:nvGrpSpPr>
        <p:grpSpPr>
          <a:xfrm>
            <a:off x="2303209" y="1360160"/>
            <a:ext cx="446753" cy="307144"/>
            <a:chOff x="5807116" y="-753678"/>
            <a:chExt cx="145807" cy="100239"/>
          </a:xfrm>
        </p:grpSpPr>
        <p:sp>
          <p:nvSpPr>
            <p:cNvPr id="3360" name="Google Shape;3360;p41"/>
            <p:cNvSpPr/>
            <p:nvPr/>
          </p:nvSpPr>
          <p:spPr>
            <a:xfrm>
              <a:off x="5807116" y="-753678"/>
              <a:ext cx="84272" cy="84319"/>
            </a:xfrm>
            <a:custGeom>
              <a:avLst/>
              <a:gdLst/>
              <a:ahLst/>
              <a:cxnLst/>
              <a:rect l="l" t="t" r="r" b="b"/>
              <a:pathLst>
                <a:path w="1768" h="1769" extrusionOk="0">
                  <a:moveTo>
                    <a:pt x="904" y="0"/>
                  </a:moveTo>
                  <a:cubicBezTo>
                    <a:pt x="787" y="0"/>
                    <a:pt x="607" y="606"/>
                    <a:pt x="607" y="606"/>
                  </a:cubicBezTo>
                  <a:cubicBezTo>
                    <a:pt x="607" y="606"/>
                    <a:pt x="442" y="577"/>
                    <a:pt x="287" y="577"/>
                  </a:cubicBezTo>
                  <a:cubicBezTo>
                    <a:pt x="150" y="577"/>
                    <a:pt x="20" y="599"/>
                    <a:pt x="14" y="684"/>
                  </a:cubicBezTo>
                  <a:cubicBezTo>
                    <a:pt x="1" y="865"/>
                    <a:pt x="503" y="1032"/>
                    <a:pt x="503" y="1032"/>
                  </a:cubicBezTo>
                  <a:cubicBezTo>
                    <a:pt x="503" y="1032"/>
                    <a:pt x="219" y="1611"/>
                    <a:pt x="336" y="1701"/>
                  </a:cubicBezTo>
                  <a:cubicBezTo>
                    <a:pt x="346" y="1709"/>
                    <a:pt x="358" y="1713"/>
                    <a:pt x="373" y="1713"/>
                  </a:cubicBezTo>
                  <a:cubicBezTo>
                    <a:pt x="525" y="1713"/>
                    <a:pt x="890" y="1315"/>
                    <a:pt x="890" y="1315"/>
                  </a:cubicBezTo>
                  <a:cubicBezTo>
                    <a:pt x="890" y="1315"/>
                    <a:pt x="1144" y="1769"/>
                    <a:pt x="1307" y="1769"/>
                  </a:cubicBezTo>
                  <a:cubicBezTo>
                    <a:pt x="1324" y="1769"/>
                    <a:pt x="1340" y="1764"/>
                    <a:pt x="1355" y="1752"/>
                  </a:cubicBezTo>
                  <a:cubicBezTo>
                    <a:pt x="1509" y="1636"/>
                    <a:pt x="1291" y="1134"/>
                    <a:pt x="1291" y="1134"/>
                  </a:cubicBezTo>
                  <a:cubicBezTo>
                    <a:pt x="1291" y="1134"/>
                    <a:pt x="1743" y="940"/>
                    <a:pt x="1755" y="785"/>
                  </a:cubicBezTo>
                  <a:cubicBezTo>
                    <a:pt x="1768" y="631"/>
                    <a:pt x="1148" y="606"/>
                    <a:pt x="1148" y="606"/>
                  </a:cubicBezTo>
                  <a:cubicBezTo>
                    <a:pt x="1148" y="606"/>
                    <a:pt x="1019" y="0"/>
                    <a:pt x="90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1"/>
            <p:cNvSpPr/>
            <p:nvPr/>
          </p:nvSpPr>
          <p:spPr>
            <a:xfrm>
              <a:off x="5875991" y="-697100"/>
              <a:ext cx="76931" cy="31507"/>
            </a:xfrm>
            <a:custGeom>
              <a:avLst/>
              <a:gdLst/>
              <a:ahLst/>
              <a:cxnLst/>
              <a:rect l="l" t="t" r="r" b="b"/>
              <a:pathLst>
                <a:path w="1614" h="661" extrusionOk="0">
                  <a:moveTo>
                    <a:pt x="177" y="1"/>
                  </a:moveTo>
                  <a:cubicBezTo>
                    <a:pt x="66" y="1"/>
                    <a:pt x="0" y="9"/>
                    <a:pt x="0" y="9"/>
                  </a:cubicBezTo>
                  <a:cubicBezTo>
                    <a:pt x="1181" y="291"/>
                    <a:pt x="1475" y="661"/>
                    <a:pt x="1476" y="661"/>
                  </a:cubicBezTo>
                  <a:cubicBezTo>
                    <a:pt x="1476" y="661"/>
                    <a:pt x="1476" y="661"/>
                    <a:pt x="1476" y="661"/>
                  </a:cubicBezTo>
                  <a:lnTo>
                    <a:pt x="1614" y="417"/>
                  </a:lnTo>
                  <a:cubicBezTo>
                    <a:pt x="1614" y="417"/>
                    <a:pt x="1380" y="230"/>
                    <a:pt x="843" y="88"/>
                  </a:cubicBezTo>
                  <a:cubicBezTo>
                    <a:pt x="571" y="16"/>
                    <a:pt x="331" y="1"/>
                    <a:pt x="177"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1"/>
            <p:cNvSpPr/>
            <p:nvPr/>
          </p:nvSpPr>
          <p:spPr>
            <a:xfrm>
              <a:off x="5881378" y="-705394"/>
              <a:ext cx="66064" cy="16492"/>
            </a:xfrm>
            <a:custGeom>
              <a:avLst/>
              <a:gdLst/>
              <a:ahLst/>
              <a:cxnLst/>
              <a:rect l="l" t="t" r="r" b="b"/>
              <a:pathLst>
                <a:path w="1386" h="346" extrusionOk="0">
                  <a:moveTo>
                    <a:pt x="643" y="1"/>
                  </a:moveTo>
                  <a:cubicBezTo>
                    <a:pt x="268" y="1"/>
                    <a:pt x="0" y="99"/>
                    <a:pt x="0" y="99"/>
                  </a:cubicBezTo>
                  <a:cubicBezTo>
                    <a:pt x="1011" y="103"/>
                    <a:pt x="1320" y="346"/>
                    <a:pt x="1320" y="346"/>
                  </a:cubicBezTo>
                  <a:cubicBezTo>
                    <a:pt x="1320" y="346"/>
                    <a:pt x="1320" y="346"/>
                    <a:pt x="1320" y="346"/>
                  </a:cubicBezTo>
                  <a:lnTo>
                    <a:pt x="1385" y="121"/>
                  </a:lnTo>
                  <a:cubicBezTo>
                    <a:pt x="1385" y="121"/>
                    <a:pt x="1160" y="15"/>
                    <a:pt x="699" y="1"/>
                  </a:cubicBezTo>
                  <a:cubicBezTo>
                    <a:pt x="680" y="1"/>
                    <a:pt x="661" y="1"/>
                    <a:pt x="643"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1"/>
            <p:cNvSpPr/>
            <p:nvPr/>
          </p:nvSpPr>
          <p:spPr>
            <a:xfrm>
              <a:off x="5875991" y="-689759"/>
              <a:ext cx="59963" cy="36321"/>
            </a:xfrm>
            <a:custGeom>
              <a:avLst/>
              <a:gdLst/>
              <a:ahLst/>
              <a:cxnLst/>
              <a:rect l="l" t="t" r="r" b="b"/>
              <a:pathLst>
                <a:path w="1258" h="762" extrusionOk="0">
                  <a:moveTo>
                    <a:pt x="0" y="0"/>
                  </a:moveTo>
                  <a:lnTo>
                    <a:pt x="0" y="0"/>
                  </a:lnTo>
                  <a:cubicBezTo>
                    <a:pt x="923" y="412"/>
                    <a:pt x="1107" y="760"/>
                    <a:pt x="1107" y="761"/>
                  </a:cubicBezTo>
                  <a:lnTo>
                    <a:pt x="1107" y="761"/>
                  </a:lnTo>
                  <a:lnTo>
                    <a:pt x="1258" y="582"/>
                  </a:lnTo>
                  <a:cubicBezTo>
                    <a:pt x="1258" y="582"/>
                    <a:pt x="1095" y="394"/>
                    <a:pt x="679" y="195"/>
                  </a:cubicBezTo>
                  <a:cubicBezTo>
                    <a:pt x="313" y="20"/>
                    <a:pt x="0" y="0"/>
                    <a:pt x="0" y="0"/>
                  </a:cubicBezTo>
                  <a:close/>
                  <a:moveTo>
                    <a:pt x="1107" y="761"/>
                  </a:moveTo>
                  <a:lnTo>
                    <a:pt x="1107" y="761"/>
                  </a:lnTo>
                  <a:cubicBezTo>
                    <a:pt x="1107" y="761"/>
                    <a:pt x="1107" y="761"/>
                    <a:pt x="1107" y="76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4" name="Google Shape;3364;p41"/>
          <p:cNvSpPr/>
          <p:nvPr/>
        </p:nvSpPr>
        <p:spPr>
          <a:xfrm>
            <a:off x="6210443" y="3552594"/>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1"/>
          <p:cNvSpPr/>
          <p:nvPr/>
        </p:nvSpPr>
        <p:spPr>
          <a:xfrm>
            <a:off x="7610694" y="3279175"/>
            <a:ext cx="59540" cy="59654"/>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6"/>
                  <a:pt x="232" y="290"/>
                </a:cubicBezTo>
                <a:cubicBezTo>
                  <a:pt x="235" y="405"/>
                  <a:pt x="256" y="524"/>
                  <a:pt x="256" y="524"/>
                </a:cubicBezTo>
                <a:cubicBezTo>
                  <a:pt x="256" y="524"/>
                  <a:pt x="283" y="379"/>
                  <a:pt x="290" y="293"/>
                </a:cubicBezTo>
                <a:cubicBezTo>
                  <a:pt x="403" y="289"/>
                  <a:pt x="523" y="268"/>
                  <a:pt x="523" y="268"/>
                </a:cubicBezTo>
                <a:cubicBezTo>
                  <a:pt x="523" y="268"/>
                  <a:pt x="378"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1"/>
          <p:cNvSpPr/>
          <p:nvPr/>
        </p:nvSpPr>
        <p:spPr>
          <a:xfrm>
            <a:off x="4881156" y="3612243"/>
            <a:ext cx="59540" cy="59654"/>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1"/>
          <p:cNvSpPr/>
          <p:nvPr/>
        </p:nvSpPr>
        <p:spPr>
          <a:xfrm>
            <a:off x="1033673" y="1956119"/>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1"/>
          <p:cNvSpPr/>
          <p:nvPr/>
        </p:nvSpPr>
        <p:spPr>
          <a:xfrm>
            <a:off x="7987003" y="3950596"/>
            <a:ext cx="59768" cy="59768"/>
          </a:xfrm>
          <a:custGeom>
            <a:avLst/>
            <a:gdLst/>
            <a:ahLst/>
            <a:cxnLst/>
            <a:rect l="l" t="t" r="r" b="b"/>
            <a:pathLst>
              <a:path w="525" h="525" extrusionOk="0">
                <a:moveTo>
                  <a:pt x="256" y="1"/>
                </a:moveTo>
                <a:cubicBezTo>
                  <a:pt x="256" y="1"/>
                  <a:pt x="238" y="121"/>
                  <a:pt x="234" y="234"/>
                </a:cubicBezTo>
                <a:cubicBezTo>
                  <a:pt x="145" y="241"/>
                  <a:pt x="1" y="269"/>
                  <a:pt x="1" y="269"/>
                </a:cubicBezTo>
                <a:cubicBezTo>
                  <a:pt x="1" y="269"/>
                  <a:pt x="121" y="288"/>
                  <a:pt x="233" y="292"/>
                </a:cubicBezTo>
                <a:cubicBezTo>
                  <a:pt x="235" y="405"/>
                  <a:pt x="256" y="524"/>
                  <a:pt x="256" y="524"/>
                </a:cubicBezTo>
                <a:cubicBezTo>
                  <a:pt x="256" y="524"/>
                  <a:pt x="286" y="381"/>
                  <a:pt x="292" y="293"/>
                </a:cubicBezTo>
                <a:cubicBezTo>
                  <a:pt x="406" y="291"/>
                  <a:pt x="524" y="269"/>
                  <a:pt x="524" y="269"/>
                </a:cubicBezTo>
                <a:cubicBezTo>
                  <a:pt x="524" y="269"/>
                  <a:pt x="381" y="240"/>
                  <a:pt x="292" y="234"/>
                </a:cubicBezTo>
                <a:cubicBezTo>
                  <a:pt x="286" y="145"/>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1"/>
          <p:cNvSpPr/>
          <p:nvPr/>
        </p:nvSpPr>
        <p:spPr>
          <a:xfrm>
            <a:off x="2751606" y="3740035"/>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1"/>
          <p:cNvSpPr/>
          <p:nvPr/>
        </p:nvSpPr>
        <p:spPr>
          <a:xfrm>
            <a:off x="3207648" y="1243944"/>
            <a:ext cx="59654" cy="59768"/>
          </a:xfrm>
          <a:custGeom>
            <a:avLst/>
            <a:gdLst/>
            <a:ahLst/>
            <a:cxnLst/>
            <a:rect l="l" t="t" r="r" b="b"/>
            <a:pathLst>
              <a:path w="524" h="525" extrusionOk="0">
                <a:moveTo>
                  <a:pt x="255" y="1"/>
                </a:moveTo>
                <a:cubicBezTo>
                  <a:pt x="255" y="1"/>
                  <a:pt x="237" y="121"/>
                  <a:pt x="232" y="233"/>
                </a:cubicBezTo>
                <a:cubicBezTo>
                  <a:pt x="143" y="240"/>
                  <a:pt x="0" y="269"/>
                  <a:pt x="0" y="269"/>
                </a:cubicBezTo>
                <a:cubicBezTo>
                  <a:pt x="0" y="269"/>
                  <a:pt x="120" y="288"/>
                  <a:pt x="231" y="291"/>
                </a:cubicBezTo>
                <a:cubicBezTo>
                  <a:pt x="235" y="405"/>
                  <a:pt x="255" y="524"/>
                  <a:pt x="255" y="524"/>
                </a:cubicBezTo>
                <a:cubicBezTo>
                  <a:pt x="255"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1"/>
          <p:cNvSpPr/>
          <p:nvPr/>
        </p:nvSpPr>
        <p:spPr>
          <a:xfrm>
            <a:off x="4215052" y="4153506"/>
            <a:ext cx="59540" cy="59768"/>
          </a:xfrm>
          <a:custGeom>
            <a:avLst/>
            <a:gdLst/>
            <a:ahLst/>
            <a:cxnLst/>
            <a:rect l="l" t="t" r="r" b="b"/>
            <a:pathLst>
              <a:path w="523" h="525" extrusionOk="0">
                <a:moveTo>
                  <a:pt x="255" y="1"/>
                </a:moveTo>
                <a:cubicBezTo>
                  <a:pt x="255" y="1"/>
                  <a:pt x="236" y="121"/>
                  <a:pt x="232" y="233"/>
                </a:cubicBezTo>
                <a:cubicBezTo>
                  <a:pt x="144" y="241"/>
                  <a:pt x="0" y="269"/>
                  <a:pt x="0" y="269"/>
                </a:cubicBezTo>
                <a:cubicBezTo>
                  <a:pt x="0" y="269"/>
                  <a:pt x="121" y="287"/>
                  <a:pt x="232" y="291"/>
                </a:cubicBezTo>
                <a:cubicBezTo>
                  <a:pt x="235" y="405"/>
                  <a:pt x="256" y="524"/>
                  <a:pt x="256" y="524"/>
                </a:cubicBezTo>
                <a:cubicBezTo>
                  <a:pt x="256" y="524"/>
                  <a:pt x="283" y="382"/>
                  <a:pt x="290" y="293"/>
                </a:cubicBezTo>
                <a:cubicBezTo>
                  <a:pt x="403" y="290"/>
                  <a:pt x="523" y="269"/>
                  <a:pt x="523" y="269"/>
                </a:cubicBezTo>
                <a:cubicBezTo>
                  <a:pt x="523" y="269"/>
                  <a:pt x="379" y="239"/>
                  <a:pt x="290"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1"/>
          <p:cNvSpPr/>
          <p:nvPr/>
        </p:nvSpPr>
        <p:spPr>
          <a:xfrm>
            <a:off x="7048098" y="4416539"/>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1"/>
          <p:cNvSpPr/>
          <p:nvPr/>
        </p:nvSpPr>
        <p:spPr>
          <a:xfrm>
            <a:off x="7829095" y="61550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1"/>
          <p:cNvSpPr/>
          <p:nvPr/>
        </p:nvSpPr>
        <p:spPr>
          <a:xfrm>
            <a:off x="1441775" y="3707842"/>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1"/>
          <p:cNvSpPr/>
          <p:nvPr/>
        </p:nvSpPr>
        <p:spPr>
          <a:xfrm>
            <a:off x="5402264" y="1658748"/>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1"/>
          <p:cNvSpPr/>
          <p:nvPr/>
        </p:nvSpPr>
        <p:spPr>
          <a:xfrm>
            <a:off x="8218948" y="2446226"/>
            <a:ext cx="67395" cy="67281"/>
          </a:xfrm>
          <a:custGeom>
            <a:avLst/>
            <a:gdLst/>
            <a:ahLst/>
            <a:cxnLst/>
            <a:rect l="l" t="t" r="r" b="b"/>
            <a:pathLst>
              <a:path w="592" h="591" extrusionOk="0">
                <a:moveTo>
                  <a:pt x="287" y="1"/>
                </a:moveTo>
                <a:cubicBezTo>
                  <a:pt x="287" y="1"/>
                  <a:pt x="266" y="136"/>
                  <a:pt x="262" y="264"/>
                </a:cubicBezTo>
                <a:cubicBezTo>
                  <a:pt x="163" y="270"/>
                  <a:pt x="0" y="305"/>
                  <a:pt x="0" y="305"/>
                </a:cubicBezTo>
                <a:cubicBezTo>
                  <a:pt x="0" y="305"/>
                  <a:pt x="136" y="326"/>
                  <a:pt x="262" y="329"/>
                </a:cubicBezTo>
                <a:cubicBezTo>
                  <a:pt x="264" y="457"/>
                  <a:pt x="288" y="590"/>
                  <a:pt x="288" y="590"/>
                </a:cubicBezTo>
                <a:cubicBezTo>
                  <a:pt x="288" y="590"/>
                  <a:pt x="321" y="428"/>
                  <a:pt x="329" y="329"/>
                </a:cubicBezTo>
                <a:cubicBezTo>
                  <a:pt x="458" y="327"/>
                  <a:pt x="592" y="302"/>
                  <a:pt x="592" y="302"/>
                </a:cubicBezTo>
                <a:cubicBezTo>
                  <a:pt x="592" y="302"/>
                  <a:pt x="428" y="269"/>
                  <a:pt x="329" y="263"/>
                </a:cubicBezTo>
                <a:cubicBezTo>
                  <a:pt x="321"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1"/>
          <p:cNvSpPr/>
          <p:nvPr/>
        </p:nvSpPr>
        <p:spPr>
          <a:xfrm>
            <a:off x="1874979" y="706805"/>
            <a:ext cx="134790" cy="134790"/>
          </a:xfrm>
          <a:custGeom>
            <a:avLst/>
            <a:gdLst/>
            <a:ahLst/>
            <a:cxnLst/>
            <a:rect l="l" t="t" r="r" b="b"/>
            <a:pathLst>
              <a:path w="1184" h="1184" extrusionOk="0">
                <a:moveTo>
                  <a:pt x="577" y="1"/>
                </a:moveTo>
                <a:cubicBezTo>
                  <a:pt x="577" y="1"/>
                  <a:pt x="534" y="273"/>
                  <a:pt x="526" y="527"/>
                </a:cubicBezTo>
                <a:cubicBezTo>
                  <a:pt x="325" y="542"/>
                  <a:pt x="1" y="608"/>
                  <a:pt x="1" y="608"/>
                </a:cubicBezTo>
                <a:cubicBezTo>
                  <a:pt x="1" y="608"/>
                  <a:pt x="272" y="650"/>
                  <a:pt x="524" y="659"/>
                </a:cubicBezTo>
                <a:cubicBezTo>
                  <a:pt x="530" y="917"/>
                  <a:pt x="577" y="1183"/>
                  <a:pt x="577" y="1183"/>
                </a:cubicBezTo>
                <a:cubicBezTo>
                  <a:pt x="577" y="1183"/>
                  <a:pt x="644" y="861"/>
                  <a:pt x="658" y="660"/>
                </a:cubicBezTo>
                <a:cubicBezTo>
                  <a:pt x="916" y="655"/>
                  <a:pt x="1184" y="608"/>
                  <a:pt x="1184" y="608"/>
                </a:cubicBezTo>
                <a:cubicBezTo>
                  <a:pt x="1184" y="608"/>
                  <a:pt x="858" y="541"/>
                  <a:pt x="658" y="527"/>
                </a:cubicBezTo>
                <a:cubicBezTo>
                  <a:pt x="644" y="327"/>
                  <a:pt x="577"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1"/>
          <p:cNvSpPr/>
          <p:nvPr/>
        </p:nvSpPr>
        <p:spPr>
          <a:xfrm>
            <a:off x="4881153" y="4247082"/>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1"/>
          <p:cNvSpPr/>
          <p:nvPr/>
        </p:nvSpPr>
        <p:spPr>
          <a:xfrm>
            <a:off x="5996476" y="104010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1"/>
          <p:cNvSpPr/>
          <p:nvPr/>
        </p:nvSpPr>
        <p:spPr>
          <a:xfrm>
            <a:off x="3957025" y="1690656"/>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1"/>
          <p:cNvSpPr/>
          <p:nvPr/>
        </p:nvSpPr>
        <p:spPr>
          <a:xfrm>
            <a:off x="6626397" y="1555866"/>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82" name="Google Shape;3382;p41"/>
          <p:cNvCxnSpPr/>
          <p:nvPr/>
        </p:nvCxnSpPr>
        <p:spPr>
          <a:xfrm rot="10800000" flipH="1">
            <a:off x="3207648" y="3105236"/>
            <a:ext cx="4612500" cy="54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43431624"/>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3"/>
        <p:cNvGrpSpPr/>
        <p:nvPr/>
      </p:nvGrpSpPr>
      <p:grpSpPr>
        <a:xfrm>
          <a:off x="0" y="0"/>
          <a:ext cx="0" cy="0"/>
          <a:chOff x="0" y="0"/>
          <a:chExt cx="0" cy="0"/>
        </a:xfrm>
      </p:grpSpPr>
      <p:grpSp>
        <p:nvGrpSpPr>
          <p:cNvPr id="5064" name="Google Shape;5064;p59"/>
          <p:cNvGrpSpPr/>
          <p:nvPr/>
        </p:nvGrpSpPr>
        <p:grpSpPr>
          <a:xfrm>
            <a:off x="7172008" y="218783"/>
            <a:ext cx="1173983" cy="878035"/>
            <a:chOff x="574023" y="2653178"/>
            <a:chExt cx="667453" cy="499196"/>
          </a:xfrm>
        </p:grpSpPr>
        <p:sp>
          <p:nvSpPr>
            <p:cNvPr id="5065" name="Google Shape;5065;p5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5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5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5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5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5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5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5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5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5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5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5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5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5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5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5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5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5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5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5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5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7" name="Google Shape;5087;p59"/>
          <p:cNvSpPr txBox="1">
            <a:spLocks noGrp="1"/>
          </p:cNvSpPr>
          <p:nvPr>
            <p:ph type="subTitle" idx="1"/>
          </p:nvPr>
        </p:nvSpPr>
        <p:spPr>
          <a:xfrm rot="-253">
            <a:off x="716714" y="1700065"/>
            <a:ext cx="6147019" cy="2272500"/>
          </a:xfrm>
          <a:prstGeom prst="rect">
            <a:avLst/>
          </a:prstGeom>
        </p:spPr>
        <p:txBody>
          <a:bodyPr spcFirstLastPara="1" wrap="square" lIns="91425" tIns="91425" rIns="91425" bIns="91425" anchor="t" anchorCtr="0">
            <a:noAutofit/>
          </a:bodyPr>
          <a:lstStyle/>
          <a:p>
            <a:pPr marL="0" marR="0" indent="45720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D</a:t>
            </a:r>
            <a:r>
              <a:rPr lang="vi-VN" dirty="0">
                <a:effectLst/>
                <a:latin typeface="Times New Roman" panose="02020603050405020304" pitchFamily="18" charset="0"/>
                <a:ea typeface="Calibri" panose="020F0502020204030204" pitchFamily="34" charset="0"/>
                <a:cs typeface="Times New Roman" panose="02020603050405020304" pitchFamily="18" charset="0"/>
              </a:rPr>
              <a:t>ựa vào nhu cầu càng cao của thị trường </a:t>
            </a:r>
            <a:r>
              <a:rPr lang="en-US" dirty="0">
                <a:effectLst/>
                <a:latin typeface="Times New Roman" panose="02020603050405020304" pitchFamily="18" charset="0"/>
                <a:ea typeface="Calibri" panose="020F0502020204030204" pitchFamily="34" charset="0"/>
                <a:cs typeface="Times New Roman" panose="02020603050405020304" pitchFamily="18" charset="0"/>
              </a:rPr>
              <a:t>k</a:t>
            </a:r>
            <a:r>
              <a:rPr lang="vi-VN" dirty="0">
                <a:effectLst/>
                <a:latin typeface="Times New Roman" panose="02020603050405020304" pitchFamily="18" charset="0"/>
                <a:ea typeface="Calibri" panose="020F0502020204030204" pitchFamily="34" charset="0"/>
                <a:cs typeface="Times New Roman" panose="02020603050405020304" pitchFamily="18" charset="0"/>
              </a:rPr>
              <a:t>inh doanh </a:t>
            </a:r>
            <a:r>
              <a:rPr lang="en-US" dirty="0" err="1">
                <a:latin typeface="Times New Roman" panose="02020603050405020304" pitchFamily="18" charset="0"/>
                <a:ea typeface="Calibri" panose="020F0502020204030204" pitchFamily="34" charset="0"/>
                <a:cs typeface="Times New Roman" panose="02020603050405020304" pitchFamily="18" charset="0"/>
              </a:rPr>
              <a:t>cà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phê</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vi-VN" dirty="0">
                <a:effectLst/>
                <a:latin typeface="Times New Roman" panose="02020603050405020304" pitchFamily="18" charset="0"/>
                <a:ea typeface="Calibri" panose="020F0502020204030204" pitchFamily="34" charset="0"/>
                <a:cs typeface="Times New Roman" panose="02020603050405020304" pitchFamily="18" charset="0"/>
              </a:rPr>
              <a:t>là một lĩnh vực kinh doanh không mới nhưng đem lại nguồn lợi nhuận cao cho người bán hàng. </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lnSpc>
                <a:spcPct val="107000"/>
              </a:lnSpc>
              <a:spcBef>
                <a:spcPts val="0"/>
              </a:spcBef>
              <a:spcAft>
                <a:spcPts val="800"/>
              </a:spcAft>
            </a:pPr>
            <a:r>
              <a:rPr lang="vi-VN" b="0" dirty="0">
                <a:solidFill>
                  <a:schemeClr val="tx1"/>
                </a:solidFill>
                <a:effectLst/>
                <a:latin typeface="+mj-lt"/>
              </a:rPr>
              <a:t>Quản lý quán cafe tưởng chừng là một việc đơn giản nhưng thực tế lại vô cùng phức tạp, đặc biệt là khi đông khách. Nhân viên order sai sót</a:t>
            </a:r>
            <a:r>
              <a:rPr lang="en-US" b="0" dirty="0">
                <a:solidFill>
                  <a:schemeClr val="tx1"/>
                </a:solidFill>
                <a:effectLst/>
                <a:latin typeface="+mj-lt"/>
              </a:rPr>
              <a:t> </a:t>
            </a:r>
            <a:r>
              <a:rPr lang="vi-VN" b="0" dirty="0">
                <a:solidFill>
                  <a:schemeClr val="tx1"/>
                </a:solidFill>
                <a:effectLst/>
                <a:latin typeface="+mj-lt"/>
              </a:rPr>
              <a:t>, nhầm lẫn hóa đơn của khách hay doanh thu thâm hụt mà không biết lý do</a:t>
            </a:r>
            <a:r>
              <a:rPr lang="en-US" b="0" dirty="0">
                <a:solidFill>
                  <a:schemeClr val="tx1"/>
                </a:solidFill>
                <a:effectLst/>
                <a:latin typeface="+mj-lt"/>
              </a:rPr>
              <a:t> </a:t>
            </a:r>
            <a:r>
              <a:rPr lang="vi-VN" b="0" dirty="0">
                <a:solidFill>
                  <a:schemeClr val="tx1"/>
                </a:solidFill>
                <a:effectLst/>
                <a:latin typeface="+mj-lt"/>
              </a:rPr>
              <a:t>,… là những vấn đề thường gặp phải. Để cải thiện tình trạng đó</a:t>
            </a:r>
            <a:r>
              <a:rPr lang="en-US" b="0" dirty="0">
                <a:solidFill>
                  <a:schemeClr val="tx1"/>
                </a:solidFill>
                <a:effectLst/>
                <a:latin typeface="+mj-lt"/>
              </a:rPr>
              <a:t> </a:t>
            </a:r>
            <a:r>
              <a:rPr lang="vi-VN" b="0" dirty="0">
                <a:solidFill>
                  <a:schemeClr val="tx1"/>
                </a:solidFill>
                <a:effectLst/>
                <a:latin typeface="+mj-lt"/>
              </a:rPr>
              <a:t>, </a:t>
            </a:r>
            <a:r>
              <a:rPr lang="vi-VN" dirty="0">
                <a:solidFill>
                  <a:schemeClr val="tx1"/>
                </a:solidFill>
                <a:effectLst/>
                <a:latin typeface="+mj-lt"/>
              </a:rPr>
              <a:t>phần mềm quản lý quán cafe </a:t>
            </a:r>
            <a:r>
              <a:rPr lang="vi-VN" b="0" dirty="0">
                <a:solidFill>
                  <a:schemeClr val="tx1"/>
                </a:solidFill>
                <a:effectLst/>
                <a:latin typeface="+mj-lt"/>
              </a:rPr>
              <a:t>chính là giải pháp tuyệt vời giúp quy trình vận hành và quản lý hoạt động kinh doanh hiệu quả hơn</a:t>
            </a:r>
            <a:endParaRPr lang="en-US" dirty="0">
              <a:solidFill>
                <a:schemeClr val="tx1"/>
              </a:solidFill>
              <a:effectLst/>
              <a:latin typeface="+mj-lt"/>
              <a:ea typeface="Calibri" panose="020F0502020204030204" pitchFamily="34" charset="0"/>
              <a:cs typeface="Cordia New" panose="020B0304020202020204" pitchFamily="34" charset="-34"/>
            </a:endParaRPr>
          </a:p>
        </p:txBody>
      </p:sp>
      <p:grpSp>
        <p:nvGrpSpPr>
          <p:cNvPr id="5089" name="Google Shape;5089;p59"/>
          <p:cNvGrpSpPr/>
          <p:nvPr/>
        </p:nvGrpSpPr>
        <p:grpSpPr>
          <a:xfrm rot="-917266" flipH="1">
            <a:off x="6968910" y="2725947"/>
            <a:ext cx="1374737" cy="596878"/>
            <a:chOff x="1493388" y="4069782"/>
            <a:chExt cx="960447" cy="416975"/>
          </a:xfrm>
        </p:grpSpPr>
        <p:sp>
          <p:nvSpPr>
            <p:cNvPr id="5090" name="Google Shape;5090;p59"/>
            <p:cNvSpPr/>
            <p:nvPr/>
          </p:nvSpPr>
          <p:spPr>
            <a:xfrm>
              <a:off x="2006404" y="4069782"/>
              <a:ext cx="413494" cy="394237"/>
            </a:xfrm>
            <a:custGeom>
              <a:avLst/>
              <a:gdLst/>
              <a:ahLst/>
              <a:cxnLst/>
              <a:rect l="l" t="t" r="r" b="b"/>
              <a:pathLst>
                <a:path w="8675" h="8271" extrusionOk="0">
                  <a:moveTo>
                    <a:pt x="4539" y="1"/>
                  </a:moveTo>
                  <a:cubicBezTo>
                    <a:pt x="3481" y="1"/>
                    <a:pt x="2423" y="404"/>
                    <a:pt x="1615" y="1212"/>
                  </a:cubicBezTo>
                  <a:cubicBezTo>
                    <a:pt x="0" y="2827"/>
                    <a:pt x="0" y="5445"/>
                    <a:pt x="1615" y="7059"/>
                  </a:cubicBezTo>
                  <a:cubicBezTo>
                    <a:pt x="2391" y="7835"/>
                    <a:pt x="3442" y="8270"/>
                    <a:pt x="4539" y="8270"/>
                  </a:cubicBezTo>
                  <a:cubicBezTo>
                    <a:pt x="5635" y="8270"/>
                    <a:pt x="6687" y="7835"/>
                    <a:pt x="7463" y="7059"/>
                  </a:cubicBezTo>
                  <a:cubicBezTo>
                    <a:pt x="8239" y="6284"/>
                    <a:pt x="8674" y="5232"/>
                    <a:pt x="8674" y="4135"/>
                  </a:cubicBezTo>
                  <a:cubicBezTo>
                    <a:pt x="8674" y="3039"/>
                    <a:pt x="8239" y="1987"/>
                    <a:pt x="7463" y="1212"/>
                  </a:cubicBezTo>
                  <a:cubicBezTo>
                    <a:pt x="6655" y="404"/>
                    <a:pt x="5597" y="1"/>
                    <a:pt x="4539" y="1"/>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59"/>
            <p:cNvSpPr/>
            <p:nvPr/>
          </p:nvSpPr>
          <p:spPr>
            <a:xfrm>
              <a:off x="2029736" y="4286943"/>
              <a:ext cx="276886" cy="133510"/>
            </a:xfrm>
            <a:custGeom>
              <a:avLst/>
              <a:gdLst/>
              <a:ahLst/>
              <a:cxnLst/>
              <a:rect l="l" t="t" r="r" b="b"/>
              <a:pathLst>
                <a:path w="5809" h="2801" extrusionOk="0">
                  <a:moveTo>
                    <a:pt x="1739" y="0"/>
                  </a:moveTo>
                  <a:cubicBezTo>
                    <a:pt x="1516" y="0"/>
                    <a:pt x="1294" y="14"/>
                    <a:pt x="1073" y="36"/>
                  </a:cubicBezTo>
                  <a:cubicBezTo>
                    <a:pt x="714" y="72"/>
                    <a:pt x="356" y="131"/>
                    <a:pt x="0" y="196"/>
                  </a:cubicBezTo>
                  <a:cubicBezTo>
                    <a:pt x="155" y="1229"/>
                    <a:pt x="690" y="2136"/>
                    <a:pt x="1459" y="2770"/>
                  </a:cubicBezTo>
                  <a:cubicBezTo>
                    <a:pt x="1613" y="2790"/>
                    <a:pt x="1770" y="2801"/>
                    <a:pt x="1928" y="2801"/>
                  </a:cubicBezTo>
                  <a:cubicBezTo>
                    <a:pt x="1936" y="2801"/>
                    <a:pt x="1943" y="2801"/>
                    <a:pt x="1951" y="2801"/>
                  </a:cubicBezTo>
                  <a:cubicBezTo>
                    <a:pt x="2438" y="2796"/>
                    <a:pt x="2921" y="2721"/>
                    <a:pt x="3408" y="2686"/>
                  </a:cubicBezTo>
                  <a:cubicBezTo>
                    <a:pt x="3547" y="2676"/>
                    <a:pt x="3688" y="2670"/>
                    <a:pt x="3828" y="2670"/>
                  </a:cubicBezTo>
                  <a:cubicBezTo>
                    <a:pt x="4112" y="2670"/>
                    <a:pt x="4395" y="2695"/>
                    <a:pt x="4672" y="2759"/>
                  </a:cubicBezTo>
                  <a:cubicBezTo>
                    <a:pt x="4579" y="2698"/>
                    <a:pt x="4481" y="2646"/>
                    <a:pt x="4378" y="2606"/>
                  </a:cubicBezTo>
                  <a:cubicBezTo>
                    <a:pt x="3757" y="2361"/>
                    <a:pt x="3071" y="2399"/>
                    <a:pt x="2442" y="2192"/>
                  </a:cubicBezTo>
                  <a:cubicBezTo>
                    <a:pt x="2394" y="2177"/>
                    <a:pt x="2405" y="2111"/>
                    <a:pt x="2453" y="2109"/>
                  </a:cubicBezTo>
                  <a:cubicBezTo>
                    <a:pt x="2774" y="2089"/>
                    <a:pt x="3098" y="2067"/>
                    <a:pt x="3418" y="2033"/>
                  </a:cubicBezTo>
                  <a:cubicBezTo>
                    <a:pt x="3915" y="1983"/>
                    <a:pt x="4408" y="1896"/>
                    <a:pt x="4879" y="1732"/>
                  </a:cubicBezTo>
                  <a:cubicBezTo>
                    <a:pt x="5202" y="1619"/>
                    <a:pt x="5511" y="1471"/>
                    <a:pt x="5808" y="1300"/>
                  </a:cubicBezTo>
                  <a:lnTo>
                    <a:pt x="5808" y="1300"/>
                  </a:lnTo>
                  <a:cubicBezTo>
                    <a:pt x="5604" y="1379"/>
                    <a:pt x="5396" y="1447"/>
                    <a:pt x="5184" y="1502"/>
                  </a:cubicBezTo>
                  <a:cubicBezTo>
                    <a:pt x="4822" y="1597"/>
                    <a:pt x="4446" y="1659"/>
                    <a:pt x="4070" y="1659"/>
                  </a:cubicBezTo>
                  <a:cubicBezTo>
                    <a:pt x="4055" y="1659"/>
                    <a:pt x="4040" y="1659"/>
                    <a:pt x="4024" y="1658"/>
                  </a:cubicBezTo>
                  <a:cubicBezTo>
                    <a:pt x="3657" y="1654"/>
                    <a:pt x="3301" y="1581"/>
                    <a:pt x="2956" y="1454"/>
                  </a:cubicBezTo>
                  <a:cubicBezTo>
                    <a:pt x="2259" y="1198"/>
                    <a:pt x="1603" y="785"/>
                    <a:pt x="838" y="782"/>
                  </a:cubicBezTo>
                  <a:cubicBezTo>
                    <a:pt x="788" y="780"/>
                    <a:pt x="782" y="712"/>
                    <a:pt x="826" y="697"/>
                  </a:cubicBezTo>
                  <a:cubicBezTo>
                    <a:pt x="1059" y="617"/>
                    <a:pt x="1296" y="556"/>
                    <a:pt x="1538" y="514"/>
                  </a:cubicBezTo>
                  <a:cubicBezTo>
                    <a:pt x="1838" y="462"/>
                    <a:pt x="2148" y="434"/>
                    <a:pt x="2458" y="434"/>
                  </a:cubicBezTo>
                  <a:cubicBezTo>
                    <a:pt x="2945" y="434"/>
                    <a:pt x="3433" y="504"/>
                    <a:pt x="3890" y="660"/>
                  </a:cubicBezTo>
                  <a:cubicBezTo>
                    <a:pt x="3639" y="469"/>
                    <a:pt x="3363" y="314"/>
                    <a:pt x="3064" y="209"/>
                  </a:cubicBezTo>
                  <a:cubicBezTo>
                    <a:pt x="2638" y="56"/>
                    <a:pt x="2189" y="0"/>
                    <a:pt x="1739"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2" name="Google Shape;5092;p59"/>
            <p:cNvSpPr/>
            <p:nvPr/>
          </p:nvSpPr>
          <p:spPr>
            <a:xfrm>
              <a:off x="2151139" y="4111536"/>
              <a:ext cx="270547" cy="201718"/>
            </a:xfrm>
            <a:custGeom>
              <a:avLst/>
              <a:gdLst/>
              <a:ahLst/>
              <a:cxnLst/>
              <a:rect l="l" t="t" r="r" b="b"/>
              <a:pathLst>
                <a:path w="5676" h="4232" extrusionOk="0">
                  <a:moveTo>
                    <a:pt x="4083" y="1"/>
                  </a:moveTo>
                  <a:cubicBezTo>
                    <a:pt x="3503" y="131"/>
                    <a:pt x="2943" y="371"/>
                    <a:pt x="2370" y="519"/>
                  </a:cubicBezTo>
                  <a:cubicBezTo>
                    <a:pt x="1950" y="628"/>
                    <a:pt x="1522" y="682"/>
                    <a:pt x="1095" y="682"/>
                  </a:cubicBezTo>
                  <a:cubicBezTo>
                    <a:pt x="728" y="682"/>
                    <a:pt x="362" y="643"/>
                    <a:pt x="0" y="565"/>
                  </a:cubicBezTo>
                  <a:lnTo>
                    <a:pt x="0" y="565"/>
                  </a:lnTo>
                  <a:cubicBezTo>
                    <a:pt x="239" y="777"/>
                    <a:pt x="502" y="963"/>
                    <a:pt x="792" y="1098"/>
                  </a:cubicBezTo>
                  <a:cubicBezTo>
                    <a:pt x="1204" y="1288"/>
                    <a:pt x="1647" y="1353"/>
                    <a:pt x="2094" y="1353"/>
                  </a:cubicBezTo>
                  <a:cubicBezTo>
                    <a:pt x="2190" y="1353"/>
                    <a:pt x="2286" y="1350"/>
                    <a:pt x="2382" y="1345"/>
                  </a:cubicBezTo>
                  <a:cubicBezTo>
                    <a:pt x="2869" y="1317"/>
                    <a:pt x="3350" y="1245"/>
                    <a:pt x="3837" y="1213"/>
                  </a:cubicBezTo>
                  <a:cubicBezTo>
                    <a:pt x="3920" y="1204"/>
                    <a:pt x="4003" y="1199"/>
                    <a:pt x="4087" y="1199"/>
                  </a:cubicBezTo>
                  <a:cubicBezTo>
                    <a:pt x="4142" y="1199"/>
                    <a:pt x="4142" y="1283"/>
                    <a:pt x="4087" y="1284"/>
                  </a:cubicBezTo>
                  <a:cubicBezTo>
                    <a:pt x="4014" y="1287"/>
                    <a:pt x="3941" y="1291"/>
                    <a:pt x="3867" y="1294"/>
                  </a:cubicBezTo>
                  <a:cubicBezTo>
                    <a:pt x="3764" y="1304"/>
                    <a:pt x="3659" y="1319"/>
                    <a:pt x="3558" y="1340"/>
                  </a:cubicBezTo>
                  <a:cubicBezTo>
                    <a:pt x="3010" y="1457"/>
                    <a:pt x="2498" y="1733"/>
                    <a:pt x="2083" y="2106"/>
                  </a:cubicBezTo>
                  <a:cubicBezTo>
                    <a:pt x="2536" y="1974"/>
                    <a:pt x="3004" y="1879"/>
                    <a:pt x="3472" y="1879"/>
                  </a:cubicBezTo>
                  <a:cubicBezTo>
                    <a:pt x="3766" y="1879"/>
                    <a:pt x="4060" y="1917"/>
                    <a:pt x="4350" y="2006"/>
                  </a:cubicBezTo>
                  <a:cubicBezTo>
                    <a:pt x="4394" y="2021"/>
                    <a:pt x="4388" y="2090"/>
                    <a:pt x="4342" y="2090"/>
                  </a:cubicBezTo>
                  <a:cubicBezTo>
                    <a:pt x="4341" y="2090"/>
                    <a:pt x="4340" y="2090"/>
                    <a:pt x="4338" y="2090"/>
                  </a:cubicBezTo>
                  <a:cubicBezTo>
                    <a:pt x="4316" y="2089"/>
                    <a:pt x="4294" y="2088"/>
                    <a:pt x="4272" y="2088"/>
                  </a:cubicBezTo>
                  <a:cubicBezTo>
                    <a:pt x="3946" y="2088"/>
                    <a:pt x="3637" y="2208"/>
                    <a:pt x="3345" y="2350"/>
                  </a:cubicBezTo>
                  <a:cubicBezTo>
                    <a:pt x="3057" y="2488"/>
                    <a:pt x="2778" y="2648"/>
                    <a:pt x="2477" y="2760"/>
                  </a:cubicBezTo>
                  <a:cubicBezTo>
                    <a:pt x="2220" y="2856"/>
                    <a:pt x="1947" y="2900"/>
                    <a:pt x="1673" y="2900"/>
                  </a:cubicBezTo>
                  <a:cubicBezTo>
                    <a:pt x="1618" y="2900"/>
                    <a:pt x="1564" y="2899"/>
                    <a:pt x="1509" y="2895"/>
                  </a:cubicBezTo>
                  <a:cubicBezTo>
                    <a:pt x="1063" y="2866"/>
                    <a:pt x="627" y="2753"/>
                    <a:pt x="210" y="2587"/>
                  </a:cubicBezTo>
                  <a:lnTo>
                    <a:pt x="210" y="2587"/>
                  </a:lnTo>
                  <a:cubicBezTo>
                    <a:pt x="307" y="2643"/>
                    <a:pt x="403" y="2697"/>
                    <a:pt x="502" y="2749"/>
                  </a:cubicBezTo>
                  <a:cubicBezTo>
                    <a:pt x="817" y="2915"/>
                    <a:pt x="1147" y="3056"/>
                    <a:pt x="1492" y="3150"/>
                  </a:cubicBezTo>
                  <a:cubicBezTo>
                    <a:pt x="1825" y="3239"/>
                    <a:pt x="2167" y="3282"/>
                    <a:pt x="2511" y="3282"/>
                  </a:cubicBezTo>
                  <a:cubicBezTo>
                    <a:pt x="2560" y="3282"/>
                    <a:pt x="2609" y="3281"/>
                    <a:pt x="2657" y="3279"/>
                  </a:cubicBezTo>
                  <a:cubicBezTo>
                    <a:pt x="3391" y="3254"/>
                    <a:pt x="4113" y="3058"/>
                    <a:pt x="4849" y="3058"/>
                  </a:cubicBezTo>
                  <a:cubicBezTo>
                    <a:pt x="4914" y="3058"/>
                    <a:pt x="4979" y="3059"/>
                    <a:pt x="5044" y="3063"/>
                  </a:cubicBezTo>
                  <a:cubicBezTo>
                    <a:pt x="5092" y="3068"/>
                    <a:pt x="5102" y="3135"/>
                    <a:pt x="5056" y="3149"/>
                  </a:cubicBezTo>
                  <a:cubicBezTo>
                    <a:pt x="4861" y="3213"/>
                    <a:pt x="4665" y="3273"/>
                    <a:pt x="4469" y="3334"/>
                  </a:cubicBezTo>
                  <a:cubicBezTo>
                    <a:pt x="4140" y="3435"/>
                    <a:pt x="3810" y="3543"/>
                    <a:pt x="3501" y="3699"/>
                  </a:cubicBezTo>
                  <a:cubicBezTo>
                    <a:pt x="3226" y="3837"/>
                    <a:pt x="2978" y="4015"/>
                    <a:pt x="2762" y="4232"/>
                  </a:cubicBezTo>
                  <a:cubicBezTo>
                    <a:pt x="2953" y="4176"/>
                    <a:pt x="3146" y="4118"/>
                    <a:pt x="3339" y="4062"/>
                  </a:cubicBezTo>
                  <a:cubicBezTo>
                    <a:pt x="3765" y="3940"/>
                    <a:pt x="4199" y="3831"/>
                    <a:pt x="4644" y="3804"/>
                  </a:cubicBezTo>
                  <a:cubicBezTo>
                    <a:pt x="4708" y="3800"/>
                    <a:pt x="4772" y="3798"/>
                    <a:pt x="4835" y="3798"/>
                  </a:cubicBezTo>
                  <a:cubicBezTo>
                    <a:pt x="5103" y="3798"/>
                    <a:pt x="5368" y="3834"/>
                    <a:pt x="5623" y="3914"/>
                  </a:cubicBezTo>
                  <a:cubicBezTo>
                    <a:pt x="5657" y="3701"/>
                    <a:pt x="5675" y="3482"/>
                    <a:pt x="5675" y="3260"/>
                  </a:cubicBezTo>
                  <a:cubicBezTo>
                    <a:pt x="5675" y="1936"/>
                    <a:pt x="5051" y="757"/>
                    <a:pt x="4083"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59"/>
            <p:cNvSpPr/>
            <p:nvPr/>
          </p:nvSpPr>
          <p:spPr>
            <a:xfrm>
              <a:off x="2058788" y="4081888"/>
              <a:ext cx="194187" cy="92136"/>
            </a:xfrm>
            <a:custGeom>
              <a:avLst/>
              <a:gdLst/>
              <a:ahLst/>
              <a:cxnLst/>
              <a:rect l="l" t="t" r="r" b="b"/>
              <a:pathLst>
                <a:path w="4074" h="1933" extrusionOk="0">
                  <a:moveTo>
                    <a:pt x="2014" y="1"/>
                  </a:moveTo>
                  <a:cubicBezTo>
                    <a:pt x="1186" y="306"/>
                    <a:pt x="483" y="869"/>
                    <a:pt x="0" y="1591"/>
                  </a:cubicBezTo>
                  <a:cubicBezTo>
                    <a:pt x="225" y="1705"/>
                    <a:pt x="450" y="1822"/>
                    <a:pt x="697" y="1861"/>
                  </a:cubicBezTo>
                  <a:cubicBezTo>
                    <a:pt x="635" y="1810"/>
                    <a:pt x="577" y="1752"/>
                    <a:pt x="527" y="1687"/>
                  </a:cubicBezTo>
                  <a:cubicBezTo>
                    <a:pt x="448" y="1590"/>
                    <a:pt x="380" y="1483"/>
                    <a:pt x="305" y="1383"/>
                  </a:cubicBezTo>
                  <a:cubicBezTo>
                    <a:pt x="282" y="1352"/>
                    <a:pt x="314" y="1321"/>
                    <a:pt x="345" y="1321"/>
                  </a:cubicBezTo>
                  <a:cubicBezTo>
                    <a:pt x="355" y="1321"/>
                    <a:pt x="364" y="1324"/>
                    <a:pt x="372" y="1330"/>
                  </a:cubicBezTo>
                  <a:cubicBezTo>
                    <a:pt x="774" y="1684"/>
                    <a:pt x="1305" y="1835"/>
                    <a:pt x="1825" y="1932"/>
                  </a:cubicBezTo>
                  <a:cubicBezTo>
                    <a:pt x="1626" y="1812"/>
                    <a:pt x="1433" y="1681"/>
                    <a:pt x="1257" y="1530"/>
                  </a:cubicBezTo>
                  <a:cubicBezTo>
                    <a:pt x="1037" y="1344"/>
                    <a:pt x="815" y="1108"/>
                    <a:pt x="754" y="817"/>
                  </a:cubicBezTo>
                  <a:cubicBezTo>
                    <a:pt x="749" y="790"/>
                    <a:pt x="769" y="767"/>
                    <a:pt x="796" y="764"/>
                  </a:cubicBezTo>
                  <a:cubicBezTo>
                    <a:pt x="1071" y="742"/>
                    <a:pt x="1343" y="702"/>
                    <a:pt x="1613" y="654"/>
                  </a:cubicBezTo>
                  <a:cubicBezTo>
                    <a:pt x="2433" y="507"/>
                    <a:pt x="3241" y="296"/>
                    <a:pt x="4074" y="261"/>
                  </a:cubicBezTo>
                  <a:cubicBezTo>
                    <a:pt x="3919" y="230"/>
                    <a:pt x="3763" y="199"/>
                    <a:pt x="3606" y="171"/>
                  </a:cubicBezTo>
                  <a:cubicBezTo>
                    <a:pt x="3081" y="77"/>
                    <a:pt x="2548" y="5"/>
                    <a:pt x="2014"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59"/>
            <p:cNvSpPr/>
            <p:nvPr/>
          </p:nvSpPr>
          <p:spPr>
            <a:xfrm>
              <a:off x="2227998" y="4337706"/>
              <a:ext cx="178648" cy="123643"/>
            </a:xfrm>
            <a:custGeom>
              <a:avLst/>
              <a:gdLst/>
              <a:ahLst/>
              <a:cxnLst/>
              <a:rect l="l" t="t" r="r" b="b"/>
              <a:pathLst>
                <a:path w="3748" h="2594" extrusionOk="0">
                  <a:moveTo>
                    <a:pt x="3748" y="1"/>
                  </a:moveTo>
                  <a:lnTo>
                    <a:pt x="3748" y="1"/>
                  </a:lnTo>
                  <a:cubicBezTo>
                    <a:pt x="3349" y="48"/>
                    <a:pt x="2936" y="154"/>
                    <a:pt x="2589" y="365"/>
                  </a:cubicBezTo>
                  <a:cubicBezTo>
                    <a:pt x="2757" y="420"/>
                    <a:pt x="2916" y="498"/>
                    <a:pt x="3062" y="594"/>
                  </a:cubicBezTo>
                  <a:cubicBezTo>
                    <a:pt x="3090" y="612"/>
                    <a:pt x="3092" y="667"/>
                    <a:pt x="3052" y="673"/>
                  </a:cubicBezTo>
                  <a:cubicBezTo>
                    <a:pt x="2369" y="766"/>
                    <a:pt x="1768" y="1128"/>
                    <a:pt x="1109" y="1298"/>
                  </a:cubicBezTo>
                  <a:cubicBezTo>
                    <a:pt x="1453" y="1448"/>
                    <a:pt x="1803" y="1594"/>
                    <a:pt x="2185" y="1596"/>
                  </a:cubicBezTo>
                  <a:cubicBezTo>
                    <a:pt x="2228" y="1596"/>
                    <a:pt x="2240" y="1654"/>
                    <a:pt x="2206" y="1677"/>
                  </a:cubicBezTo>
                  <a:cubicBezTo>
                    <a:pt x="2049" y="1777"/>
                    <a:pt x="1884" y="1867"/>
                    <a:pt x="1715" y="1945"/>
                  </a:cubicBezTo>
                  <a:cubicBezTo>
                    <a:pt x="1177" y="2192"/>
                    <a:pt x="591" y="2317"/>
                    <a:pt x="0" y="2333"/>
                  </a:cubicBezTo>
                  <a:cubicBezTo>
                    <a:pt x="177" y="2447"/>
                    <a:pt x="372" y="2532"/>
                    <a:pt x="574" y="2594"/>
                  </a:cubicBezTo>
                  <a:cubicBezTo>
                    <a:pt x="2033" y="2351"/>
                    <a:pt x="3232" y="1345"/>
                    <a:pt x="3748"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59"/>
            <p:cNvSpPr/>
            <p:nvPr/>
          </p:nvSpPr>
          <p:spPr>
            <a:xfrm>
              <a:off x="2007309" y="4141613"/>
              <a:ext cx="184035" cy="319213"/>
            </a:xfrm>
            <a:custGeom>
              <a:avLst/>
              <a:gdLst/>
              <a:ahLst/>
              <a:cxnLst/>
              <a:rect l="l" t="t" r="r" b="b"/>
              <a:pathLst>
                <a:path w="3861" h="6697" extrusionOk="0">
                  <a:moveTo>
                    <a:pt x="1275" y="0"/>
                  </a:moveTo>
                  <a:cubicBezTo>
                    <a:pt x="1266" y="0"/>
                    <a:pt x="1257" y="4"/>
                    <a:pt x="1249" y="13"/>
                  </a:cubicBezTo>
                  <a:cubicBezTo>
                    <a:pt x="284" y="1181"/>
                    <a:pt x="1" y="2851"/>
                    <a:pt x="597" y="4257"/>
                  </a:cubicBezTo>
                  <a:cubicBezTo>
                    <a:pt x="1142" y="5545"/>
                    <a:pt x="2435" y="6571"/>
                    <a:pt x="3845" y="6696"/>
                  </a:cubicBezTo>
                  <a:cubicBezTo>
                    <a:pt x="3846" y="6697"/>
                    <a:pt x="3846" y="6697"/>
                    <a:pt x="3847" y="6697"/>
                  </a:cubicBezTo>
                  <a:cubicBezTo>
                    <a:pt x="3859" y="6697"/>
                    <a:pt x="3860" y="6677"/>
                    <a:pt x="3848" y="6674"/>
                  </a:cubicBezTo>
                  <a:cubicBezTo>
                    <a:pt x="2511" y="6373"/>
                    <a:pt x="1347" y="5584"/>
                    <a:pt x="760" y="4314"/>
                  </a:cubicBezTo>
                  <a:cubicBezTo>
                    <a:pt x="118" y="2927"/>
                    <a:pt x="375" y="1260"/>
                    <a:pt x="1304" y="69"/>
                  </a:cubicBezTo>
                  <a:cubicBezTo>
                    <a:pt x="1327" y="39"/>
                    <a:pt x="1303" y="0"/>
                    <a:pt x="1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59"/>
            <p:cNvSpPr/>
            <p:nvPr/>
          </p:nvSpPr>
          <p:spPr>
            <a:xfrm>
              <a:off x="2283433" y="4080744"/>
              <a:ext cx="170402" cy="273692"/>
            </a:xfrm>
            <a:custGeom>
              <a:avLst/>
              <a:gdLst/>
              <a:ahLst/>
              <a:cxnLst/>
              <a:rect l="l" t="t" r="r" b="b"/>
              <a:pathLst>
                <a:path w="3575" h="5742" extrusionOk="0">
                  <a:moveTo>
                    <a:pt x="11" y="0"/>
                  </a:moveTo>
                  <a:cubicBezTo>
                    <a:pt x="3" y="0"/>
                    <a:pt x="0" y="14"/>
                    <a:pt x="9" y="17"/>
                  </a:cubicBezTo>
                  <a:cubicBezTo>
                    <a:pt x="2271" y="923"/>
                    <a:pt x="3489" y="3378"/>
                    <a:pt x="2449" y="5680"/>
                  </a:cubicBezTo>
                  <a:cubicBezTo>
                    <a:pt x="2434" y="5712"/>
                    <a:pt x="2463" y="5742"/>
                    <a:pt x="2490" y="5742"/>
                  </a:cubicBezTo>
                  <a:cubicBezTo>
                    <a:pt x="2502" y="5742"/>
                    <a:pt x="2513" y="5736"/>
                    <a:pt x="2520" y="5722"/>
                  </a:cubicBezTo>
                  <a:cubicBezTo>
                    <a:pt x="3574" y="3503"/>
                    <a:pt x="2484" y="629"/>
                    <a:pt x="14" y="1"/>
                  </a:cubicBezTo>
                  <a:cubicBezTo>
                    <a:pt x="13" y="0"/>
                    <a:pt x="12" y="0"/>
                    <a:pt x="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59"/>
            <p:cNvSpPr/>
            <p:nvPr/>
          </p:nvSpPr>
          <p:spPr>
            <a:xfrm>
              <a:off x="2150972" y="4183510"/>
              <a:ext cx="57007" cy="33080"/>
            </a:xfrm>
            <a:custGeom>
              <a:avLst/>
              <a:gdLst/>
              <a:ahLst/>
              <a:cxnLst/>
              <a:rect l="l" t="t" r="r" b="b"/>
              <a:pathLst>
                <a:path w="1196" h="694" extrusionOk="0">
                  <a:moveTo>
                    <a:pt x="1096" y="1"/>
                  </a:moveTo>
                  <a:cubicBezTo>
                    <a:pt x="1094" y="1"/>
                    <a:pt x="1093" y="1"/>
                    <a:pt x="1091" y="1"/>
                  </a:cubicBezTo>
                  <a:cubicBezTo>
                    <a:pt x="1044" y="3"/>
                    <a:pt x="1008" y="44"/>
                    <a:pt x="1011" y="91"/>
                  </a:cubicBezTo>
                  <a:cubicBezTo>
                    <a:pt x="1013" y="133"/>
                    <a:pt x="1023" y="496"/>
                    <a:pt x="620" y="521"/>
                  </a:cubicBezTo>
                  <a:cubicBezTo>
                    <a:pt x="605" y="522"/>
                    <a:pt x="590" y="523"/>
                    <a:pt x="576" y="523"/>
                  </a:cubicBezTo>
                  <a:cubicBezTo>
                    <a:pt x="455" y="523"/>
                    <a:pt x="360" y="491"/>
                    <a:pt x="292" y="427"/>
                  </a:cubicBezTo>
                  <a:cubicBezTo>
                    <a:pt x="175" y="317"/>
                    <a:pt x="170" y="145"/>
                    <a:pt x="170" y="139"/>
                  </a:cubicBezTo>
                  <a:cubicBezTo>
                    <a:pt x="170" y="92"/>
                    <a:pt x="133" y="55"/>
                    <a:pt x="86" y="55"/>
                  </a:cubicBezTo>
                  <a:cubicBezTo>
                    <a:pt x="39" y="55"/>
                    <a:pt x="1" y="92"/>
                    <a:pt x="1" y="139"/>
                  </a:cubicBezTo>
                  <a:cubicBezTo>
                    <a:pt x="1" y="150"/>
                    <a:pt x="2" y="388"/>
                    <a:pt x="175" y="551"/>
                  </a:cubicBezTo>
                  <a:cubicBezTo>
                    <a:pt x="275" y="645"/>
                    <a:pt x="410" y="693"/>
                    <a:pt x="575" y="693"/>
                  </a:cubicBezTo>
                  <a:cubicBezTo>
                    <a:pt x="593" y="693"/>
                    <a:pt x="611" y="692"/>
                    <a:pt x="630" y="692"/>
                  </a:cubicBezTo>
                  <a:cubicBezTo>
                    <a:pt x="804" y="682"/>
                    <a:pt x="941" y="620"/>
                    <a:pt x="1038" y="510"/>
                  </a:cubicBezTo>
                  <a:cubicBezTo>
                    <a:pt x="1195" y="332"/>
                    <a:pt x="1182" y="91"/>
                    <a:pt x="1181" y="81"/>
                  </a:cubicBezTo>
                  <a:cubicBezTo>
                    <a:pt x="1179" y="36"/>
                    <a:pt x="1141"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59"/>
            <p:cNvSpPr/>
            <p:nvPr/>
          </p:nvSpPr>
          <p:spPr>
            <a:xfrm>
              <a:off x="2074422" y="4194235"/>
              <a:ext cx="56817" cy="52574"/>
            </a:xfrm>
            <a:custGeom>
              <a:avLst/>
              <a:gdLst/>
              <a:ahLst/>
              <a:cxnLst/>
              <a:rect l="l" t="t" r="r" b="b"/>
              <a:pathLst>
                <a:path w="1192" h="1103" extrusionOk="0">
                  <a:moveTo>
                    <a:pt x="595" y="0"/>
                  </a:moveTo>
                  <a:cubicBezTo>
                    <a:pt x="332" y="0"/>
                    <a:pt x="100" y="189"/>
                    <a:pt x="53" y="457"/>
                  </a:cubicBezTo>
                  <a:cubicBezTo>
                    <a:pt x="1" y="757"/>
                    <a:pt x="202" y="1042"/>
                    <a:pt x="502" y="1094"/>
                  </a:cubicBezTo>
                  <a:cubicBezTo>
                    <a:pt x="534" y="1099"/>
                    <a:pt x="565" y="1102"/>
                    <a:pt x="596" y="1102"/>
                  </a:cubicBezTo>
                  <a:cubicBezTo>
                    <a:pt x="859" y="1102"/>
                    <a:pt x="1092" y="913"/>
                    <a:pt x="1139" y="645"/>
                  </a:cubicBezTo>
                  <a:cubicBezTo>
                    <a:pt x="1191" y="346"/>
                    <a:pt x="990" y="60"/>
                    <a:pt x="691" y="9"/>
                  </a:cubicBezTo>
                  <a:cubicBezTo>
                    <a:pt x="659" y="3"/>
                    <a:pt x="627" y="0"/>
                    <a:pt x="5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59"/>
            <p:cNvSpPr/>
            <p:nvPr/>
          </p:nvSpPr>
          <p:spPr>
            <a:xfrm>
              <a:off x="1493388" y="4434183"/>
              <a:ext cx="56769" cy="52574"/>
            </a:xfrm>
            <a:custGeom>
              <a:avLst/>
              <a:gdLst/>
              <a:ahLst/>
              <a:cxnLst/>
              <a:rect l="l" t="t" r="r" b="b"/>
              <a:pathLst>
                <a:path w="1191" h="1103" extrusionOk="0">
                  <a:moveTo>
                    <a:pt x="596" y="0"/>
                  </a:moveTo>
                  <a:cubicBezTo>
                    <a:pt x="332" y="0"/>
                    <a:pt x="99" y="190"/>
                    <a:pt x="53" y="458"/>
                  </a:cubicBezTo>
                  <a:cubicBezTo>
                    <a:pt x="0" y="757"/>
                    <a:pt x="201" y="1043"/>
                    <a:pt x="501" y="1094"/>
                  </a:cubicBezTo>
                  <a:cubicBezTo>
                    <a:pt x="533" y="1100"/>
                    <a:pt x="565" y="1102"/>
                    <a:pt x="596" y="1102"/>
                  </a:cubicBezTo>
                  <a:cubicBezTo>
                    <a:pt x="859" y="1102"/>
                    <a:pt x="1092" y="913"/>
                    <a:pt x="1138" y="646"/>
                  </a:cubicBezTo>
                  <a:cubicBezTo>
                    <a:pt x="1191" y="346"/>
                    <a:pt x="990" y="61"/>
                    <a:pt x="689" y="8"/>
                  </a:cubicBezTo>
                  <a:cubicBezTo>
                    <a:pt x="658" y="3"/>
                    <a:pt x="626" y="0"/>
                    <a:pt x="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59"/>
            <p:cNvSpPr/>
            <p:nvPr/>
          </p:nvSpPr>
          <p:spPr>
            <a:xfrm>
              <a:off x="2099493" y="4157151"/>
              <a:ext cx="45615" cy="28885"/>
            </a:xfrm>
            <a:custGeom>
              <a:avLst/>
              <a:gdLst/>
              <a:ahLst/>
              <a:cxnLst/>
              <a:rect l="l" t="t" r="r" b="b"/>
              <a:pathLst>
                <a:path w="957" h="606" extrusionOk="0">
                  <a:moveTo>
                    <a:pt x="869" y="0"/>
                  </a:moveTo>
                  <a:cubicBezTo>
                    <a:pt x="822" y="0"/>
                    <a:pt x="785" y="38"/>
                    <a:pt x="785" y="85"/>
                  </a:cubicBezTo>
                  <a:cubicBezTo>
                    <a:pt x="784" y="100"/>
                    <a:pt x="779" y="436"/>
                    <a:pt x="519" y="436"/>
                  </a:cubicBezTo>
                  <a:cubicBezTo>
                    <a:pt x="244" y="436"/>
                    <a:pt x="181" y="165"/>
                    <a:pt x="177" y="153"/>
                  </a:cubicBezTo>
                  <a:cubicBezTo>
                    <a:pt x="169" y="113"/>
                    <a:pt x="134" y="85"/>
                    <a:pt x="94" y="85"/>
                  </a:cubicBezTo>
                  <a:cubicBezTo>
                    <a:pt x="89" y="85"/>
                    <a:pt x="83" y="86"/>
                    <a:pt x="77" y="87"/>
                  </a:cubicBezTo>
                  <a:cubicBezTo>
                    <a:pt x="31" y="97"/>
                    <a:pt x="1" y="143"/>
                    <a:pt x="11" y="189"/>
                  </a:cubicBezTo>
                  <a:cubicBezTo>
                    <a:pt x="42" y="332"/>
                    <a:pt x="189" y="605"/>
                    <a:pt x="521" y="605"/>
                  </a:cubicBezTo>
                  <a:cubicBezTo>
                    <a:pt x="866" y="605"/>
                    <a:pt x="956" y="264"/>
                    <a:pt x="955" y="85"/>
                  </a:cubicBezTo>
                  <a:cubicBezTo>
                    <a:pt x="955" y="38"/>
                    <a:pt x="917"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59"/>
            <p:cNvSpPr/>
            <p:nvPr/>
          </p:nvSpPr>
          <p:spPr>
            <a:xfrm>
              <a:off x="2208122" y="4157151"/>
              <a:ext cx="45520" cy="28885"/>
            </a:xfrm>
            <a:custGeom>
              <a:avLst/>
              <a:gdLst/>
              <a:ahLst/>
              <a:cxnLst/>
              <a:rect l="l" t="t" r="r" b="b"/>
              <a:pathLst>
                <a:path w="955" h="606" extrusionOk="0">
                  <a:moveTo>
                    <a:pt x="869" y="0"/>
                  </a:moveTo>
                  <a:cubicBezTo>
                    <a:pt x="822" y="0"/>
                    <a:pt x="784" y="38"/>
                    <a:pt x="784" y="85"/>
                  </a:cubicBezTo>
                  <a:cubicBezTo>
                    <a:pt x="783" y="100"/>
                    <a:pt x="778" y="436"/>
                    <a:pt x="519" y="436"/>
                  </a:cubicBezTo>
                  <a:cubicBezTo>
                    <a:pt x="243" y="436"/>
                    <a:pt x="180" y="165"/>
                    <a:pt x="176" y="153"/>
                  </a:cubicBezTo>
                  <a:cubicBezTo>
                    <a:pt x="169" y="113"/>
                    <a:pt x="133" y="85"/>
                    <a:pt x="93" y="85"/>
                  </a:cubicBezTo>
                  <a:cubicBezTo>
                    <a:pt x="88" y="85"/>
                    <a:pt x="82" y="86"/>
                    <a:pt x="76" y="87"/>
                  </a:cubicBezTo>
                  <a:cubicBezTo>
                    <a:pt x="30" y="97"/>
                    <a:pt x="1" y="143"/>
                    <a:pt x="11" y="189"/>
                  </a:cubicBezTo>
                  <a:cubicBezTo>
                    <a:pt x="42" y="332"/>
                    <a:pt x="189" y="605"/>
                    <a:pt x="520" y="605"/>
                  </a:cubicBezTo>
                  <a:cubicBezTo>
                    <a:pt x="864" y="605"/>
                    <a:pt x="954" y="264"/>
                    <a:pt x="954" y="85"/>
                  </a:cubicBezTo>
                  <a:cubicBezTo>
                    <a:pt x="954" y="38"/>
                    <a:pt x="917" y="0"/>
                    <a:pt x="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2" name="Google Shape;5102;p59"/>
          <p:cNvSpPr/>
          <p:nvPr/>
        </p:nvSpPr>
        <p:spPr>
          <a:xfrm>
            <a:off x="3971643" y="600343"/>
            <a:ext cx="57349"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59"/>
          <p:cNvSpPr/>
          <p:nvPr/>
        </p:nvSpPr>
        <p:spPr>
          <a:xfrm>
            <a:off x="4419398" y="4432502"/>
            <a:ext cx="57349"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59"/>
          <p:cNvSpPr/>
          <p:nvPr/>
        </p:nvSpPr>
        <p:spPr>
          <a:xfrm>
            <a:off x="7734209" y="1254417"/>
            <a:ext cx="57458" cy="57568"/>
          </a:xfrm>
          <a:custGeom>
            <a:avLst/>
            <a:gdLst/>
            <a:ahLst/>
            <a:cxnLst/>
            <a:rect l="l" t="t" r="r" b="b"/>
            <a:pathLst>
              <a:path w="524" h="525" extrusionOk="0">
                <a:moveTo>
                  <a:pt x="256" y="1"/>
                </a:moveTo>
                <a:cubicBezTo>
                  <a:pt x="256" y="1"/>
                  <a:pt x="238" y="121"/>
                  <a:pt x="234" y="233"/>
                </a:cubicBezTo>
                <a:cubicBezTo>
                  <a:pt x="145" y="239"/>
                  <a:pt x="0" y="269"/>
                  <a:pt x="0" y="269"/>
                </a:cubicBezTo>
                <a:cubicBezTo>
                  <a:pt x="0" y="269"/>
                  <a:pt x="122" y="286"/>
                  <a:pt x="233" y="291"/>
                </a:cubicBezTo>
                <a:cubicBezTo>
                  <a:pt x="235" y="405"/>
                  <a:pt x="256" y="524"/>
                  <a:pt x="256" y="524"/>
                </a:cubicBezTo>
                <a:cubicBezTo>
                  <a:pt x="256" y="524"/>
                  <a:pt x="285" y="381"/>
                  <a:pt x="291" y="292"/>
                </a:cubicBezTo>
                <a:cubicBezTo>
                  <a:pt x="405" y="290"/>
                  <a:pt x="524" y="269"/>
                  <a:pt x="524" y="269"/>
                </a:cubicBezTo>
                <a:cubicBezTo>
                  <a:pt x="524" y="269"/>
                  <a:pt x="380" y="238"/>
                  <a:pt x="291" y="233"/>
                </a:cubicBezTo>
                <a:cubicBezTo>
                  <a:pt x="285" y="144"/>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59"/>
          <p:cNvSpPr/>
          <p:nvPr/>
        </p:nvSpPr>
        <p:spPr>
          <a:xfrm>
            <a:off x="3061488" y="4198937"/>
            <a:ext cx="57349"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59"/>
          <p:cNvSpPr/>
          <p:nvPr/>
        </p:nvSpPr>
        <p:spPr>
          <a:xfrm>
            <a:off x="3315236" y="1357465"/>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59"/>
          <p:cNvSpPr/>
          <p:nvPr/>
        </p:nvSpPr>
        <p:spPr>
          <a:xfrm>
            <a:off x="3056924" y="2504562"/>
            <a:ext cx="129830" cy="12983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59"/>
          <p:cNvSpPr/>
          <p:nvPr/>
        </p:nvSpPr>
        <p:spPr>
          <a:xfrm>
            <a:off x="6916290" y="527978"/>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59"/>
          <p:cNvSpPr/>
          <p:nvPr/>
        </p:nvSpPr>
        <p:spPr>
          <a:xfrm>
            <a:off x="6375360" y="1153537"/>
            <a:ext cx="259440" cy="259330"/>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59"/>
          <p:cNvSpPr/>
          <p:nvPr/>
        </p:nvSpPr>
        <p:spPr>
          <a:xfrm>
            <a:off x="1193039" y="612710"/>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59"/>
          <p:cNvSpPr/>
          <p:nvPr/>
        </p:nvSpPr>
        <p:spPr>
          <a:xfrm>
            <a:off x="2359368" y="852243"/>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5882;p62">
            <a:extLst>
              <a:ext uri="{FF2B5EF4-FFF2-40B4-BE49-F238E27FC236}">
                <a16:creationId xmlns:a16="http://schemas.microsoft.com/office/drawing/2014/main" id="{EAC8D340-2E45-50C2-3674-2C9A57EA6CEC}"/>
              </a:ext>
            </a:extLst>
          </p:cNvPr>
          <p:cNvGrpSpPr/>
          <p:nvPr/>
        </p:nvGrpSpPr>
        <p:grpSpPr>
          <a:xfrm>
            <a:off x="2043014" y="519588"/>
            <a:ext cx="357121" cy="348215"/>
            <a:chOff x="5596569" y="2695052"/>
            <a:chExt cx="383136" cy="373581"/>
          </a:xfrm>
        </p:grpSpPr>
        <p:sp>
          <p:nvSpPr>
            <p:cNvPr id="7" name="Google Shape;5883;p62">
              <a:extLst>
                <a:ext uri="{FF2B5EF4-FFF2-40B4-BE49-F238E27FC236}">
                  <a16:creationId xmlns:a16="http://schemas.microsoft.com/office/drawing/2014/main" id="{C329F34C-5124-173A-B274-F5D9510C3092}"/>
                </a:ext>
              </a:extLst>
            </p:cNvPr>
            <p:cNvSpPr/>
            <p:nvPr/>
          </p:nvSpPr>
          <p:spPr>
            <a:xfrm>
              <a:off x="5607749" y="2700429"/>
              <a:ext cx="362672" cy="362672"/>
            </a:xfrm>
            <a:custGeom>
              <a:avLst/>
              <a:gdLst/>
              <a:ahLst/>
              <a:cxnLst/>
              <a:rect l="l" t="t" r="r" b="b"/>
              <a:pathLst>
                <a:path w="9375" h="9375" extrusionOk="0">
                  <a:moveTo>
                    <a:pt x="4687" y="0"/>
                  </a:moveTo>
                  <a:cubicBezTo>
                    <a:pt x="2098" y="0"/>
                    <a:pt x="0" y="2099"/>
                    <a:pt x="0" y="4688"/>
                  </a:cubicBezTo>
                  <a:cubicBezTo>
                    <a:pt x="0" y="7276"/>
                    <a:pt x="2098" y="9375"/>
                    <a:pt x="4687" y="9375"/>
                  </a:cubicBezTo>
                  <a:cubicBezTo>
                    <a:pt x="7276" y="9375"/>
                    <a:pt x="9374" y="7276"/>
                    <a:pt x="9374" y="4688"/>
                  </a:cubicBezTo>
                  <a:cubicBezTo>
                    <a:pt x="9374" y="2099"/>
                    <a:pt x="7276" y="0"/>
                    <a:pt x="4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84;p62">
              <a:extLst>
                <a:ext uri="{FF2B5EF4-FFF2-40B4-BE49-F238E27FC236}">
                  <a16:creationId xmlns:a16="http://schemas.microsoft.com/office/drawing/2014/main" id="{B152436E-033A-FD38-3D4B-B9959FE99C2C}"/>
                </a:ext>
              </a:extLst>
            </p:cNvPr>
            <p:cNvSpPr/>
            <p:nvPr/>
          </p:nvSpPr>
          <p:spPr>
            <a:xfrm>
              <a:off x="5607749" y="2727741"/>
              <a:ext cx="335360" cy="335360"/>
            </a:xfrm>
            <a:custGeom>
              <a:avLst/>
              <a:gdLst/>
              <a:ahLst/>
              <a:cxnLst/>
              <a:rect l="l" t="t" r="r" b="b"/>
              <a:pathLst>
                <a:path w="8669" h="8669" extrusionOk="0">
                  <a:moveTo>
                    <a:pt x="2214" y="0"/>
                  </a:moveTo>
                  <a:lnTo>
                    <a:pt x="2214" y="0"/>
                  </a:lnTo>
                  <a:cubicBezTo>
                    <a:pt x="884" y="827"/>
                    <a:pt x="0" y="2301"/>
                    <a:pt x="0" y="3982"/>
                  </a:cubicBezTo>
                  <a:cubicBezTo>
                    <a:pt x="0" y="6571"/>
                    <a:pt x="2098" y="8669"/>
                    <a:pt x="4687" y="8669"/>
                  </a:cubicBezTo>
                  <a:cubicBezTo>
                    <a:pt x="6367" y="8669"/>
                    <a:pt x="7841" y="7785"/>
                    <a:pt x="8669" y="6455"/>
                  </a:cubicBezTo>
                  <a:lnTo>
                    <a:pt x="8669" y="6455"/>
                  </a:lnTo>
                  <a:cubicBezTo>
                    <a:pt x="7951" y="6901"/>
                    <a:pt x="7103" y="7160"/>
                    <a:pt x="6195" y="7160"/>
                  </a:cubicBezTo>
                  <a:cubicBezTo>
                    <a:pt x="3606" y="7160"/>
                    <a:pt x="1509" y="5062"/>
                    <a:pt x="1509" y="2473"/>
                  </a:cubicBezTo>
                  <a:cubicBezTo>
                    <a:pt x="1509" y="1566"/>
                    <a:pt x="1767" y="718"/>
                    <a:pt x="2214" y="0"/>
                  </a:cubicBezTo>
                  <a:close/>
                </a:path>
              </a:pathLst>
            </a:custGeom>
            <a:solidFill>
              <a:srgbClr val="191919">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85;p62">
              <a:extLst>
                <a:ext uri="{FF2B5EF4-FFF2-40B4-BE49-F238E27FC236}">
                  <a16:creationId xmlns:a16="http://schemas.microsoft.com/office/drawing/2014/main" id="{3ABBC38C-079B-603C-D131-EDA30DCBC5BC}"/>
                </a:ext>
              </a:extLst>
            </p:cNvPr>
            <p:cNvSpPr/>
            <p:nvPr/>
          </p:nvSpPr>
          <p:spPr>
            <a:xfrm>
              <a:off x="5602410" y="2700429"/>
              <a:ext cx="373310" cy="362672"/>
            </a:xfrm>
            <a:custGeom>
              <a:avLst/>
              <a:gdLst/>
              <a:ahLst/>
              <a:cxnLst/>
              <a:rect l="l" t="t" r="r" b="b"/>
              <a:pathLst>
                <a:path w="9650" h="9375" extrusionOk="0">
                  <a:moveTo>
                    <a:pt x="7930" y="0"/>
                  </a:moveTo>
                  <a:cubicBezTo>
                    <a:pt x="7515" y="0"/>
                    <a:pt x="7035" y="108"/>
                    <a:pt x="6513" y="315"/>
                  </a:cubicBezTo>
                  <a:cubicBezTo>
                    <a:pt x="6854" y="447"/>
                    <a:pt x="7173" y="616"/>
                    <a:pt x="7469" y="818"/>
                  </a:cubicBezTo>
                  <a:cubicBezTo>
                    <a:pt x="7632" y="785"/>
                    <a:pt x="7785" y="769"/>
                    <a:pt x="7930" y="769"/>
                  </a:cubicBezTo>
                  <a:cubicBezTo>
                    <a:pt x="8205" y="769"/>
                    <a:pt x="8412" y="836"/>
                    <a:pt x="8544" y="969"/>
                  </a:cubicBezTo>
                  <a:cubicBezTo>
                    <a:pt x="8745" y="1170"/>
                    <a:pt x="8793" y="1550"/>
                    <a:pt x="8692" y="2041"/>
                  </a:cubicBezTo>
                  <a:cubicBezTo>
                    <a:pt x="8642" y="2287"/>
                    <a:pt x="8553" y="2559"/>
                    <a:pt x="8429" y="2852"/>
                  </a:cubicBezTo>
                  <a:cubicBezTo>
                    <a:pt x="7998" y="3865"/>
                    <a:pt x="7191" y="4991"/>
                    <a:pt x="6159" y="6024"/>
                  </a:cubicBezTo>
                  <a:cubicBezTo>
                    <a:pt x="4812" y="7372"/>
                    <a:pt x="3284" y="8333"/>
                    <a:pt x="2180" y="8559"/>
                  </a:cubicBezTo>
                  <a:cubicBezTo>
                    <a:pt x="2016" y="8592"/>
                    <a:pt x="1863" y="8609"/>
                    <a:pt x="1719" y="8609"/>
                  </a:cubicBezTo>
                  <a:cubicBezTo>
                    <a:pt x="1443" y="8609"/>
                    <a:pt x="1236" y="8541"/>
                    <a:pt x="1105" y="8408"/>
                  </a:cubicBezTo>
                  <a:cubicBezTo>
                    <a:pt x="903" y="8207"/>
                    <a:pt x="856" y="7827"/>
                    <a:pt x="957" y="7336"/>
                  </a:cubicBezTo>
                  <a:cubicBezTo>
                    <a:pt x="753" y="7040"/>
                    <a:pt x="583" y="6719"/>
                    <a:pt x="451" y="6377"/>
                  </a:cubicBezTo>
                  <a:lnTo>
                    <a:pt x="451" y="6377"/>
                  </a:lnTo>
                  <a:cubicBezTo>
                    <a:pt x="1" y="7517"/>
                    <a:pt x="39" y="8427"/>
                    <a:pt x="562" y="8951"/>
                  </a:cubicBezTo>
                  <a:cubicBezTo>
                    <a:pt x="845" y="9232"/>
                    <a:pt x="1233" y="9375"/>
                    <a:pt x="1721" y="9375"/>
                  </a:cubicBezTo>
                  <a:cubicBezTo>
                    <a:pt x="2134" y="9375"/>
                    <a:pt x="2614" y="9268"/>
                    <a:pt x="3137" y="9061"/>
                  </a:cubicBezTo>
                  <a:cubicBezTo>
                    <a:pt x="3438" y="8942"/>
                    <a:pt x="3754" y="8789"/>
                    <a:pt x="4079" y="8605"/>
                  </a:cubicBezTo>
                  <a:cubicBezTo>
                    <a:pt x="4960" y="8107"/>
                    <a:pt x="5867" y="7401"/>
                    <a:pt x="6703" y="6565"/>
                  </a:cubicBezTo>
                  <a:cubicBezTo>
                    <a:pt x="7803" y="5465"/>
                    <a:pt x="8666" y="4252"/>
                    <a:pt x="9136" y="3152"/>
                  </a:cubicBezTo>
                  <a:cubicBezTo>
                    <a:pt x="9159" y="3100"/>
                    <a:pt x="9178" y="3049"/>
                    <a:pt x="9198" y="2999"/>
                  </a:cubicBezTo>
                  <a:cubicBezTo>
                    <a:pt x="9650" y="1861"/>
                    <a:pt x="9611" y="950"/>
                    <a:pt x="9087" y="426"/>
                  </a:cubicBezTo>
                  <a:cubicBezTo>
                    <a:pt x="8805" y="143"/>
                    <a:pt x="8416"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86;p62">
              <a:extLst>
                <a:ext uri="{FF2B5EF4-FFF2-40B4-BE49-F238E27FC236}">
                  <a16:creationId xmlns:a16="http://schemas.microsoft.com/office/drawing/2014/main" id="{F2F5D3B5-9A44-7888-A663-5E927DC25729}"/>
                </a:ext>
              </a:extLst>
            </p:cNvPr>
            <p:cNvSpPr/>
            <p:nvPr/>
          </p:nvSpPr>
          <p:spPr>
            <a:xfrm>
              <a:off x="5656995" y="2834357"/>
              <a:ext cx="43637" cy="38762"/>
            </a:xfrm>
            <a:custGeom>
              <a:avLst/>
              <a:gdLst/>
              <a:ahLst/>
              <a:cxnLst/>
              <a:rect l="l" t="t" r="r" b="b"/>
              <a:pathLst>
                <a:path w="1128" h="1002" extrusionOk="0">
                  <a:moveTo>
                    <a:pt x="677" y="0"/>
                  </a:moveTo>
                  <a:cubicBezTo>
                    <a:pt x="534" y="0"/>
                    <a:pt x="377" y="65"/>
                    <a:pt x="253" y="189"/>
                  </a:cubicBezTo>
                  <a:cubicBezTo>
                    <a:pt x="36" y="405"/>
                    <a:pt x="1" y="721"/>
                    <a:pt x="173" y="893"/>
                  </a:cubicBezTo>
                  <a:cubicBezTo>
                    <a:pt x="246" y="966"/>
                    <a:pt x="345" y="1001"/>
                    <a:pt x="451" y="1001"/>
                  </a:cubicBezTo>
                  <a:cubicBezTo>
                    <a:pt x="594" y="1001"/>
                    <a:pt x="751" y="937"/>
                    <a:pt x="875" y="813"/>
                  </a:cubicBezTo>
                  <a:cubicBezTo>
                    <a:pt x="1092" y="596"/>
                    <a:pt x="1127" y="281"/>
                    <a:pt x="955" y="109"/>
                  </a:cubicBezTo>
                  <a:cubicBezTo>
                    <a:pt x="882" y="36"/>
                    <a:pt x="783" y="0"/>
                    <a:pt x="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87;p62">
              <a:extLst>
                <a:ext uri="{FF2B5EF4-FFF2-40B4-BE49-F238E27FC236}">
                  <a16:creationId xmlns:a16="http://schemas.microsoft.com/office/drawing/2014/main" id="{ADE4C757-D8A9-6165-163C-92A0BAF74784}"/>
                </a:ext>
              </a:extLst>
            </p:cNvPr>
            <p:cNvSpPr/>
            <p:nvPr/>
          </p:nvSpPr>
          <p:spPr>
            <a:xfrm>
              <a:off x="5739084" y="2752267"/>
              <a:ext cx="43637" cy="38762"/>
            </a:xfrm>
            <a:custGeom>
              <a:avLst/>
              <a:gdLst/>
              <a:ahLst/>
              <a:cxnLst/>
              <a:rect l="l" t="t" r="r" b="b"/>
              <a:pathLst>
                <a:path w="1128" h="1002" extrusionOk="0">
                  <a:moveTo>
                    <a:pt x="677" y="0"/>
                  </a:moveTo>
                  <a:cubicBezTo>
                    <a:pt x="533" y="0"/>
                    <a:pt x="377" y="65"/>
                    <a:pt x="252" y="189"/>
                  </a:cubicBezTo>
                  <a:cubicBezTo>
                    <a:pt x="36" y="406"/>
                    <a:pt x="0" y="721"/>
                    <a:pt x="172" y="893"/>
                  </a:cubicBezTo>
                  <a:cubicBezTo>
                    <a:pt x="246" y="966"/>
                    <a:pt x="345" y="1002"/>
                    <a:pt x="451" y="1002"/>
                  </a:cubicBezTo>
                  <a:cubicBezTo>
                    <a:pt x="594" y="1002"/>
                    <a:pt x="751" y="937"/>
                    <a:pt x="875" y="813"/>
                  </a:cubicBezTo>
                  <a:cubicBezTo>
                    <a:pt x="1091" y="596"/>
                    <a:pt x="1127" y="281"/>
                    <a:pt x="955" y="109"/>
                  </a:cubicBezTo>
                  <a:cubicBezTo>
                    <a:pt x="882" y="36"/>
                    <a:pt x="783" y="0"/>
                    <a:pt x="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88;p62">
              <a:extLst>
                <a:ext uri="{FF2B5EF4-FFF2-40B4-BE49-F238E27FC236}">
                  <a16:creationId xmlns:a16="http://schemas.microsoft.com/office/drawing/2014/main" id="{01C1C141-8DF1-B29F-B8DA-260893079DAC}"/>
                </a:ext>
              </a:extLst>
            </p:cNvPr>
            <p:cNvSpPr/>
            <p:nvPr/>
          </p:nvSpPr>
          <p:spPr>
            <a:xfrm>
              <a:off x="5663881" y="2821591"/>
              <a:ext cx="18259" cy="17137"/>
            </a:xfrm>
            <a:custGeom>
              <a:avLst/>
              <a:gdLst/>
              <a:ahLst/>
              <a:cxnLst/>
              <a:rect l="l" t="t" r="r" b="b"/>
              <a:pathLst>
                <a:path w="472" h="443" extrusionOk="0">
                  <a:moveTo>
                    <a:pt x="156" y="0"/>
                  </a:moveTo>
                  <a:cubicBezTo>
                    <a:pt x="120" y="0"/>
                    <a:pt x="84" y="14"/>
                    <a:pt x="56" y="42"/>
                  </a:cubicBezTo>
                  <a:cubicBezTo>
                    <a:pt x="1" y="97"/>
                    <a:pt x="1" y="187"/>
                    <a:pt x="56" y="243"/>
                  </a:cubicBezTo>
                  <a:lnTo>
                    <a:pt x="215" y="402"/>
                  </a:lnTo>
                  <a:cubicBezTo>
                    <a:pt x="244" y="429"/>
                    <a:pt x="280" y="443"/>
                    <a:pt x="315" y="443"/>
                  </a:cubicBezTo>
                  <a:cubicBezTo>
                    <a:pt x="351" y="443"/>
                    <a:pt x="388" y="429"/>
                    <a:pt x="417" y="402"/>
                  </a:cubicBezTo>
                  <a:cubicBezTo>
                    <a:pt x="471" y="347"/>
                    <a:pt x="471" y="256"/>
                    <a:pt x="417" y="201"/>
                  </a:cubicBezTo>
                  <a:lnTo>
                    <a:pt x="256" y="42"/>
                  </a:lnTo>
                  <a:cubicBezTo>
                    <a:pt x="229" y="14"/>
                    <a:pt x="193" y="0"/>
                    <a:pt x="1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89;p62">
              <a:extLst>
                <a:ext uri="{FF2B5EF4-FFF2-40B4-BE49-F238E27FC236}">
                  <a16:creationId xmlns:a16="http://schemas.microsoft.com/office/drawing/2014/main" id="{D14178FA-A9D6-E0F0-23C9-FC653030D28E}"/>
                </a:ext>
              </a:extLst>
            </p:cNvPr>
            <p:cNvSpPr/>
            <p:nvPr/>
          </p:nvSpPr>
          <p:spPr>
            <a:xfrm>
              <a:off x="5728291" y="2757141"/>
              <a:ext cx="18298" cy="17176"/>
            </a:xfrm>
            <a:custGeom>
              <a:avLst/>
              <a:gdLst/>
              <a:ahLst/>
              <a:cxnLst/>
              <a:rect l="l" t="t" r="r" b="b"/>
              <a:pathLst>
                <a:path w="473" h="444" extrusionOk="0">
                  <a:moveTo>
                    <a:pt x="157" y="1"/>
                  </a:moveTo>
                  <a:cubicBezTo>
                    <a:pt x="121" y="1"/>
                    <a:pt x="85" y="15"/>
                    <a:pt x="57" y="42"/>
                  </a:cubicBezTo>
                  <a:cubicBezTo>
                    <a:pt x="1" y="98"/>
                    <a:pt x="1" y="188"/>
                    <a:pt x="57" y="243"/>
                  </a:cubicBezTo>
                  <a:lnTo>
                    <a:pt x="216" y="402"/>
                  </a:lnTo>
                  <a:cubicBezTo>
                    <a:pt x="245" y="430"/>
                    <a:pt x="281" y="443"/>
                    <a:pt x="316" y="443"/>
                  </a:cubicBezTo>
                  <a:cubicBezTo>
                    <a:pt x="352" y="443"/>
                    <a:pt x="389" y="430"/>
                    <a:pt x="416" y="402"/>
                  </a:cubicBezTo>
                  <a:cubicBezTo>
                    <a:pt x="472" y="347"/>
                    <a:pt x="472" y="257"/>
                    <a:pt x="416" y="201"/>
                  </a:cubicBezTo>
                  <a:lnTo>
                    <a:pt x="257" y="42"/>
                  </a:lnTo>
                  <a:cubicBezTo>
                    <a:pt x="230" y="15"/>
                    <a:pt x="194" y="1"/>
                    <a:pt x="1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90;p62">
              <a:extLst>
                <a:ext uri="{FF2B5EF4-FFF2-40B4-BE49-F238E27FC236}">
                  <a16:creationId xmlns:a16="http://schemas.microsoft.com/office/drawing/2014/main" id="{2A8B0E0D-4FD5-CC4C-BE04-60E6721F15B7}"/>
                </a:ext>
              </a:extLst>
            </p:cNvPr>
            <p:cNvSpPr/>
            <p:nvPr/>
          </p:nvSpPr>
          <p:spPr>
            <a:xfrm>
              <a:off x="5693939" y="2786929"/>
              <a:ext cx="28472" cy="27969"/>
            </a:xfrm>
            <a:custGeom>
              <a:avLst/>
              <a:gdLst/>
              <a:ahLst/>
              <a:cxnLst/>
              <a:rect l="l" t="t" r="r" b="b"/>
              <a:pathLst>
                <a:path w="736" h="723" extrusionOk="0">
                  <a:moveTo>
                    <a:pt x="585" y="1"/>
                  </a:moveTo>
                  <a:cubicBezTo>
                    <a:pt x="582" y="1"/>
                    <a:pt x="579" y="1"/>
                    <a:pt x="575" y="1"/>
                  </a:cubicBezTo>
                  <a:cubicBezTo>
                    <a:pt x="497" y="6"/>
                    <a:pt x="438" y="74"/>
                    <a:pt x="444" y="152"/>
                  </a:cubicBezTo>
                  <a:cubicBezTo>
                    <a:pt x="450" y="230"/>
                    <a:pt x="421" y="306"/>
                    <a:pt x="365" y="362"/>
                  </a:cubicBezTo>
                  <a:cubicBezTo>
                    <a:pt x="315" y="412"/>
                    <a:pt x="246" y="440"/>
                    <a:pt x="175" y="440"/>
                  </a:cubicBezTo>
                  <a:cubicBezTo>
                    <a:pt x="169" y="440"/>
                    <a:pt x="163" y="439"/>
                    <a:pt x="157" y="439"/>
                  </a:cubicBezTo>
                  <a:cubicBezTo>
                    <a:pt x="153" y="439"/>
                    <a:pt x="150" y="439"/>
                    <a:pt x="147" y="439"/>
                  </a:cubicBezTo>
                  <a:cubicBezTo>
                    <a:pt x="73" y="439"/>
                    <a:pt x="11" y="497"/>
                    <a:pt x="6" y="571"/>
                  </a:cubicBezTo>
                  <a:cubicBezTo>
                    <a:pt x="0" y="649"/>
                    <a:pt x="60" y="717"/>
                    <a:pt x="138" y="722"/>
                  </a:cubicBezTo>
                  <a:cubicBezTo>
                    <a:pt x="151" y="723"/>
                    <a:pt x="163" y="723"/>
                    <a:pt x="176" y="723"/>
                  </a:cubicBezTo>
                  <a:cubicBezTo>
                    <a:pt x="322" y="723"/>
                    <a:pt x="461" y="665"/>
                    <a:pt x="565" y="564"/>
                  </a:cubicBezTo>
                  <a:cubicBezTo>
                    <a:pt x="678" y="450"/>
                    <a:pt x="736" y="293"/>
                    <a:pt x="725" y="133"/>
                  </a:cubicBezTo>
                  <a:cubicBezTo>
                    <a:pt x="721" y="59"/>
                    <a:pt x="659" y="1"/>
                    <a:pt x="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91;p62">
              <a:extLst>
                <a:ext uri="{FF2B5EF4-FFF2-40B4-BE49-F238E27FC236}">
                  <a16:creationId xmlns:a16="http://schemas.microsoft.com/office/drawing/2014/main" id="{B0171E8D-F099-0FC8-0B19-4B89AB625417}"/>
                </a:ext>
              </a:extLst>
            </p:cNvPr>
            <p:cNvSpPr/>
            <p:nvPr/>
          </p:nvSpPr>
          <p:spPr>
            <a:xfrm>
              <a:off x="5596569" y="2695052"/>
              <a:ext cx="383136" cy="373581"/>
            </a:xfrm>
            <a:custGeom>
              <a:avLst/>
              <a:gdLst/>
              <a:ahLst/>
              <a:cxnLst/>
              <a:rect l="l" t="t" r="r" b="b"/>
              <a:pathLst>
                <a:path w="9904" h="9657" extrusionOk="0">
                  <a:moveTo>
                    <a:pt x="8081" y="1049"/>
                  </a:moveTo>
                  <a:cubicBezTo>
                    <a:pt x="8316" y="1049"/>
                    <a:pt x="8490" y="1102"/>
                    <a:pt x="8596" y="1207"/>
                  </a:cubicBezTo>
                  <a:cubicBezTo>
                    <a:pt x="8715" y="1325"/>
                    <a:pt x="8768" y="1536"/>
                    <a:pt x="8752" y="1816"/>
                  </a:cubicBezTo>
                  <a:cubicBezTo>
                    <a:pt x="8640" y="1675"/>
                    <a:pt x="8519" y="1541"/>
                    <a:pt x="8390" y="1413"/>
                  </a:cubicBezTo>
                  <a:cubicBezTo>
                    <a:pt x="8261" y="1283"/>
                    <a:pt x="8126" y="1163"/>
                    <a:pt x="7986" y="1051"/>
                  </a:cubicBezTo>
                  <a:cubicBezTo>
                    <a:pt x="8017" y="1050"/>
                    <a:pt x="8049" y="1049"/>
                    <a:pt x="8081" y="1049"/>
                  </a:cubicBezTo>
                  <a:close/>
                  <a:moveTo>
                    <a:pt x="1200" y="7838"/>
                  </a:moveTo>
                  <a:lnTo>
                    <a:pt x="1200" y="7838"/>
                  </a:lnTo>
                  <a:cubicBezTo>
                    <a:pt x="1313" y="7978"/>
                    <a:pt x="1432" y="8114"/>
                    <a:pt x="1562" y="8241"/>
                  </a:cubicBezTo>
                  <a:cubicBezTo>
                    <a:pt x="1689" y="8369"/>
                    <a:pt x="1825" y="8490"/>
                    <a:pt x="1967" y="8603"/>
                  </a:cubicBezTo>
                  <a:cubicBezTo>
                    <a:pt x="1933" y="8604"/>
                    <a:pt x="1901" y="8605"/>
                    <a:pt x="1871" y="8605"/>
                  </a:cubicBezTo>
                  <a:cubicBezTo>
                    <a:pt x="1635" y="8605"/>
                    <a:pt x="1461" y="8553"/>
                    <a:pt x="1356" y="8447"/>
                  </a:cubicBezTo>
                  <a:cubicBezTo>
                    <a:pt x="1237" y="8329"/>
                    <a:pt x="1184" y="8118"/>
                    <a:pt x="1200" y="7838"/>
                  </a:cubicBezTo>
                  <a:close/>
                  <a:moveTo>
                    <a:pt x="9333" y="3531"/>
                  </a:moveTo>
                  <a:lnTo>
                    <a:pt x="9333" y="3531"/>
                  </a:lnTo>
                  <a:cubicBezTo>
                    <a:pt x="9804" y="5121"/>
                    <a:pt x="9371" y="6859"/>
                    <a:pt x="8189" y="8041"/>
                  </a:cubicBezTo>
                  <a:cubicBezTo>
                    <a:pt x="7323" y="8907"/>
                    <a:pt x="6156" y="9371"/>
                    <a:pt x="4969" y="9371"/>
                  </a:cubicBezTo>
                  <a:cubicBezTo>
                    <a:pt x="4538" y="9371"/>
                    <a:pt x="4104" y="9311"/>
                    <a:pt x="3680" y="9186"/>
                  </a:cubicBezTo>
                  <a:cubicBezTo>
                    <a:pt x="3883" y="9093"/>
                    <a:pt x="4088" y="8986"/>
                    <a:pt x="4297" y="8868"/>
                  </a:cubicBezTo>
                  <a:cubicBezTo>
                    <a:pt x="5189" y="8363"/>
                    <a:pt x="6107" y="7649"/>
                    <a:pt x="6953" y="6803"/>
                  </a:cubicBezTo>
                  <a:cubicBezTo>
                    <a:pt x="8004" y="5752"/>
                    <a:pt x="8843" y="4598"/>
                    <a:pt x="9333" y="3531"/>
                  </a:cubicBezTo>
                  <a:close/>
                  <a:moveTo>
                    <a:pt x="4975" y="0"/>
                  </a:moveTo>
                  <a:cubicBezTo>
                    <a:pt x="3684" y="0"/>
                    <a:pt x="2472" y="502"/>
                    <a:pt x="1559" y="1414"/>
                  </a:cubicBezTo>
                  <a:cubicBezTo>
                    <a:pt x="649" y="2326"/>
                    <a:pt x="146" y="3539"/>
                    <a:pt x="146" y="4828"/>
                  </a:cubicBezTo>
                  <a:cubicBezTo>
                    <a:pt x="146" y="5415"/>
                    <a:pt x="250" y="5985"/>
                    <a:pt x="449" y="6517"/>
                  </a:cubicBezTo>
                  <a:cubicBezTo>
                    <a:pt x="0" y="7686"/>
                    <a:pt x="56" y="8635"/>
                    <a:pt x="613" y="9190"/>
                  </a:cubicBezTo>
                  <a:cubicBezTo>
                    <a:pt x="921" y="9498"/>
                    <a:pt x="1345" y="9655"/>
                    <a:pt x="1870" y="9655"/>
                  </a:cubicBezTo>
                  <a:cubicBezTo>
                    <a:pt x="2287" y="9655"/>
                    <a:pt x="2764" y="9553"/>
                    <a:pt x="3287" y="9352"/>
                  </a:cubicBezTo>
                  <a:cubicBezTo>
                    <a:pt x="3828" y="9554"/>
                    <a:pt x="4400" y="9656"/>
                    <a:pt x="4973" y="9656"/>
                  </a:cubicBezTo>
                  <a:cubicBezTo>
                    <a:pt x="5303" y="9656"/>
                    <a:pt x="5634" y="9622"/>
                    <a:pt x="5961" y="9555"/>
                  </a:cubicBezTo>
                  <a:cubicBezTo>
                    <a:pt x="6881" y="9364"/>
                    <a:pt x="7721" y="8910"/>
                    <a:pt x="8389" y="8241"/>
                  </a:cubicBezTo>
                  <a:cubicBezTo>
                    <a:pt x="9058" y="7572"/>
                    <a:pt x="9511" y="6733"/>
                    <a:pt x="9702" y="5810"/>
                  </a:cubicBezTo>
                  <a:cubicBezTo>
                    <a:pt x="9888" y="4916"/>
                    <a:pt x="9818" y="3993"/>
                    <a:pt x="9501" y="3139"/>
                  </a:cubicBezTo>
                  <a:cubicBezTo>
                    <a:pt x="9896" y="2116"/>
                    <a:pt x="9904" y="1272"/>
                    <a:pt x="9527" y="696"/>
                  </a:cubicBezTo>
                  <a:cubicBezTo>
                    <a:pt x="9500" y="655"/>
                    <a:pt x="9454" y="633"/>
                    <a:pt x="9408" y="633"/>
                  </a:cubicBezTo>
                  <a:cubicBezTo>
                    <a:pt x="9381" y="633"/>
                    <a:pt x="9355" y="640"/>
                    <a:pt x="9331" y="655"/>
                  </a:cubicBezTo>
                  <a:cubicBezTo>
                    <a:pt x="9266" y="699"/>
                    <a:pt x="9248" y="786"/>
                    <a:pt x="9290" y="852"/>
                  </a:cubicBezTo>
                  <a:cubicBezTo>
                    <a:pt x="9621" y="1356"/>
                    <a:pt x="9596" y="2128"/>
                    <a:pt x="9217" y="3087"/>
                  </a:cubicBezTo>
                  <a:cubicBezTo>
                    <a:pt x="9199" y="3135"/>
                    <a:pt x="9178" y="3184"/>
                    <a:pt x="9157" y="3236"/>
                  </a:cubicBezTo>
                  <a:cubicBezTo>
                    <a:pt x="8694" y="4322"/>
                    <a:pt x="7840" y="5518"/>
                    <a:pt x="6754" y="6605"/>
                  </a:cubicBezTo>
                  <a:cubicBezTo>
                    <a:pt x="5926" y="7431"/>
                    <a:pt x="5030" y="8129"/>
                    <a:pt x="4159" y="8622"/>
                  </a:cubicBezTo>
                  <a:cubicBezTo>
                    <a:pt x="3842" y="8803"/>
                    <a:pt x="3530" y="8953"/>
                    <a:pt x="3235" y="9070"/>
                  </a:cubicBezTo>
                  <a:cubicBezTo>
                    <a:pt x="2725" y="9271"/>
                    <a:pt x="2266" y="9372"/>
                    <a:pt x="1871" y="9372"/>
                  </a:cubicBezTo>
                  <a:cubicBezTo>
                    <a:pt x="1424" y="9372"/>
                    <a:pt x="1068" y="9244"/>
                    <a:pt x="813" y="8990"/>
                  </a:cubicBezTo>
                  <a:cubicBezTo>
                    <a:pt x="385" y="8562"/>
                    <a:pt x="318" y="7829"/>
                    <a:pt x="614" y="6903"/>
                  </a:cubicBezTo>
                  <a:lnTo>
                    <a:pt x="614" y="6903"/>
                  </a:lnTo>
                  <a:cubicBezTo>
                    <a:pt x="713" y="7112"/>
                    <a:pt x="828" y="7314"/>
                    <a:pt x="958" y="7508"/>
                  </a:cubicBezTo>
                  <a:cubicBezTo>
                    <a:pt x="862" y="8027"/>
                    <a:pt x="931" y="8422"/>
                    <a:pt x="1156" y="8649"/>
                  </a:cubicBezTo>
                  <a:cubicBezTo>
                    <a:pt x="1316" y="8809"/>
                    <a:pt x="1557" y="8890"/>
                    <a:pt x="1871" y="8890"/>
                  </a:cubicBezTo>
                  <a:cubicBezTo>
                    <a:pt x="2022" y="8890"/>
                    <a:pt x="2186" y="8872"/>
                    <a:pt x="2359" y="8837"/>
                  </a:cubicBezTo>
                  <a:cubicBezTo>
                    <a:pt x="3318" y="8642"/>
                    <a:pt x="4554" y="7930"/>
                    <a:pt x="5748" y="6884"/>
                  </a:cubicBezTo>
                  <a:cubicBezTo>
                    <a:pt x="5808" y="6833"/>
                    <a:pt x="5813" y="6743"/>
                    <a:pt x="5762" y="6685"/>
                  </a:cubicBezTo>
                  <a:cubicBezTo>
                    <a:pt x="5734" y="6653"/>
                    <a:pt x="5694" y="6637"/>
                    <a:pt x="5654" y="6637"/>
                  </a:cubicBezTo>
                  <a:cubicBezTo>
                    <a:pt x="5622" y="6637"/>
                    <a:pt x="5589" y="6648"/>
                    <a:pt x="5562" y="6671"/>
                  </a:cubicBezTo>
                  <a:cubicBezTo>
                    <a:pt x="4444" y="7650"/>
                    <a:pt x="3253" y="8348"/>
                    <a:pt x="2360" y="8548"/>
                  </a:cubicBezTo>
                  <a:cubicBezTo>
                    <a:pt x="2148" y="8399"/>
                    <a:pt x="1947" y="8230"/>
                    <a:pt x="1762" y="8045"/>
                  </a:cubicBezTo>
                  <a:cubicBezTo>
                    <a:pt x="903" y="7186"/>
                    <a:pt x="430" y="6046"/>
                    <a:pt x="430" y="4831"/>
                  </a:cubicBezTo>
                  <a:cubicBezTo>
                    <a:pt x="430" y="3616"/>
                    <a:pt x="903" y="2475"/>
                    <a:pt x="1762" y="1617"/>
                  </a:cubicBezTo>
                  <a:cubicBezTo>
                    <a:pt x="2648" y="730"/>
                    <a:pt x="3812" y="287"/>
                    <a:pt x="4976" y="287"/>
                  </a:cubicBezTo>
                  <a:cubicBezTo>
                    <a:pt x="6139" y="287"/>
                    <a:pt x="7303" y="730"/>
                    <a:pt x="8189" y="1617"/>
                  </a:cubicBezTo>
                  <a:cubicBezTo>
                    <a:pt x="8374" y="1801"/>
                    <a:pt x="8543" y="2002"/>
                    <a:pt x="8692" y="2213"/>
                  </a:cubicBezTo>
                  <a:cubicBezTo>
                    <a:pt x="8642" y="2437"/>
                    <a:pt x="8560" y="2680"/>
                    <a:pt x="8451" y="2939"/>
                  </a:cubicBezTo>
                  <a:cubicBezTo>
                    <a:pt x="8026" y="3936"/>
                    <a:pt x="7231" y="5045"/>
                    <a:pt x="6210" y="6066"/>
                  </a:cubicBezTo>
                  <a:cubicBezTo>
                    <a:pt x="6132" y="6143"/>
                    <a:pt x="6053" y="6221"/>
                    <a:pt x="5973" y="6296"/>
                  </a:cubicBezTo>
                  <a:cubicBezTo>
                    <a:pt x="5916" y="6351"/>
                    <a:pt x="5914" y="6440"/>
                    <a:pt x="5967" y="6496"/>
                  </a:cubicBezTo>
                  <a:cubicBezTo>
                    <a:pt x="5995" y="6526"/>
                    <a:pt x="6032" y="6541"/>
                    <a:pt x="6070" y="6541"/>
                  </a:cubicBezTo>
                  <a:cubicBezTo>
                    <a:pt x="6106" y="6541"/>
                    <a:pt x="6141" y="6527"/>
                    <a:pt x="6168" y="6500"/>
                  </a:cubicBezTo>
                  <a:cubicBezTo>
                    <a:pt x="6250" y="6422"/>
                    <a:pt x="6330" y="6343"/>
                    <a:pt x="6410" y="6264"/>
                  </a:cubicBezTo>
                  <a:cubicBezTo>
                    <a:pt x="7454" y="5220"/>
                    <a:pt x="8272" y="4078"/>
                    <a:pt x="8710" y="3048"/>
                  </a:cubicBezTo>
                  <a:cubicBezTo>
                    <a:pt x="8836" y="2750"/>
                    <a:pt x="8927" y="2469"/>
                    <a:pt x="8981" y="2211"/>
                  </a:cubicBezTo>
                  <a:cubicBezTo>
                    <a:pt x="9095" y="1661"/>
                    <a:pt x="9029" y="1245"/>
                    <a:pt x="8795" y="1009"/>
                  </a:cubicBezTo>
                  <a:cubicBezTo>
                    <a:pt x="8636" y="849"/>
                    <a:pt x="8394" y="767"/>
                    <a:pt x="8080" y="767"/>
                  </a:cubicBezTo>
                  <a:cubicBezTo>
                    <a:pt x="7947" y="767"/>
                    <a:pt x="7803" y="782"/>
                    <a:pt x="7652" y="809"/>
                  </a:cubicBezTo>
                  <a:cubicBezTo>
                    <a:pt x="7460" y="681"/>
                    <a:pt x="7259" y="567"/>
                    <a:pt x="7051" y="466"/>
                  </a:cubicBezTo>
                  <a:cubicBezTo>
                    <a:pt x="7429" y="345"/>
                    <a:pt x="7774" y="284"/>
                    <a:pt x="8080" y="284"/>
                  </a:cubicBezTo>
                  <a:cubicBezTo>
                    <a:pt x="8422" y="284"/>
                    <a:pt x="8712" y="359"/>
                    <a:pt x="8942" y="508"/>
                  </a:cubicBezTo>
                  <a:cubicBezTo>
                    <a:pt x="8966" y="523"/>
                    <a:pt x="8992" y="530"/>
                    <a:pt x="9019" y="530"/>
                  </a:cubicBezTo>
                  <a:cubicBezTo>
                    <a:pt x="9065" y="530"/>
                    <a:pt x="9110" y="508"/>
                    <a:pt x="9137" y="465"/>
                  </a:cubicBezTo>
                  <a:cubicBezTo>
                    <a:pt x="9179" y="400"/>
                    <a:pt x="9160" y="312"/>
                    <a:pt x="9095" y="270"/>
                  </a:cubicBezTo>
                  <a:cubicBezTo>
                    <a:pt x="8818" y="91"/>
                    <a:pt x="8475" y="0"/>
                    <a:pt x="8079" y="0"/>
                  </a:cubicBezTo>
                  <a:cubicBezTo>
                    <a:pt x="7661" y="0"/>
                    <a:pt x="7185" y="101"/>
                    <a:pt x="6664" y="303"/>
                  </a:cubicBezTo>
                  <a:cubicBezTo>
                    <a:pt x="6131" y="105"/>
                    <a:pt x="5560" y="0"/>
                    <a:pt x="49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6783596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8"/>
        <p:cNvGrpSpPr/>
        <p:nvPr/>
      </p:nvGrpSpPr>
      <p:grpSpPr>
        <a:xfrm>
          <a:off x="0" y="0"/>
          <a:ext cx="0" cy="0"/>
          <a:chOff x="0" y="0"/>
          <a:chExt cx="0" cy="0"/>
        </a:xfrm>
      </p:grpSpPr>
      <p:grpSp>
        <p:nvGrpSpPr>
          <p:cNvPr id="3279" name="Google Shape;3279;p41"/>
          <p:cNvGrpSpPr/>
          <p:nvPr/>
        </p:nvGrpSpPr>
        <p:grpSpPr>
          <a:xfrm>
            <a:off x="1375456" y="1796713"/>
            <a:ext cx="1550072" cy="1550072"/>
            <a:chOff x="530505" y="2179769"/>
            <a:chExt cx="2442212" cy="2442212"/>
          </a:xfrm>
        </p:grpSpPr>
        <p:sp>
          <p:nvSpPr>
            <p:cNvPr id="3280" name="Google Shape;3280;p41"/>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1"/>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1"/>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1"/>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4" name="Google Shape;3284;p41"/>
          <p:cNvSpPr txBox="1">
            <a:spLocks noGrp="1"/>
          </p:cNvSpPr>
          <p:nvPr>
            <p:ph type="title"/>
          </p:nvPr>
        </p:nvSpPr>
        <p:spPr>
          <a:xfrm>
            <a:off x="3049794" y="2053363"/>
            <a:ext cx="456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Demo</a:t>
            </a:r>
            <a:endParaRPr dirty="0"/>
          </a:p>
        </p:txBody>
      </p:sp>
      <p:sp>
        <p:nvSpPr>
          <p:cNvPr id="3285" name="Google Shape;3285;p41"/>
          <p:cNvSpPr txBox="1">
            <a:spLocks noGrp="1"/>
          </p:cNvSpPr>
          <p:nvPr>
            <p:ph type="title" idx="2"/>
          </p:nvPr>
        </p:nvSpPr>
        <p:spPr>
          <a:xfrm>
            <a:off x="955878" y="2106474"/>
            <a:ext cx="1832747" cy="9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3287" name="Google Shape;3287;p41"/>
          <p:cNvGrpSpPr/>
          <p:nvPr/>
        </p:nvGrpSpPr>
        <p:grpSpPr>
          <a:xfrm rot="-1319439">
            <a:off x="3635463" y="-416053"/>
            <a:ext cx="1996481" cy="1826244"/>
            <a:chOff x="7078965" y="5331432"/>
            <a:chExt cx="404914" cy="370357"/>
          </a:xfrm>
        </p:grpSpPr>
        <p:sp>
          <p:nvSpPr>
            <p:cNvPr id="3288" name="Google Shape;3288;p41"/>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1"/>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1"/>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1"/>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1"/>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1"/>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1"/>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1"/>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1"/>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1"/>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1"/>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1"/>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1"/>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1"/>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1"/>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3" name="Google Shape;3303;p41"/>
          <p:cNvGrpSpPr/>
          <p:nvPr/>
        </p:nvGrpSpPr>
        <p:grpSpPr>
          <a:xfrm rot="-545041">
            <a:off x="5463947" y="3904225"/>
            <a:ext cx="906977" cy="853220"/>
            <a:chOff x="4849812" y="4937475"/>
            <a:chExt cx="398098" cy="374552"/>
          </a:xfrm>
        </p:grpSpPr>
        <p:sp>
          <p:nvSpPr>
            <p:cNvPr id="3304" name="Google Shape;3304;p41"/>
            <p:cNvSpPr/>
            <p:nvPr/>
          </p:nvSpPr>
          <p:spPr>
            <a:xfrm>
              <a:off x="4880651" y="4941860"/>
              <a:ext cx="367259" cy="367306"/>
            </a:xfrm>
            <a:custGeom>
              <a:avLst/>
              <a:gdLst/>
              <a:ahLst/>
              <a:cxnLst/>
              <a:rect l="l" t="t" r="r" b="b"/>
              <a:pathLst>
                <a:path w="7705" h="7706" extrusionOk="0">
                  <a:moveTo>
                    <a:pt x="3853" y="0"/>
                  </a:moveTo>
                  <a:cubicBezTo>
                    <a:pt x="1725" y="0"/>
                    <a:pt x="1" y="1725"/>
                    <a:pt x="1" y="3853"/>
                  </a:cubicBezTo>
                  <a:cubicBezTo>
                    <a:pt x="1" y="5980"/>
                    <a:pt x="1725" y="7705"/>
                    <a:pt x="3853" y="7705"/>
                  </a:cubicBezTo>
                  <a:cubicBezTo>
                    <a:pt x="5980" y="7705"/>
                    <a:pt x="7705" y="5980"/>
                    <a:pt x="7705" y="3853"/>
                  </a:cubicBezTo>
                  <a:cubicBezTo>
                    <a:pt x="7705" y="1725"/>
                    <a:pt x="5980" y="0"/>
                    <a:pt x="3853"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1"/>
            <p:cNvSpPr/>
            <p:nvPr/>
          </p:nvSpPr>
          <p:spPr>
            <a:xfrm>
              <a:off x="4880556" y="5098059"/>
              <a:ext cx="367259" cy="73595"/>
            </a:xfrm>
            <a:custGeom>
              <a:avLst/>
              <a:gdLst/>
              <a:ahLst/>
              <a:cxnLst/>
              <a:rect l="l" t="t" r="r" b="b"/>
              <a:pathLst>
                <a:path w="7705" h="1544" extrusionOk="0">
                  <a:moveTo>
                    <a:pt x="45" y="1"/>
                  </a:moveTo>
                  <a:cubicBezTo>
                    <a:pt x="16" y="188"/>
                    <a:pt x="1" y="379"/>
                    <a:pt x="1" y="575"/>
                  </a:cubicBezTo>
                  <a:cubicBezTo>
                    <a:pt x="1" y="622"/>
                    <a:pt x="4" y="667"/>
                    <a:pt x="6" y="714"/>
                  </a:cubicBezTo>
                  <a:cubicBezTo>
                    <a:pt x="620" y="747"/>
                    <a:pt x="1219" y="862"/>
                    <a:pt x="1809" y="1040"/>
                  </a:cubicBezTo>
                  <a:cubicBezTo>
                    <a:pt x="2150" y="1143"/>
                    <a:pt x="2484" y="1271"/>
                    <a:pt x="2824" y="1377"/>
                  </a:cubicBezTo>
                  <a:cubicBezTo>
                    <a:pt x="3161" y="1484"/>
                    <a:pt x="3511" y="1544"/>
                    <a:pt x="3865" y="1544"/>
                  </a:cubicBezTo>
                  <a:cubicBezTo>
                    <a:pt x="3868" y="1544"/>
                    <a:pt x="3871" y="1544"/>
                    <a:pt x="3874" y="1544"/>
                  </a:cubicBezTo>
                  <a:cubicBezTo>
                    <a:pt x="4517" y="1543"/>
                    <a:pt x="5130" y="1345"/>
                    <a:pt x="5747" y="1188"/>
                  </a:cubicBezTo>
                  <a:cubicBezTo>
                    <a:pt x="6083" y="1101"/>
                    <a:pt x="6426" y="1021"/>
                    <a:pt x="6772" y="990"/>
                  </a:cubicBezTo>
                  <a:cubicBezTo>
                    <a:pt x="6883" y="980"/>
                    <a:pt x="6995" y="975"/>
                    <a:pt x="7106" y="975"/>
                  </a:cubicBezTo>
                  <a:cubicBezTo>
                    <a:pt x="7298" y="975"/>
                    <a:pt x="7489" y="989"/>
                    <a:pt x="7678" y="1015"/>
                  </a:cubicBezTo>
                  <a:cubicBezTo>
                    <a:pt x="7695" y="870"/>
                    <a:pt x="7704" y="723"/>
                    <a:pt x="7704" y="575"/>
                  </a:cubicBezTo>
                  <a:cubicBezTo>
                    <a:pt x="7704" y="531"/>
                    <a:pt x="7703" y="487"/>
                    <a:pt x="7700" y="444"/>
                  </a:cubicBezTo>
                  <a:cubicBezTo>
                    <a:pt x="7098" y="235"/>
                    <a:pt x="6456" y="162"/>
                    <a:pt x="5818" y="152"/>
                  </a:cubicBezTo>
                  <a:cubicBezTo>
                    <a:pt x="5768" y="151"/>
                    <a:pt x="5717" y="150"/>
                    <a:pt x="5667" y="150"/>
                  </a:cubicBezTo>
                  <a:cubicBezTo>
                    <a:pt x="5039" y="150"/>
                    <a:pt x="4415" y="208"/>
                    <a:pt x="3790" y="262"/>
                  </a:cubicBezTo>
                  <a:cubicBezTo>
                    <a:pt x="3282" y="304"/>
                    <a:pt x="2772" y="344"/>
                    <a:pt x="2263" y="344"/>
                  </a:cubicBezTo>
                  <a:cubicBezTo>
                    <a:pt x="2099" y="344"/>
                    <a:pt x="1935" y="340"/>
                    <a:pt x="1772" y="331"/>
                  </a:cubicBezTo>
                  <a:cubicBezTo>
                    <a:pt x="1183" y="298"/>
                    <a:pt x="601" y="194"/>
                    <a:pt x="45"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1"/>
            <p:cNvSpPr/>
            <p:nvPr/>
          </p:nvSpPr>
          <p:spPr>
            <a:xfrm>
              <a:off x="4934703" y="4963691"/>
              <a:ext cx="255961" cy="44185"/>
            </a:xfrm>
            <a:custGeom>
              <a:avLst/>
              <a:gdLst/>
              <a:ahLst/>
              <a:cxnLst/>
              <a:rect l="l" t="t" r="r" b="b"/>
              <a:pathLst>
                <a:path w="5370" h="927" extrusionOk="0">
                  <a:moveTo>
                    <a:pt x="4542" y="1"/>
                  </a:moveTo>
                  <a:cubicBezTo>
                    <a:pt x="4481" y="24"/>
                    <a:pt x="4423" y="48"/>
                    <a:pt x="4364" y="70"/>
                  </a:cubicBezTo>
                  <a:cubicBezTo>
                    <a:pt x="3726" y="301"/>
                    <a:pt x="3056" y="410"/>
                    <a:pt x="2380" y="419"/>
                  </a:cubicBezTo>
                  <a:cubicBezTo>
                    <a:pt x="2344" y="420"/>
                    <a:pt x="2308" y="420"/>
                    <a:pt x="2272" y="420"/>
                  </a:cubicBezTo>
                  <a:cubicBezTo>
                    <a:pt x="1667" y="420"/>
                    <a:pt x="1062" y="355"/>
                    <a:pt x="463" y="274"/>
                  </a:cubicBezTo>
                  <a:cubicBezTo>
                    <a:pt x="299" y="393"/>
                    <a:pt x="144" y="524"/>
                    <a:pt x="1" y="666"/>
                  </a:cubicBezTo>
                  <a:cubicBezTo>
                    <a:pt x="548" y="834"/>
                    <a:pt x="1124" y="902"/>
                    <a:pt x="1695" y="920"/>
                  </a:cubicBezTo>
                  <a:cubicBezTo>
                    <a:pt x="1843" y="924"/>
                    <a:pt x="1992" y="927"/>
                    <a:pt x="2141" y="927"/>
                  </a:cubicBezTo>
                  <a:cubicBezTo>
                    <a:pt x="2530" y="927"/>
                    <a:pt x="2921" y="909"/>
                    <a:pt x="3305" y="855"/>
                  </a:cubicBezTo>
                  <a:cubicBezTo>
                    <a:pt x="3767" y="789"/>
                    <a:pt x="4227" y="702"/>
                    <a:pt x="4690" y="647"/>
                  </a:cubicBezTo>
                  <a:cubicBezTo>
                    <a:pt x="4912" y="620"/>
                    <a:pt x="5141" y="603"/>
                    <a:pt x="5370" y="600"/>
                  </a:cubicBezTo>
                  <a:cubicBezTo>
                    <a:pt x="5123" y="365"/>
                    <a:pt x="4844" y="164"/>
                    <a:pt x="4542"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1"/>
            <p:cNvSpPr/>
            <p:nvPr/>
          </p:nvSpPr>
          <p:spPr>
            <a:xfrm>
              <a:off x="4889803" y="5034807"/>
              <a:ext cx="352101" cy="60964"/>
            </a:xfrm>
            <a:custGeom>
              <a:avLst/>
              <a:gdLst/>
              <a:ahLst/>
              <a:cxnLst/>
              <a:rect l="l" t="t" r="r" b="b"/>
              <a:pathLst>
                <a:path w="7387" h="1279" extrusionOk="0">
                  <a:moveTo>
                    <a:pt x="2295" y="0"/>
                  </a:moveTo>
                  <a:cubicBezTo>
                    <a:pt x="2259" y="0"/>
                    <a:pt x="2222" y="1"/>
                    <a:pt x="2185" y="2"/>
                  </a:cubicBezTo>
                  <a:cubicBezTo>
                    <a:pt x="1522" y="17"/>
                    <a:pt x="871" y="152"/>
                    <a:pt x="212" y="191"/>
                  </a:cubicBezTo>
                  <a:cubicBezTo>
                    <a:pt x="129" y="356"/>
                    <a:pt x="58" y="527"/>
                    <a:pt x="0" y="705"/>
                  </a:cubicBezTo>
                  <a:cubicBezTo>
                    <a:pt x="538" y="883"/>
                    <a:pt x="1079" y="1054"/>
                    <a:pt x="1636" y="1160"/>
                  </a:cubicBezTo>
                  <a:cubicBezTo>
                    <a:pt x="2042" y="1239"/>
                    <a:pt x="2453" y="1279"/>
                    <a:pt x="2864" y="1279"/>
                  </a:cubicBezTo>
                  <a:cubicBezTo>
                    <a:pt x="3101" y="1279"/>
                    <a:pt x="3338" y="1266"/>
                    <a:pt x="3574" y="1239"/>
                  </a:cubicBezTo>
                  <a:cubicBezTo>
                    <a:pt x="4258" y="1162"/>
                    <a:pt x="4926" y="993"/>
                    <a:pt x="5606" y="896"/>
                  </a:cubicBezTo>
                  <a:cubicBezTo>
                    <a:pt x="5923" y="849"/>
                    <a:pt x="6239" y="818"/>
                    <a:pt x="6559" y="818"/>
                  </a:cubicBezTo>
                  <a:cubicBezTo>
                    <a:pt x="6574" y="818"/>
                    <a:pt x="6590" y="818"/>
                    <a:pt x="6605" y="818"/>
                  </a:cubicBezTo>
                  <a:cubicBezTo>
                    <a:pt x="6870" y="820"/>
                    <a:pt x="7132" y="860"/>
                    <a:pt x="7387" y="925"/>
                  </a:cubicBezTo>
                  <a:cubicBezTo>
                    <a:pt x="7358" y="812"/>
                    <a:pt x="7322" y="699"/>
                    <a:pt x="7282" y="590"/>
                  </a:cubicBezTo>
                  <a:cubicBezTo>
                    <a:pt x="6991" y="648"/>
                    <a:pt x="6692" y="674"/>
                    <a:pt x="6394" y="674"/>
                  </a:cubicBezTo>
                  <a:cubicBezTo>
                    <a:pt x="6212" y="674"/>
                    <a:pt x="6031" y="664"/>
                    <a:pt x="5851" y="647"/>
                  </a:cubicBezTo>
                  <a:cubicBezTo>
                    <a:pt x="5646" y="629"/>
                    <a:pt x="5442" y="598"/>
                    <a:pt x="5239" y="556"/>
                  </a:cubicBezTo>
                  <a:cubicBezTo>
                    <a:pt x="5076" y="522"/>
                    <a:pt x="4910" y="500"/>
                    <a:pt x="4748" y="463"/>
                  </a:cubicBezTo>
                  <a:cubicBezTo>
                    <a:pt x="4580" y="427"/>
                    <a:pt x="4413" y="384"/>
                    <a:pt x="4247" y="341"/>
                  </a:cubicBezTo>
                  <a:cubicBezTo>
                    <a:pt x="3919" y="255"/>
                    <a:pt x="3593" y="165"/>
                    <a:pt x="3259" y="100"/>
                  </a:cubicBezTo>
                  <a:cubicBezTo>
                    <a:pt x="2940" y="37"/>
                    <a:pt x="2619" y="0"/>
                    <a:pt x="2295" y="0"/>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1"/>
            <p:cNvSpPr/>
            <p:nvPr/>
          </p:nvSpPr>
          <p:spPr>
            <a:xfrm>
              <a:off x="4888373" y="5176277"/>
              <a:ext cx="351243" cy="91231"/>
            </a:xfrm>
            <a:custGeom>
              <a:avLst/>
              <a:gdLst/>
              <a:ahLst/>
              <a:cxnLst/>
              <a:rect l="l" t="t" r="r" b="b"/>
              <a:pathLst>
                <a:path w="7369" h="1914" extrusionOk="0">
                  <a:moveTo>
                    <a:pt x="6350" y="1"/>
                  </a:moveTo>
                  <a:cubicBezTo>
                    <a:pt x="6273" y="1"/>
                    <a:pt x="6196" y="2"/>
                    <a:pt x="6119" y="6"/>
                  </a:cubicBezTo>
                  <a:cubicBezTo>
                    <a:pt x="5804" y="18"/>
                    <a:pt x="5491" y="55"/>
                    <a:pt x="5180" y="102"/>
                  </a:cubicBezTo>
                  <a:cubicBezTo>
                    <a:pt x="4553" y="196"/>
                    <a:pt x="3934" y="332"/>
                    <a:pt x="3308" y="430"/>
                  </a:cubicBezTo>
                  <a:cubicBezTo>
                    <a:pt x="2888" y="494"/>
                    <a:pt x="2463" y="542"/>
                    <a:pt x="2038" y="542"/>
                  </a:cubicBezTo>
                  <a:cubicBezTo>
                    <a:pt x="1846" y="542"/>
                    <a:pt x="1654" y="533"/>
                    <a:pt x="1462" y="510"/>
                  </a:cubicBezTo>
                  <a:cubicBezTo>
                    <a:pt x="945" y="448"/>
                    <a:pt x="451" y="289"/>
                    <a:pt x="0" y="35"/>
                  </a:cubicBezTo>
                  <a:lnTo>
                    <a:pt x="0" y="35"/>
                  </a:lnTo>
                  <a:cubicBezTo>
                    <a:pt x="40" y="168"/>
                    <a:pt x="86" y="297"/>
                    <a:pt x="139" y="424"/>
                  </a:cubicBezTo>
                  <a:cubicBezTo>
                    <a:pt x="562" y="658"/>
                    <a:pt x="1055" y="731"/>
                    <a:pt x="1534" y="762"/>
                  </a:cubicBezTo>
                  <a:cubicBezTo>
                    <a:pt x="2083" y="799"/>
                    <a:pt x="2636" y="791"/>
                    <a:pt x="3180" y="883"/>
                  </a:cubicBezTo>
                  <a:cubicBezTo>
                    <a:pt x="3663" y="966"/>
                    <a:pt x="4138" y="1101"/>
                    <a:pt x="4601" y="1259"/>
                  </a:cubicBezTo>
                  <a:cubicBezTo>
                    <a:pt x="5116" y="1434"/>
                    <a:pt x="5621" y="1642"/>
                    <a:pt x="6100" y="1898"/>
                  </a:cubicBezTo>
                  <a:cubicBezTo>
                    <a:pt x="6108" y="1903"/>
                    <a:pt x="6119" y="1909"/>
                    <a:pt x="6128" y="1914"/>
                  </a:cubicBezTo>
                  <a:cubicBezTo>
                    <a:pt x="6706" y="1442"/>
                    <a:pt x="7143" y="806"/>
                    <a:pt x="7369" y="76"/>
                  </a:cubicBezTo>
                  <a:cubicBezTo>
                    <a:pt x="7266" y="61"/>
                    <a:pt x="7162" y="50"/>
                    <a:pt x="7058" y="39"/>
                  </a:cubicBezTo>
                  <a:cubicBezTo>
                    <a:pt x="6822" y="15"/>
                    <a:pt x="6587" y="1"/>
                    <a:pt x="6350"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1"/>
            <p:cNvSpPr/>
            <p:nvPr/>
          </p:nvSpPr>
          <p:spPr>
            <a:xfrm>
              <a:off x="4917687" y="5229900"/>
              <a:ext cx="235513" cy="74071"/>
            </a:xfrm>
            <a:custGeom>
              <a:avLst/>
              <a:gdLst/>
              <a:ahLst/>
              <a:cxnLst/>
              <a:rect l="l" t="t" r="r" b="b"/>
              <a:pathLst>
                <a:path w="4941" h="1554" extrusionOk="0">
                  <a:moveTo>
                    <a:pt x="948" y="0"/>
                  </a:moveTo>
                  <a:cubicBezTo>
                    <a:pt x="629" y="0"/>
                    <a:pt x="311" y="47"/>
                    <a:pt x="1" y="129"/>
                  </a:cubicBezTo>
                  <a:cubicBezTo>
                    <a:pt x="117" y="283"/>
                    <a:pt x="244" y="428"/>
                    <a:pt x="382" y="562"/>
                  </a:cubicBezTo>
                  <a:cubicBezTo>
                    <a:pt x="535" y="515"/>
                    <a:pt x="693" y="496"/>
                    <a:pt x="853" y="496"/>
                  </a:cubicBezTo>
                  <a:cubicBezTo>
                    <a:pt x="1108" y="496"/>
                    <a:pt x="1366" y="545"/>
                    <a:pt x="1611" y="610"/>
                  </a:cubicBezTo>
                  <a:cubicBezTo>
                    <a:pt x="2296" y="792"/>
                    <a:pt x="2919" y="1158"/>
                    <a:pt x="3577" y="1416"/>
                  </a:cubicBezTo>
                  <a:cubicBezTo>
                    <a:pt x="3707" y="1467"/>
                    <a:pt x="3841" y="1513"/>
                    <a:pt x="3975" y="1553"/>
                  </a:cubicBezTo>
                  <a:cubicBezTo>
                    <a:pt x="4318" y="1473"/>
                    <a:pt x="4640" y="1344"/>
                    <a:pt x="4941" y="1178"/>
                  </a:cubicBezTo>
                  <a:cubicBezTo>
                    <a:pt x="4658" y="1155"/>
                    <a:pt x="4380" y="1105"/>
                    <a:pt x="4108" y="1019"/>
                  </a:cubicBezTo>
                  <a:cubicBezTo>
                    <a:pt x="3875" y="948"/>
                    <a:pt x="3647" y="871"/>
                    <a:pt x="3423" y="772"/>
                  </a:cubicBezTo>
                  <a:cubicBezTo>
                    <a:pt x="3202" y="676"/>
                    <a:pt x="2984" y="568"/>
                    <a:pt x="2764" y="468"/>
                  </a:cubicBezTo>
                  <a:cubicBezTo>
                    <a:pt x="2329" y="268"/>
                    <a:pt x="1873" y="100"/>
                    <a:pt x="1397" y="32"/>
                  </a:cubicBezTo>
                  <a:cubicBezTo>
                    <a:pt x="1247" y="11"/>
                    <a:pt x="1097" y="0"/>
                    <a:pt x="948" y="0"/>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1"/>
            <p:cNvSpPr/>
            <p:nvPr/>
          </p:nvSpPr>
          <p:spPr>
            <a:xfrm>
              <a:off x="4849812" y="5008877"/>
              <a:ext cx="344618" cy="303149"/>
            </a:xfrm>
            <a:custGeom>
              <a:avLst/>
              <a:gdLst/>
              <a:ahLst/>
              <a:cxnLst/>
              <a:rect l="l" t="t" r="r" b="b"/>
              <a:pathLst>
                <a:path w="7230" h="6360" extrusionOk="0">
                  <a:moveTo>
                    <a:pt x="1514" y="0"/>
                  </a:moveTo>
                  <a:cubicBezTo>
                    <a:pt x="1513" y="0"/>
                    <a:pt x="1512" y="1"/>
                    <a:pt x="1510" y="2"/>
                  </a:cubicBezTo>
                  <a:cubicBezTo>
                    <a:pt x="1" y="1463"/>
                    <a:pt x="523" y="4184"/>
                    <a:pt x="1997" y="5463"/>
                  </a:cubicBezTo>
                  <a:cubicBezTo>
                    <a:pt x="2684" y="6058"/>
                    <a:pt x="3589" y="6360"/>
                    <a:pt x="4491" y="6360"/>
                  </a:cubicBezTo>
                  <a:cubicBezTo>
                    <a:pt x="5504" y="6360"/>
                    <a:pt x="6513" y="5980"/>
                    <a:pt x="7209" y="5210"/>
                  </a:cubicBezTo>
                  <a:cubicBezTo>
                    <a:pt x="7230" y="5187"/>
                    <a:pt x="7209" y="5155"/>
                    <a:pt x="7184" y="5155"/>
                  </a:cubicBezTo>
                  <a:cubicBezTo>
                    <a:pt x="7177" y="5155"/>
                    <a:pt x="7169" y="5158"/>
                    <a:pt x="7162" y="5164"/>
                  </a:cubicBezTo>
                  <a:cubicBezTo>
                    <a:pt x="6433" y="5879"/>
                    <a:pt x="5444" y="6259"/>
                    <a:pt x="4459" y="6259"/>
                  </a:cubicBezTo>
                  <a:cubicBezTo>
                    <a:pt x="3608" y="6259"/>
                    <a:pt x="2759" y="5975"/>
                    <a:pt x="2083" y="5377"/>
                  </a:cubicBezTo>
                  <a:cubicBezTo>
                    <a:pt x="615" y="4080"/>
                    <a:pt x="190" y="1552"/>
                    <a:pt x="1519" y="11"/>
                  </a:cubicBezTo>
                  <a:cubicBezTo>
                    <a:pt x="1523" y="7"/>
                    <a:pt x="1519" y="0"/>
                    <a:pt x="1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1"/>
            <p:cNvSpPr/>
            <p:nvPr/>
          </p:nvSpPr>
          <p:spPr>
            <a:xfrm>
              <a:off x="4984132" y="4937475"/>
              <a:ext cx="246142" cy="101955"/>
            </a:xfrm>
            <a:custGeom>
              <a:avLst/>
              <a:gdLst/>
              <a:ahLst/>
              <a:cxnLst/>
              <a:rect l="l" t="t" r="r" b="b"/>
              <a:pathLst>
                <a:path w="5164" h="2139" extrusionOk="0">
                  <a:moveTo>
                    <a:pt x="1680" y="0"/>
                  </a:moveTo>
                  <a:cubicBezTo>
                    <a:pt x="1076" y="0"/>
                    <a:pt x="472" y="138"/>
                    <a:pt x="14" y="477"/>
                  </a:cubicBezTo>
                  <a:cubicBezTo>
                    <a:pt x="0" y="487"/>
                    <a:pt x="7" y="507"/>
                    <a:pt x="21" y="507"/>
                  </a:cubicBezTo>
                  <a:cubicBezTo>
                    <a:pt x="23" y="507"/>
                    <a:pt x="26" y="506"/>
                    <a:pt x="29" y="505"/>
                  </a:cubicBezTo>
                  <a:cubicBezTo>
                    <a:pt x="498" y="234"/>
                    <a:pt x="1063" y="117"/>
                    <a:pt x="1629" y="117"/>
                  </a:cubicBezTo>
                  <a:cubicBezTo>
                    <a:pt x="2096" y="117"/>
                    <a:pt x="2563" y="197"/>
                    <a:pt x="2977" y="337"/>
                  </a:cubicBezTo>
                  <a:cubicBezTo>
                    <a:pt x="3909" y="652"/>
                    <a:pt x="4610" y="1279"/>
                    <a:pt x="5100" y="2124"/>
                  </a:cubicBezTo>
                  <a:cubicBezTo>
                    <a:pt x="5106" y="2135"/>
                    <a:pt x="5115" y="2139"/>
                    <a:pt x="5124" y="2139"/>
                  </a:cubicBezTo>
                  <a:cubicBezTo>
                    <a:pt x="5144" y="2139"/>
                    <a:pt x="5163" y="2118"/>
                    <a:pt x="5153" y="2095"/>
                  </a:cubicBezTo>
                  <a:cubicBezTo>
                    <a:pt x="4736" y="1224"/>
                    <a:pt x="3925" y="525"/>
                    <a:pt x="3012" y="217"/>
                  </a:cubicBezTo>
                  <a:cubicBezTo>
                    <a:pt x="2612" y="82"/>
                    <a:pt x="2146" y="0"/>
                    <a:pt x="1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1"/>
            <p:cNvSpPr/>
            <p:nvPr/>
          </p:nvSpPr>
          <p:spPr>
            <a:xfrm>
              <a:off x="4959822" y="5024130"/>
              <a:ext cx="27074" cy="27074"/>
            </a:xfrm>
            <a:custGeom>
              <a:avLst/>
              <a:gdLst/>
              <a:ahLst/>
              <a:cxnLst/>
              <a:rect l="l" t="t" r="r" b="b"/>
              <a:pathLst>
                <a:path w="568" h="568" extrusionOk="0">
                  <a:moveTo>
                    <a:pt x="284" y="0"/>
                  </a:moveTo>
                  <a:cubicBezTo>
                    <a:pt x="127" y="0"/>
                    <a:pt x="0" y="127"/>
                    <a:pt x="0" y="284"/>
                  </a:cubicBezTo>
                  <a:cubicBezTo>
                    <a:pt x="0" y="441"/>
                    <a:pt x="127" y="568"/>
                    <a:pt x="284" y="568"/>
                  </a:cubicBezTo>
                  <a:cubicBezTo>
                    <a:pt x="441" y="568"/>
                    <a:pt x="567" y="441"/>
                    <a:pt x="567" y="284"/>
                  </a:cubicBezTo>
                  <a:cubicBezTo>
                    <a:pt x="567" y="127"/>
                    <a:pt x="441"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1"/>
            <p:cNvSpPr/>
            <p:nvPr/>
          </p:nvSpPr>
          <p:spPr>
            <a:xfrm>
              <a:off x="4929651" y="5062596"/>
              <a:ext cx="45854" cy="45854"/>
            </a:xfrm>
            <a:custGeom>
              <a:avLst/>
              <a:gdLst/>
              <a:ahLst/>
              <a:cxnLst/>
              <a:rect l="l" t="t" r="r" b="b"/>
              <a:pathLst>
                <a:path w="962" h="962" extrusionOk="0">
                  <a:moveTo>
                    <a:pt x="481" y="1"/>
                  </a:moveTo>
                  <a:cubicBezTo>
                    <a:pt x="215" y="1"/>
                    <a:pt x="1" y="215"/>
                    <a:pt x="1" y="481"/>
                  </a:cubicBezTo>
                  <a:cubicBezTo>
                    <a:pt x="1" y="747"/>
                    <a:pt x="215" y="962"/>
                    <a:pt x="481" y="962"/>
                  </a:cubicBezTo>
                  <a:cubicBezTo>
                    <a:pt x="747" y="962"/>
                    <a:pt x="962" y="747"/>
                    <a:pt x="962" y="481"/>
                  </a:cubicBezTo>
                  <a:cubicBezTo>
                    <a:pt x="962" y="215"/>
                    <a:pt x="747" y="1"/>
                    <a:pt x="481"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1"/>
            <p:cNvSpPr/>
            <p:nvPr/>
          </p:nvSpPr>
          <p:spPr>
            <a:xfrm>
              <a:off x="5051387" y="5024130"/>
              <a:ext cx="27074" cy="27074"/>
            </a:xfrm>
            <a:custGeom>
              <a:avLst/>
              <a:gdLst/>
              <a:ahLst/>
              <a:cxnLst/>
              <a:rect l="l" t="t" r="r" b="b"/>
              <a:pathLst>
                <a:path w="568" h="568" extrusionOk="0">
                  <a:moveTo>
                    <a:pt x="284" y="0"/>
                  </a:moveTo>
                  <a:cubicBezTo>
                    <a:pt x="127" y="0"/>
                    <a:pt x="0" y="127"/>
                    <a:pt x="0" y="284"/>
                  </a:cubicBezTo>
                  <a:cubicBezTo>
                    <a:pt x="0" y="441"/>
                    <a:pt x="127" y="568"/>
                    <a:pt x="284" y="568"/>
                  </a:cubicBezTo>
                  <a:cubicBezTo>
                    <a:pt x="441" y="568"/>
                    <a:pt x="567" y="441"/>
                    <a:pt x="567" y="284"/>
                  </a:cubicBezTo>
                  <a:cubicBezTo>
                    <a:pt x="567" y="127"/>
                    <a:pt x="441"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1"/>
            <p:cNvSpPr/>
            <p:nvPr/>
          </p:nvSpPr>
          <p:spPr>
            <a:xfrm>
              <a:off x="5062827" y="5062596"/>
              <a:ext cx="45806" cy="45854"/>
            </a:xfrm>
            <a:custGeom>
              <a:avLst/>
              <a:gdLst/>
              <a:ahLst/>
              <a:cxnLst/>
              <a:rect l="l" t="t" r="r" b="b"/>
              <a:pathLst>
                <a:path w="961" h="962" extrusionOk="0">
                  <a:moveTo>
                    <a:pt x="481" y="1"/>
                  </a:moveTo>
                  <a:cubicBezTo>
                    <a:pt x="215" y="1"/>
                    <a:pt x="1" y="215"/>
                    <a:pt x="1" y="481"/>
                  </a:cubicBezTo>
                  <a:cubicBezTo>
                    <a:pt x="1" y="747"/>
                    <a:pt x="215" y="962"/>
                    <a:pt x="481" y="962"/>
                  </a:cubicBezTo>
                  <a:cubicBezTo>
                    <a:pt x="746" y="962"/>
                    <a:pt x="961" y="747"/>
                    <a:pt x="961" y="481"/>
                  </a:cubicBezTo>
                  <a:cubicBezTo>
                    <a:pt x="961" y="215"/>
                    <a:pt x="746" y="1"/>
                    <a:pt x="481"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1"/>
            <p:cNvSpPr/>
            <p:nvPr/>
          </p:nvSpPr>
          <p:spPr>
            <a:xfrm>
              <a:off x="4998860" y="5051585"/>
              <a:ext cx="49810" cy="28933"/>
            </a:xfrm>
            <a:custGeom>
              <a:avLst/>
              <a:gdLst/>
              <a:ahLst/>
              <a:cxnLst/>
              <a:rect l="l" t="t" r="r" b="b"/>
              <a:pathLst>
                <a:path w="1045" h="607" extrusionOk="0">
                  <a:moveTo>
                    <a:pt x="959" y="1"/>
                  </a:moveTo>
                  <a:cubicBezTo>
                    <a:pt x="957" y="1"/>
                    <a:pt x="955" y="1"/>
                    <a:pt x="952" y="1"/>
                  </a:cubicBezTo>
                  <a:cubicBezTo>
                    <a:pt x="913" y="4"/>
                    <a:pt x="881" y="39"/>
                    <a:pt x="883" y="80"/>
                  </a:cubicBezTo>
                  <a:cubicBezTo>
                    <a:pt x="884" y="116"/>
                    <a:pt x="894" y="435"/>
                    <a:pt x="542" y="456"/>
                  </a:cubicBezTo>
                  <a:cubicBezTo>
                    <a:pt x="529" y="456"/>
                    <a:pt x="516" y="457"/>
                    <a:pt x="504" y="457"/>
                  </a:cubicBezTo>
                  <a:cubicBezTo>
                    <a:pt x="399" y="457"/>
                    <a:pt x="316" y="429"/>
                    <a:pt x="256" y="374"/>
                  </a:cubicBezTo>
                  <a:cubicBezTo>
                    <a:pt x="154" y="278"/>
                    <a:pt x="150" y="126"/>
                    <a:pt x="150" y="123"/>
                  </a:cubicBezTo>
                  <a:cubicBezTo>
                    <a:pt x="150" y="81"/>
                    <a:pt x="117" y="48"/>
                    <a:pt x="76" y="48"/>
                  </a:cubicBezTo>
                  <a:cubicBezTo>
                    <a:pt x="34" y="48"/>
                    <a:pt x="1" y="83"/>
                    <a:pt x="1" y="123"/>
                  </a:cubicBezTo>
                  <a:cubicBezTo>
                    <a:pt x="1" y="132"/>
                    <a:pt x="3" y="340"/>
                    <a:pt x="153" y="482"/>
                  </a:cubicBezTo>
                  <a:cubicBezTo>
                    <a:pt x="241" y="563"/>
                    <a:pt x="359" y="606"/>
                    <a:pt x="502" y="606"/>
                  </a:cubicBezTo>
                  <a:cubicBezTo>
                    <a:pt x="519" y="606"/>
                    <a:pt x="536" y="604"/>
                    <a:pt x="550" y="603"/>
                  </a:cubicBezTo>
                  <a:cubicBezTo>
                    <a:pt x="702" y="594"/>
                    <a:pt x="822" y="540"/>
                    <a:pt x="907" y="445"/>
                  </a:cubicBezTo>
                  <a:cubicBezTo>
                    <a:pt x="1045" y="289"/>
                    <a:pt x="1031" y="80"/>
                    <a:pt x="1031" y="70"/>
                  </a:cubicBezTo>
                  <a:cubicBezTo>
                    <a:pt x="1029" y="33"/>
                    <a:pt x="997" y="1"/>
                    <a:pt x="959"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7" name="Google Shape;3317;p41"/>
          <p:cNvGrpSpPr/>
          <p:nvPr/>
        </p:nvGrpSpPr>
        <p:grpSpPr>
          <a:xfrm>
            <a:off x="310809" y="-109565"/>
            <a:ext cx="1127479" cy="1509825"/>
            <a:chOff x="343086" y="2700509"/>
            <a:chExt cx="453294" cy="607014"/>
          </a:xfrm>
        </p:grpSpPr>
        <p:sp>
          <p:nvSpPr>
            <p:cNvPr id="3318" name="Google Shape;3318;p41"/>
            <p:cNvSpPr/>
            <p:nvPr/>
          </p:nvSpPr>
          <p:spPr>
            <a:xfrm>
              <a:off x="354430" y="2713093"/>
              <a:ext cx="248001" cy="308679"/>
            </a:xfrm>
            <a:custGeom>
              <a:avLst/>
              <a:gdLst/>
              <a:ahLst/>
              <a:cxnLst/>
              <a:rect l="l" t="t" r="r" b="b"/>
              <a:pathLst>
                <a:path w="5203" h="6476" extrusionOk="0">
                  <a:moveTo>
                    <a:pt x="4463" y="0"/>
                  </a:moveTo>
                  <a:lnTo>
                    <a:pt x="4416" y="3026"/>
                  </a:lnTo>
                  <a:lnTo>
                    <a:pt x="4416" y="3028"/>
                  </a:lnTo>
                  <a:lnTo>
                    <a:pt x="5151" y="5943"/>
                  </a:lnTo>
                  <a:lnTo>
                    <a:pt x="4179" y="6418"/>
                  </a:lnTo>
                  <a:lnTo>
                    <a:pt x="2830" y="4769"/>
                  </a:lnTo>
                  <a:lnTo>
                    <a:pt x="29" y="2368"/>
                  </a:lnTo>
                  <a:lnTo>
                    <a:pt x="0" y="2404"/>
                  </a:lnTo>
                  <a:lnTo>
                    <a:pt x="2797" y="4800"/>
                  </a:lnTo>
                  <a:lnTo>
                    <a:pt x="4156" y="6460"/>
                  </a:lnTo>
                  <a:lnTo>
                    <a:pt x="4168" y="6475"/>
                  </a:lnTo>
                  <a:lnTo>
                    <a:pt x="5203" y="5967"/>
                  </a:lnTo>
                  <a:lnTo>
                    <a:pt x="4461" y="3023"/>
                  </a:lnTo>
                  <a:lnTo>
                    <a:pt x="4509" y="1"/>
                  </a:lnTo>
                  <a:lnTo>
                    <a:pt x="4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1"/>
            <p:cNvSpPr/>
            <p:nvPr/>
          </p:nvSpPr>
          <p:spPr>
            <a:xfrm>
              <a:off x="483650" y="2856564"/>
              <a:ext cx="83175" cy="90278"/>
            </a:xfrm>
            <a:custGeom>
              <a:avLst/>
              <a:gdLst/>
              <a:ahLst/>
              <a:cxnLst/>
              <a:rect l="l" t="t" r="r" b="b"/>
              <a:pathLst>
                <a:path w="1745" h="1894" extrusionOk="0">
                  <a:moveTo>
                    <a:pt x="1710" y="0"/>
                  </a:moveTo>
                  <a:lnTo>
                    <a:pt x="0" y="1862"/>
                  </a:lnTo>
                  <a:lnTo>
                    <a:pt x="34" y="1894"/>
                  </a:lnTo>
                  <a:lnTo>
                    <a:pt x="1744" y="31"/>
                  </a:lnTo>
                  <a:lnTo>
                    <a:pt x="17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1"/>
            <p:cNvSpPr/>
            <p:nvPr/>
          </p:nvSpPr>
          <p:spPr>
            <a:xfrm>
              <a:off x="604767" y="3000036"/>
              <a:ext cx="179316" cy="297906"/>
            </a:xfrm>
            <a:custGeom>
              <a:avLst/>
              <a:gdLst/>
              <a:ahLst/>
              <a:cxnLst/>
              <a:rect l="l" t="t" r="r" b="b"/>
              <a:pathLst>
                <a:path w="3762" h="6250" extrusionOk="0">
                  <a:moveTo>
                    <a:pt x="35" y="1"/>
                  </a:moveTo>
                  <a:lnTo>
                    <a:pt x="0" y="31"/>
                  </a:lnTo>
                  <a:lnTo>
                    <a:pt x="3691" y="4191"/>
                  </a:lnTo>
                  <a:lnTo>
                    <a:pt x="474" y="6212"/>
                  </a:lnTo>
                  <a:lnTo>
                    <a:pt x="497" y="6249"/>
                  </a:lnTo>
                  <a:lnTo>
                    <a:pt x="3761" y="4202"/>
                  </a:lnTo>
                  <a:lnTo>
                    <a:pt x="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1"/>
            <p:cNvSpPr/>
            <p:nvPr/>
          </p:nvSpPr>
          <p:spPr>
            <a:xfrm>
              <a:off x="407052" y="3025251"/>
              <a:ext cx="158963" cy="193186"/>
            </a:xfrm>
            <a:custGeom>
              <a:avLst/>
              <a:gdLst/>
              <a:ahLst/>
              <a:cxnLst/>
              <a:rect l="l" t="t" r="r" b="b"/>
              <a:pathLst>
                <a:path w="3335" h="4053" extrusionOk="0">
                  <a:moveTo>
                    <a:pt x="45" y="0"/>
                  </a:moveTo>
                  <a:lnTo>
                    <a:pt x="0" y="2"/>
                  </a:lnTo>
                  <a:lnTo>
                    <a:pt x="102" y="4053"/>
                  </a:lnTo>
                  <a:lnTo>
                    <a:pt x="3335" y="2299"/>
                  </a:lnTo>
                  <a:lnTo>
                    <a:pt x="2947" y="62"/>
                  </a:lnTo>
                  <a:lnTo>
                    <a:pt x="2902" y="70"/>
                  </a:lnTo>
                  <a:lnTo>
                    <a:pt x="3283" y="2275"/>
                  </a:lnTo>
                  <a:lnTo>
                    <a:pt x="147" y="3977"/>
                  </a:lnTo>
                  <a:lnTo>
                    <a:pt x="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1"/>
            <p:cNvSpPr/>
            <p:nvPr/>
          </p:nvSpPr>
          <p:spPr>
            <a:xfrm>
              <a:off x="554147" y="2846745"/>
              <a:ext cx="23642" cy="21116"/>
            </a:xfrm>
            <a:custGeom>
              <a:avLst/>
              <a:gdLst/>
              <a:ahLst/>
              <a:cxnLst/>
              <a:rect l="l" t="t" r="r" b="b"/>
              <a:pathLst>
                <a:path w="496" h="443" extrusionOk="0">
                  <a:moveTo>
                    <a:pt x="248" y="1"/>
                  </a:moveTo>
                  <a:cubicBezTo>
                    <a:pt x="186" y="1"/>
                    <a:pt x="124" y="27"/>
                    <a:pt x="81" y="77"/>
                  </a:cubicBezTo>
                  <a:cubicBezTo>
                    <a:pt x="1" y="170"/>
                    <a:pt x="11" y="311"/>
                    <a:pt x="104" y="389"/>
                  </a:cubicBezTo>
                  <a:cubicBezTo>
                    <a:pt x="146" y="425"/>
                    <a:pt x="198" y="443"/>
                    <a:pt x="249" y="443"/>
                  </a:cubicBezTo>
                  <a:cubicBezTo>
                    <a:pt x="311" y="443"/>
                    <a:pt x="373" y="416"/>
                    <a:pt x="416" y="365"/>
                  </a:cubicBezTo>
                  <a:cubicBezTo>
                    <a:pt x="496" y="273"/>
                    <a:pt x="485" y="133"/>
                    <a:pt x="392" y="54"/>
                  </a:cubicBezTo>
                  <a:cubicBezTo>
                    <a:pt x="350" y="18"/>
                    <a:pt x="299"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1"/>
            <p:cNvSpPr/>
            <p:nvPr/>
          </p:nvSpPr>
          <p:spPr>
            <a:xfrm>
              <a:off x="540181" y="3011476"/>
              <a:ext cx="23594" cy="21116"/>
            </a:xfrm>
            <a:custGeom>
              <a:avLst/>
              <a:gdLst/>
              <a:ahLst/>
              <a:cxnLst/>
              <a:rect l="l" t="t" r="r" b="b"/>
              <a:pathLst>
                <a:path w="495" h="443" extrusionOk="0">
                  <a:moveTo>
                    <a:pt x="246" y="1"/>
                  </a:moveTo>
                  <a:cubicBezTo>
                    <a:pt x="184" y="1"/>
                    <a:pt x="122" y="27"/>
                    <a:pt x="79" y="78"/>
                  </a:cubicBezTo>
                  <a:cubicBezTo>
                    <a:pt x="0" y="170"/>
                    <a:pt x="10" y="310"/>
                    <a:pt x="103" y="389"/>
                  </a:cubicBezTo>
                  <a:cubicBezTo>
                    <a:pt x="144" y="425"/>
                    <a:pt x="195" y="442"/>
                    <a:pt x="246" y="442"/>
                  </a:cubicBezTo>
                  <a:cubicBezTo>
                    <a:pt x="308" y="442"/>
                    <a:pt x="370" y="416"/>
                    <a:pt x="414" y="366"/>
                  </a:cubicBezTo>
                  <a:cubicBezTo>
                    <a:pt x="495" y="273"/>
                    <a:pt x="484" y="132"/>
                    <a:pt x="391" y="54"/>
                  </a:cubicBezTo>
                  <a:cubicBezTo>
                    <a:pt x="349" y="18"/>
                    <a:pt x="298" y="1"/>
                    <a:pt x="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1"/>
            <p:cNvSpPr/>
            <p:nvPr/>
          </p:nvSpPr>
          <p:spPr>
            <a:xfrm>
              <a:off x="616063" y="3286407"/>
              <a:ext cx="23642" cy="21116"/>
            </a:xfrm>
            <a:custGeom>
              <a:avLst/>
              <a:gdLst/>
              <a:ahLst/>
              <a:cxnLst/>
              <a:rect l="l" t="t" r="r" b="b"/>
              <a:pathLst>
                <a:path w="496" h="443" extrusionOk="0">
                  <a:moveTo>
                    <a:pt x="249" y="1"/>
                  </a:moveTo>
                  <a:cubicBezTo>
                    <a:pt x="186" y="1"/>
                    <a:pt x="124" y="27"/>
                    <a:pt x="81" y="78"/>
                  </a:cubicBezTo>
                  <a:cubicBezTo>
                    <a:pt x="1" y="170"/>
                    <a:pt x="11" y="311"/>
                    <a:pt x="104" y="389"/>
                  </a:cubicBezTo>
                  <a:cubicBezTo>
                    <a:pt x="146" y="425"/>
                    <a:pt x="198" y="443"/>
                    <a:pt x="249" y="443"/>
                  </a:cubicBezTo>
                  <a:cubicBezTo>
                    <a:pt x="312" y="443"/>
                    <a:pt x="373" y="417"/>
                    <a:pt x="416" y="366"/>
                  </a:cubicBezTo>
                  <a:cubicBezTo>
                    <a:pt x="496" y="273"/>
                    <a:pt x="485" y="133"/>
                    <a:pt x="392" y="54"/>
                  </a:cubicBezTo>
                  <a:cubicBezTo>
                    <a:pt x="351" y="18"/>
                    <a:pt x="300" y="1"/>
                    <a:pt x="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1"/>
            <p:cNvSpPr/>
            <p:nvPr/>
          </p:nvSpPr>
          <p:spPr>
            <a:xfrm>
              <a:off x="587083" y="2984402"/>
              <a:ext cx="28122" cy="25119"/>
            </a:xfrm>
            <a:custGeom>
              <a:avLst/>
              <a:gdLst/>
              <a:ahLst/>
              <a:cxnLst/>
              <a:rect l="l" t="t" r="r" b="b"/>
              <a:pathLst>
                <a:path w="590" h="527" extrusionOk="0">
                  <a:moveTo>
                    <a:pt x="297" y="0"/>
                  </a:moveTo>
                  <a:cubicBezTo>
                    <a:pt x="222" y="0"/>
                    <a:pt x="148" y="32"/>
                    <a:pt x="95" y="92"/>
                  </a:cubicBezTo>
                  <a:cubicBezTo>
                    <a:pt x="0" y="202"/>
                    <a:pt x="14" y="369"/>
                    <a:pt x="124" y="464"/>
                  </a:cubicBezTo>
                  <a:cubicBezTo>
                    <a:pt x="173" y="506"/>
                    <a:pt x="234" y="527"/>
                    <a:pt x="294" y="527"/>
                  </a:cubicBezTo>
                  <a:cubicBezTo>
                    <a:pt x="369" y="527"/>
                    <a:pt x="443" y="495"/>
                    <a:pt x="496" y="435"/>
                  </a:cubicBezTo>
                  <a:cubicBezTo>
                    <a:pt x="590" y="325"/>
                    <a:pt x="576" y="159"/>
                    <a:pt x="466" y="63"/>
                  </a:cubicBezTo>
                  <a:cubicBezTo>
                    <a:pt x="417" y="21"/>
                    <a:pt x="357"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1"/>
            <p:cNvSpPr/>
            <p:nvPr/>
          </p:nvSpPr>
          <p:spPr>
            <a:xfrm>
              <a:off x="398902" y="3204090"/>
              <a:ext cx="28170" cy="25119"/>
            </a:xfrm>
            <a:custGeom>
              <a:avLst/>
              <a:gdLst/>
              <a:ahLst/>
              <a:cxnLst/>
              <a:rect l="l" t="t" r="r" b="b"/>
              <a:pathLst>
                <a:path w="591" h="527" extrusionOk="0">
                  <a:moveTo>
                    <a:pt x="296" y="0"/>
                  </a:moveTo>
                  <a:cubicBezTo>
                    <a:pt x="221" y="0"/>
                    <a:pt x="147" y="31"/>
                    <a:pt x="95" y="91"/>
                  </a:cubicBezTo>
                  <a:cubicBezTo>
                    <a:pt x="1" y="201"/>
                    <a:pt x="14" y="368"/>
                    <a:pt x="124" y="463"/>
                  </a:cubicBezTo>
                  <a:cubicBezTo>
                    <a:pt x="174" y="506"/>
                    <a:pt x="235" y="526"/>
                    <a:pt x="296" y="526"/>
                  </a:cubicBezTo>
                  <a:cubicBezTo>
                    <a:pt x="371" y="526"/>
                    <a:pt x="444" y="495"/>
                    <a:pt x="496" y="435"/>
                  </a:cubicBezTo>
                  <a:cubicBezTo>
                    <a:pt x="590" y="325"/>
                    <a:pt x="577" y="158"/>
                    <a:pt x="467" y="63"/>
                  </a:cubicBezTo>
                  <a:cubicBezTo>
                    <a:pt x="417" y="21"/>
                    <a:pt x="356"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1"/>
            <p:cNvSpPr/>
            <p:nvPr/>
          </p:nvSpPr>
          <p:spPr>
            <a:xfrm>
              <a:off x="768305" y="3187455"/>
              <a:ext cx="28075" cy="25167"/>
            </a:xfrm>
            <a:custGeom>
              <a:avLst/>
              <a:gdLst/>
              <a:ahLst/>
              <a:cxnLst/>
              <a:rect l="l" t="t" r="r" b="b"/>
              <a:pathLst>
                <a:path w="589" h="528" extrusionOk="0">
                  <a:moveTo>
                    <a:pt x="296" y="1"/>
                  </a:moveTo>
                  <a:cubicBezTo>
                    <a:pt x="222" y="1"/>
                    <a:pt x="147" y="32"/>
                    <a:pt x="95" y="93"/>
                  </a:cubicBezTo>
                  <a:cubicBezTo>
                    <a:pt x="1" y="203"/>
                    <a:pt x="13" y="369"/>
                    <a:pt x="123" y="465"/>
                  </a:cubicBezTo>
                  <a:cubicBezTo>
                    <a:pt x="173" y="507"/>
                    <a:pt x="234" y="527"/>
                    <a:pt x="294" y="527"/>
                  </a:cubicBezTo>
                  <a:cubicBezTo>
                    <a:pt x="369" y="527"/>
                    <a:pt x="443" y="496"/>
                    <a:pt x="495" y="435"/>
                  </a:cubicBezTo>
                  <a:cubicBezTo>
                    <a:pt x="589" y="325"/>
                    <a:pt x="575" y="160"/>
                    <a:pt x="466" y="64"/>
                  </a:cubicBezTo>
                  <a:cubicBezTo>
                    <a:pt x="417" y="21"/>
                    <a:pt x="357"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1"/>
            <p:cNvSpPr/>
            <p:nvPr/>
          </p:nvSpPr>
          <p:spPr>
            <a:xfrm>
              <a:off x="554147" y="2700509"/>
              <a:ext cx="28122" cy="25215"/>
            </a:xfrm>
            <a:custGeom>
              <a:avLst/>
              <a:gdLst/>
              <a:ahLst/>
              <a:cxnLst/>
              <a:rect l="l" t="t" r="r" b="b"/>
              <a:pathLst>
                <a:path w="590" h="529" extrusionOk="0">
                  <a:moveTo>
                    <a:pt x="296" y="0"/>
                  </a:moveTo>
                  <a:cubicBezTo>
                    <a:pt x="222" y="0"/>
                    <a:pt x="148" y="32"/>
                    <a:pt x="95" y="93"/>
                  </a:cubicBezTo>
                  <a:cubicBezTo>
                    <a:pt x="1" y="203"/>
                    <a:pt x="14" y="369"/>
                    <a:pt x="124" y="464"/>
                  </a:cubicBezTo>
                  <a:cubicBezTo>
                    <a:pt x="174" y="507"/>
                    <a:pt x="235" y="528"/>
                    <a:pt x="296" y="528"/>
                  </a:cubicBezTo>
                  <a:cubicBezTo>
                    <a:pt x="370" y="528"/>
                    <a:pt x="444" y="497"/>
                    <a:pt x="496" y="436"/>
                  </a:cubicBezTo>
                  <a:cubicBezTo>
                    <a:pt x="590" y="326"/>
                    <a:pt x="576" y="160"/>
                    <a:pt x="466" y="64"/>
                  </a:cubicBezTo>
                  <a:cubicBezTo>
                    <a:pt x="417" y="21"/>
                    <a:pt x="357"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1"/>
            <p:cNvSpPr/>
            <p:nvPr/>
          </p:nvSpPr>
          <p:spPr>
            <a:xfrm>
              <a:off x="557578" y="3127873"/>
              <a:ext cx="14347" cy="12822"/>
            </a:xfrm>
            <a:custGeom>
              <a:avLst/>
              <a:gdLst/>
              <a:ahLst/>
              <a:cxnLst/>
              <a:rect l="l" t="t" r="r" b="b"/>
              <a:pathLst>
                <a:path w="301" h="269" extrusionOk="0">
                  <a:moveTo>
                    <a:pt x="150" y="0"/>
                  </a:moveTo>
                  <a:cubicBezTo>
                    <a:pt x="112" y="0"/>
                    <a:pt x="75" y="16"/>
                    <a:pt x="49" y="47"/>
                  </a:cubicBezTo>
                  <a:cubicBezTo>
                    <a:pt x="1" y="103"/>
                    <a:pt x="7" y="188"/>
                    <a:pt x="64" y="235"/>
                  </a:cubicBezTo>
                  <a:cubicBezTo>
                    <a:pt x="89" y="258"/>
                    <a:pt x="120" y="268"/>
                    <a:pt x="151" y="268"/>
                  </a:cubicBezTo>
                  <a:cubicBezTo>
                    <a:pt x="188" y="268"/>
                    <a:pt x="226" y="252"/>
                    <a:pt x="252" y="222"/>
                  </a:cubicBezTo>
                  <a:cubicBezTo>
                    <a:pt x="300" y="165"/>
                    <a:pt x="294" y="80"/>
                    <a:pt x="237" y="33"/>
                  </a:cubicBezTo>
                  <a:cubicBezTo>
                    <a:pt x="212" y="11"/>
                    <a:pt x="181" y="0"/>
                    <a:pt x="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1"/>
            <p:cNvSpPr/>
            <p:nvPr/>
          </p:nvSpPr>
          <p:spPr>
            <a:xfrm>
              <a:off x="402095" y="3014335"/>
              <a:ext cx="14347" cy="12822"/>
            </a:xfrm>
            <a:custGeom>
              <a:avLst/>
              <a:gdLst/>
              <a:ahLst/>
              <a:cxnLst/>
              <a:rect l="l" t="t" r="r" b="b"/>
              <a:pathLst>
                <a:path w="301" h="269" extrusionOk="0">
                  <a:moveTo>
                    <a:pt x="150" y="1"/>
                  </a:moveTo>
                  <a:cubicBezTo>
                    <a:pt x="112" y="1"/>
                    <a:pt x="75" y="17"/>
                    <a:pt x="49" y="47"/>
                  </a:cubicBezTo>
                  <a:cubicBezTo>
                    <a:pt x="1" y="104"/>
                    <a:pt x="7" y="189"/>
                    <a:pt x="64" y="236"/>
                  </a:cubicBezTo>
                  <a:cubicBezTo>
                    <a:pt x="88" y="258"/>
                    <a:pt x="119" y="269"/>
                    <a:pt x="150" y="269"/>
                  </a:cubicBezTo>
                  <a:cubicBezTo>
                    <a:pt x="188" y="269"/>
                    <a:pt x="226" y="253"/>
                    <a:pt x="252" y="222"/>
                  </a:cubicBezTo>
                  <a:cubicBezTo>
                    <a:pt x="300" y="166"/>
                    <a:pt x="294" y="81"/>
                    <a:pt x="237" y="34"/>
                  </a:cubicBezTo>
                  <a:cubicBezTo>
                    <a:pt x="212" y="12"/>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1"/>
            <p:cNvSpPr/>
            <p:nvPr/>
          </p:nvSpPr>
          <p:spPr>
            <a:xfrm>
              <a:off x="481505" y="2934830"/>
              <a:ext cx="14299" cy="12822"/>
            </a:xfrm>
            <a:custGeom>
              <a:avLst/>
              <a:gdLst/>
              <a:ahLst/>
              <a:cxnLst/>
              <a:rect l="l" t="t" r="r" b="b"/>
              <a:pathLst>
                <a:path w="300" h="269" extrusionOk="0">
                  <a:moveTo>
                    <a:pt x="150" y="1"/>
                  </a:moveTo>
                  <a:cubicBezTo>
                    <a:pt x="112" y="1"/>
                    <a:pt x="74" y="17"/>
                    <a:pt x="49" y="48"/>
                  </a:cubicBezTo>
                  <a:cubicBezTo>
                    <a:pt x="0" y="103"/>
                    <a:pt x="7" y="189"/>
                    <a:pt x="63" y="236"/>
                  </a:cubicBezTo>
                  <a:cubicBezTo>
                    <a:pt x="88" y="258"/>
                    <a:pt x="119" y="268"/>
                    <a:pt x="150" y="268"/>
                  </a:cubicBezTo>
                  <a:cubicBezTo>
                    <a:pt x="188" y="268"/>
                    <a:pt x="225" y="253"/>
                    <a:pt x="252" y="221"/>
                  </a:cubicBezTo>
                  <a:cubicBezTo>
                    <a:pt x="300" y="165"/>
                    <a:pt x="293" y="80"/>
                    <a:pt x="237" y="33"/>
                  </a:cubicBezTo>
                  <a:cubicBezTo>
                    <a:pt x="212" y="11"/>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1"/>
            <p:cNvSpPr/>
            <p:nvPr/>
          </p:nvSpPr>
          <p:spPr>
            <a:xfrm>
              <a:off x="343086" y="2816240"/>
              <a:ext cx="14347" cy="12822"/>
            </a:xfrm>
            <a:custGeom>
              <a:avLst/>
              <a:gdLst/>
              <a:ahLst/>
              <a:cxnLst/>
              <a:rect l="l" t="t" r="r" b="b"/>
              <a:pathLst>
                <a:path w="301" h="269" extrusionOk="0">
                  <a:moveTo>
                    <a:pt x="151" y="1"/>
                  </a:moveTo>
                  <a:cubicBezTo>
                    <a:pt x="113" y="1"/>
                    <a:pt x="75" y="17"/>
                    <a:pt x="50" y="47"/>
                  </a:cubicBezTo>
                  <a:cubicBezTo>
                    <a:pt x="0" y="104"/>
                    <a:pt x="8" y="189"/>
                    <a:pt x="63" y="236"/>
                  </a:cubicBezTo>
                  <a:cubicBezTo>
                    <a:pt x="89" y="258"/>
                    <a:pt x="120" y="269"/>
                    <a:pt x="151" y="269"/>
                  </a:cubicBezTo>
                  <a:cubicBezTo>
                    <a:pt x="188" y="269"/>
                    <a:pt x="226" y="253"/>
                    <a:pt x="252" y="222"/>
                  </a:cubicBezTo>
                  <a:cubicBezTo>
                    <a:pt x="301" y="166"/>
                    <a:pt x="294" y="81"/>
                    <a:pt x="238" y="34"/>
                  </a:cubicBezTo>
                  <a:cubicBezTo>
                    <a:pt x="213" y="12"/>
                    <a:pt x="181"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3" name="Google Shape;3333;p41"/>
          <p:cNvGrpSpPr/>
          <p:nvPr/>
        </p:nvGrpSpPr>
        <p:grpSpPr>
          <a:xfrm rot="-626566">
            <a:off x="7127970" y="872902"/>
            <a:ext cx="779336" cy="952468"/>
            <a:chOff x="1562309" y="2509229"/>
            <a:chExt cx="347240" cy="424361"/>
          </a:xfrm>
        </p:grpSpPr>
        <p:sp>
          <p:nvSpPr>
            <p:cNvPr id="3334" name="Google Shape;3334;p41"/>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1"/>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1"/>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1"/>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1"/>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1"/>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1"/>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1"/>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1"/>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1"/>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1"/>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1"/>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1"/>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7" name="Google Shape;3347;p41"/>
          <p:cNvGrpSpPr/>
          <p:nvPr/>
        </p:nvGrpSpPr>
        <p:grpSpPr>
          <a:xfrm rot="1560014">
            <a:off x="2980198" y="3603712"/>
            <a:ext cx="1121187" cy="1132994"/>
            <a:chOff x="4040460" y="135322"/>
            <a:chExt cx="330843" cy="334322"/>
          </a:xfrm>
        </p:grpSpPr>
        <p:sp>
          <p:nvSpPr>
            <p:cNvPr id="3348" name="Google Shape;3348;p41"/>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1"/>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1"/>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1"/>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1"/>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1"/>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1"/>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1"/>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1"/>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1"/>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1"/>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9" name="Google Shape;3359;p41"/>
          <p:cNvGrpSpPr/>
          <p:nvPr/>
        </p:nvGrpSpPr>
        <p:grpSpPr>
          <a:xfrm>
            <a:off x="2303209" y="1360160"/>
            <a:ext cx="446753" cy="307144"/>
            <a:chOff x="5807116" y="-753678"/>
            <a:chExt cx="145807" cy="100239"/>
          </a:xfrm>
        </p:grpSpPr>
        <p:sp>
          <p:nvSpPr>
            <p:cNvPr id="3360" name="Google Shape;3360;p41"/>
            <p:cNvSpPr/>
            <p:nvPr/>
          </p:nvSpPr>
          <p:spPr>
            <a:xfrm>
              <a:off x="5807116" y="-753678"/>
              <a:ext cx="84272" cy="84319"/>
            </a:xfrm>
            <a:custGeom>
              <a:avLst/>
              <a:gdLst/>
              <a:ahLst/>
              <a:cxnLst/>
              <a:rect l="l" t="t" r="r" b="b"/>
              <a:pathLst>
                <a:path w="1768" h="1769" extrusionOk="0">
                  <a:moveTo>
                    <a:pt x="904" y="0"/>
                  </a:moveTo>
                  <a:cubicBezTo>
                    <a:pt x="787" y="0"/>
                    <a:pt x="607" y="606"/>
                    <a:pt x="607" y="606"/>
                  </a:cubicBezTo>
                  <a:cubicBezTo>
                    <a:pt x="607" y="606"/>
                    <a:pt x="442" y="577"/>
                    <a:pt x="287" y="577"/>
                  </a:cubicBezTo>
                  <a:cubicBezTo>
                    <a:pt x="150" y="577"/>
                    <a:pt x="20" y="599"/>
                    <a:pt x="14" y="684"/>
                  </a:cubicBezTo>
                  <a:cubicBezTo>
                    <a:pt x="1" y="865"/>
                    <a:pt x="503" y="1032"/>
                    <a:pt x="503" y="1032"/>
                  </a:cubicBezTo>
                  <a:cubicBezTo>
                    <a:pt x="503" y="1032"/>
                    <a:pt x="219" y="1611"/>
                    <a:pt x="336" y="1701"/>
                  </a:cubicBezTo>
                  <a:cubicBezTo>
                    <a:pt x="346" y="1709"/>
                    <a:pt x="358" y="1713"/>
                    <a:pt x="373" y="1713"/>
                  </a:cubicBezTo>
                  <a:cubicBezTo>
                    <a:pt x="525" y="1713"/>
                    <a:pt x="890" y="1315"/>
                    <a:pt x="890" y="1315"/>
                  </a:cubicBezTo>
                  <a:cubicBezTo>
                    <a:pt x="890" y="1315"/>
                    <a:pt x="1144" y="1769"/>
                    <a:pt x="1307" y="1769"/>
                  </a:cubicBezTo>
                  <a:cubicBezTo>
                    <a:pt x="1324" y="1769"/>
                    <a:pt x="1340" y="1764"/>
                    <a:pt x="1355" y="1752"/>
                  </a:cubicBezTo>
                  <a:cubicBezTo>
                    <a:pt x="1509" y="1636"/>
                    <a:pt x="1291" y="1134"/>
                    <a:pt x="1291" y="1134"/>
                  </a:cubicBezTo>
                  <a:cubicBezTo>
                    <a:pt x="1291" y="1134"/>
                    <a:pt x="1743" y="940"/>
                    <a:pt x="1755" y="785"/>
                  </a:cubicBezTo>
                  <a:cubicBezTo>
                    <a:pt x="1768" y="631"/>
                    <a:pt x="1148" y="606"/>
                    <a:pt x="1148" y="606"/>
                  </a:cubicBezTo>
                  <a:cubicBezTo>
                    <a:pt x="1148" y="606"/>
                    <a:pt x="1019" y="0"/>
                    <a:pt x="90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1"/>
            <p:cNvSpPr/>
            <p:nvPr/>
          </p:nvSpPr>
          <p:spPr>
            <a:xfrm>
              <a:off x="5875991" y="-697100"/>
              <a:ext cx="76931" cy="31507"/>
            </a:xfrm>
            <a:custGeom>
              <a:avLst/>
              <a:gdLst/>
              <a:ahLst/>
              <a:cxnLst/>
              <a:rect l="l" t="t" r="r" b="b"/>
              <a:pathLst>
                <a:path w="1614" h="661" extrusionOk="0">
                  <a:moveTo>
                    <a:pt x="177" y="1"/>
                  </a:moveTo>
                  <a:cubicBezTo>
                    <a:pt x="66" y="1"/>
                    <a:pt x="0" y="9"/>
                    <a:pt x="0" y="9"/>
                  </a:cubicBezTo>
                  <a:cubicBezTo>
                    <a:pt x="1181" y="291"/>
                    <a:pt x="1475" y="661"/>
                    <a:pt x="1476" y="661"/>
                  </a:cubicBezTo>
                  <a:cubicBezTo>
                    <a:pt x="1476" y="661"/>
                    <a:pt x="1476" y="661"/>
                    <a:pt x="1476" y="661"/>
                  </a:cubicBezTo>
                  <a:lnTo>
                    <a:pt x="1614" y="417"/>
                  </a:lnTo>
                  <a:cubicBezTo>
                    <a:pt x="1614" y="417"/>
                    <a:pt x="1380" y="230"/>
                    <a:pt x="843" y="88"/>
                  </a:cubicBezTo>
                  <a:cubicBezTo>
                    <a:pt x="571" y="16"/>
                    <a:pt x="331" y="1"/>
                    <a:pt x="177"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1"/>
            <p:cNvSpPr/>
            <p:nvPr/>
          </p:nvSpPr>
          <p:spPr>
            <a:xfrm>
              <a:off x="5881378" y="-705394"/>
              <a:ext cx="66064" cy="16492"/>
            </a:xfrm>
            <a:custGeom>
              <a:avLst/>
              <a:gdLst/>
              <a:ahLst/>
              <a:cxnLst/>
              <a:rect l="l" t="t" r="r" b="b"/>
              <a:pathLst>
                <a:path w="1386" h="346" extrusionOk="0">
                  <a:moveTo>
                    <a:pt x="643" y="1"/>
                  </a:moveTo>
                  <a:cubicBezTo>
                    <a:pt x="268" y="1"/>
                    <a:pt x="0" y="99"/>
                    <a:pt x="0" y="99"/>
                  </a:cubicBezTo>
                  <a:cubicBezTo>
                    <a:pt x="1011" y="103"/>
                    <a:pt x="1320" y="346"/>
                    <a:pt x="1320" y="346"/>
                  </a:cubicBezTo>
                  <a:cubicBezTo>
                    <a:pt x="1320" y="346"/>
                    <a:pt x="1320" y="346"/>
                    <a:pt x="1320" y="346"/>
                  </a:cubicBezTo>
                  <a:lnTo>
                    <a:pt x="1385" y="121"/>
                  </a:lnTo>
                  <a:cubicBezTo>
                    <a:pt x="1385" y="121"/>
                    <a:pt x="1160" y="15"/>
                    <a:pt x="699" y="1"/>
                  </a:cubicBezTo>
                  <a:cubicBezTo>
                    <a:pt x="680" y="1"/>
                    <a:pt x="661" y="1"/>
                    <a:pt x="643"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1"/>
            <p:cNvSpPr/>
            <p:nvPr/>
          </p:nvSpPr>
          <p:spPr>
            <a:xfrm>
              <a:off x="5875991" y="-689759"/>
              <a:ext cx="59963" cy="36321"/>
            </a:xfrm>
            <a:custGeom>
              <a:avLst/>
              <a:gdLst/>
              <a:ahLst/>
              <a:cxnLst/>
              <a:rect l="l" t="t" r="r" b="b"/>
              <a:pathLst>
                <a:path w="1258" h="762" extrusionOk="0">
                  <a:moveTo>
                    <a:pt x="0" y="0"/>
                  </a:moveTo>
                  <a:lnTo>
                    <a:pt x="0" y="0"/>
                  </a:lnTo>
                  <a:cubicBezTo>
                    <a:pt x="923" y="412"/>
                    <a:pt x="1107" y="760"/>
                    <a:pt x="1107" y="761"/>
                  </a:cubicBezTo>
                  <a:lnTo>
                    <a:pt x="1107" y="761"/>
                  </a:lnTo>
                  <a:lnTo>
                    <a:pt x="1258" y="582"/>
                  </a:lnTo>
                  <a:cubicBezTo>
                    <a:pt x="1258" y="582"/>
                    <a:pt x="1095" y="394"/>
                    <a:pt x="679" y="195"/>
                  </a:cubicBezTo>
                  <a:cubicBezTo>
                    <a:pt x="313" y="20"/>
                    <a:pt x="0" y="0"/>
                    <a:pt x="0" y="0"/>
                  </a:cubicBezTo>
                  <a:close/>
                  <a:moveTo>
                    <a:pt x="1107" y="761"/>
                  </a:moveTo>
                  <a:lnTo>
                    <a:pt x="1107" y="761"/>
                  </a:lnTo>
                  <a:cubicBezTo>
                    <a:pt x="1107" y="761"/>
                    <a:pt x="1107" y="761"/>
                    <a:pt x="1107" y="76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4" name="Google Shape;3364;p41"/>
          <p:cNvSpPr/>
          <p:nvPr/>
        </p:nvSpPr>
        <p:spPr>
          <a:xfrm>
            <a:off x="6210443" y="3552594"/>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1"/>
          <p:cNvSpPr/>
          <p:nvPr/>
        </p:nvSpPr>
        <p:spPr>
          <a:xfrm>
            <a:off x="7610694" y="3279175"/>
            <a:ext cx="59540" cy="59654"/>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6"/>
                  <a:pt x="232" y="290"/>
                </a:cubicBezTo>
                <a:cubicBezTo>
                  <a:pt x="235" y="405"/>
                  <a:pt x="256" y="524"/>
                  <a:pt x="256" y="524"/>
                </a:cubicBezTo>
                <a:cubicBezTo>
                  <a:pt x="256" y="524"/>
                  <a:pt x="283" y="379"/>
                  <a:pt x="290" y="293"/>
                </a:cubicBezTo>
                <a:cubicBezTo>
                  <a:pt x="403" y="289"/>
                  <a:pt x="523" y="268"/>
                  <a:pt x="523" y="268"/>
                </a:cubicBezTo>
                <a:cubicBezTo>
                  <a:pt x="523" y="268"/>
                  <a:pt x="378"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1"/>
          <p:cNvSpPr/>
          <p:nvPr/>
        </p:nvSpPr>
        <p:spPr>
          <a:xfrm>
            <a:off x="4881156" y="3612243"/>
            <a:ext cx="59540" cy="59654"/>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1"/>
          <p:cNvSpPr/>
          <p:nvPr/>
        </p:nvSpPr>
        <p:spPr>
          <a:xfrm>
            <a:off x="1033673" y="1956119"/>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1"/>
          <p:cNvSpPr/>
          <p:nvPr/>
        </p:nvSpPr>
        <p:spPr>
          <a:xfrm>
            <a:off x="7987003" y="3950596"/>
            <a:ext cx="59768" cy="59768"/>
          </a:xfrm>
          <a:custGeom>
            <a:avLst/>
            <a:gdLst/>
            <a:ahLst/>
            <a:cxnLst/>
            <a:rect l="l" t="t" r="r" b="b"/>
            <a:pathLst>
              <a:path w="525" h="525" extrusionOk="0">
                <a:moveTo>
                  <a:pt x="256" y="1"/>
                </a:moveTo>
                <a:cubicBezTo>
                  <a:pt x="256" y="1"/>
                  <a:pt x="238" y="121"/>
                  <a:pt x="234" y="234"/>
                </a:cubicBezTo>
                <a:cubicBezTo>
                  <a:pt x="145" y="241"/>
                  <a:pt x="1" y="269"/>
                  <a:pt x="1" y="269"/>
                </a:cubicBezTo>
                <a:cubicBezTo>
                  <a:pt x="1" y="269"/>
                  <a:pt x="121" y="288"/>
                  <a:pt x="233" y="292"/>
                </a:cubicBezTo>
                <a:cubicBezTo>
                  <a:pt x="235" y="405"/>
                  <a:pt x="256" y="524"/>
                  <a:pt x="256" y="524"/>
                </a:cubicBezTo>
                <a:cubicBezTo>
                  <a:pt x="256" y="524"/>
                  <a:pt x="286" y="381"/>
                  <a:pt x="292" y="293"/>
                </a:cubicBezTo>
                <a:cubicBezTo>
                  <a:pt x="406" y="291"/>
                  <a:pt x="524" y="269"/>
                  <a:pt x="524" y="269"/>
                </a:cubicBezTo>
                <a:cubicBezTo>
                  <a:pt x="524" y="269"/>
                  <a:pt x="381" y="240"/>
                  <a:pt x="292" y="234"/>
                </a:cubicBezTo>
                <a:cubicBezTo>
                  <a:pt x="286" y="145"/>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1"/>
          <p:cNvSpPr/>
          <p:nvPr/>
        </p:nvSpPr>
        <p:spPr>
          <a:xfrm>
            <a:off x="2751606" y="3740035"/>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1"/>
          <p:cNvSpPr/>
          <p:nvPr/>
        </p:nvSpPr>
        <p:spPr>
          <a:xfrm>
            <a:off x="3207648" y="1243944"/>
            <a:ext cx="59654" cy="59768"/>
          </a:xfrm>
          <a:custGeom>
            <a:avLst/>
            <a:gdLst/>
            <a:ahLst/>
            <a:cxnLst/>
            <a:rect l="l" t="t" r="r" b="b"/>
            <a:pathLst>
              <a:path w="524" h="525" extrusionOk="0">
                <a:moveTo>
                  <a:pt x="255" y="1"/>
                </a:moveTo>
                <a:cubicBezTo>
                  <a:pt x="255" y="1"/>
                  <a:pt x="237" y="121"/>
                  <a:pt x="232" y="233"/>
                </a:cubicBezTo>
                <a:cubicBezTo>
                  <a:pt x="143" y="240"/>
                  <a:pt x="0" y="269"/>
                  <a:pt x="0" y="269"/>
                </a:cubicBezTo>
                <a:cubicBezTo>
                  <a:pt x="0" y="269"/>
                  <a:pt x="120" y="288"/>
                  <a:pt x="231" y="291"/>
                </a:cubicBezTo>
                <a:cubicBezTo>
                  <a:pt x="235" y="405"/>
                  <a:pt x="255" y="524"/>
                  <a:pt x="255" y="524"/>
                </a:cubicBezTo>
                <a:cubicBezTo>
                  <a:pt x="255"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1"/>
          <p:cNvSpPr/>
          <p:nvPr/>
        </p:nvSpPr>
        <p:spPr>
          <a:xfrm>
            <a:off x="4215052" y="4153506"/>
            <a:ext cx="59540" cy="59768"/>
          </a:xfrm>
          <a:custGeom>
            <a:avLst/>
            <a:gdLst/>
            <a:ahLst/>
            <a:cxnLst/>
            <a:rect l="l" t="t" r="r" b="b"/>
            <a:pathLst>
              <a:path w="523" h="525" extrusionOk="0">
                <a:moveTo>
                  <a:pt x="255" y="1"/>
                </a:moveTo>
                <a:cubicBezTo>
                  <a:pt x="255" y="1"/>
                  <a:pt x="236" y="121"/>
                  <a:pt x="232" y="233"/>
                </a:cubicBezTo>
                <a:cubicBezTo>
                  <a:pt x="144" y="241"/>
                  <a:pt x="0" y="269"/>
                  <a:pt x="0" y="269"/>
                </a:cubicBezTo>
                <a:cubicBezTo>
                  <a:pt x="0" y="269"/>
                  <a:pt x="121" y="287"/>
                  <a:pt x="232" y="291"/>
                </a:cubicBezTo>
                <a:cubicBezTo>
                  <a:pt x="235" y="405"/>
                  <a:pt x="256" y="524"/>
                  <a:pt x="256" y="524"/>
                </a:cubicBezTo>
                <a:cubicBezTo>
                  <a:pt x="256" y="524"/>
                  <a:pt x="283" y="382"/>
                  <a:pt x="290" y="293"/>
                </a:cubicBezTo>
                <a:cubicBezTo>
                  <a:pt x="403" y="290"/>
                  <a:pt x="523" y="269"/>
                  <a:pt x="523" y="269"/>
                </a:cubicBezTo>
                <a:cubicBezTo>
                  <a:pt x="523" y="269"/>
                  <a:pt x="379" y="239"/>
                  <a:pt x="290"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1"/>
          <p:cNvSpPr/>
          <p:nvPr/>
        </p:nvSpPr>
        <p:spPr>
          <a:xfrm>
            <a:off x="7048098" y="4416539"/>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1"/>
          <p:cNvSpPr/>
          <p:nvPr/>
        </p:nvSpPr>
        <p:spPr>
          <a:xfrm>
            <a:off x="7829095" y="61550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1"/>
          <p:cNvSpPr/>
          <p:nvPr/>
        </p:nvSpPr>
        <p:spPr>
          <a:xfrm>
            <a:off x="1441775" y="3707842"/>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1"/>
          <p:cNvSpPr/>
          <p:nvPr/>
        </p:nvSpPr>
        <p:spPr>
          <a:xfrm>
            <a:off x="5402264" y="1658748"/>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1"/>
          <p:cNvSpPr/>
          <p:nvPr/>
        </p:nvSpPr>
        <p:spPr>
          <a:xfrm>
            <a:off x="8218948" y="2446226"/>
            <a:ext cx="67395" cy="67281"/>
          </a:xfrm>
          <a:custGeom>
            <a:avLst/>
            <a:gdLst/>
            <a:ahLst/>
            <a:cxnLst/>
            <a:rect l="l" t="t" r="r" b="b"/>
            <a:pathLst>
              <a:path w="592" h="591" extrusionOk="0">
                <a:moveTo>
                  <a:pt x="287" y="1"/>
                </a:moveTo>
                <a:cubicBezTo>
                  <a:pt x="287" y="1"/>
                  <a:pt x="266" y="136"/>
                  <a:pt x="262" y="264"/>
                </a:cubicBezTo>
                <a:cubicBezTo>
                  <a:pt x="163" y="270"/>
                  <a:pt x="0" y="305"/>
                  <a:pt x="0" y="305"/>
                </a:cubicBezTo>
                <a:cubicBezTo>
                  <a:pt x="0" y="305"/>
                  <a:pt x="136" y="326"/>
                  <a:pt x="262" y="329"/>
                </a:cubicBezTo>
                <a:cubicBezTo>
                  <a:pt x="264" y="457"/>
                  <a:pt x="288" y="590"/>
                  <a:pt x="288" y="590"/>
                </a:cubicBezTo>
                <a:cubicBezTo>
                  <a:pt x="288" y="590"/>
                  <a:pt x="321" y="428"/>
                  <a:pt x="329" y="329"/>
                </a:cubicBezTo>
                <a:cubicBezTo>
                  <a:pt x="458" y="327"/>
                  <a:pt x="592" y="302"/>
                  <a:pt x="592" y="302"/>
                </a:cubicBezTo>
                <a:cubicBezTo>
                  <a:pt x="592" y="302"/>
                  <a:pt x="428" y="269"/>
                  <a:pt x="329" y="263"/>
                </a:cubicBezTo>
                <a:cubicBezTo>
                  <a:pt x="321"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1"/>
          <p:cNvSpPr/>
          <p:nvPr/>
        </p:nvSpPr>
        <p:spPr>
          <a:xfrm>
            <a:off x="1874979" y="706805"/>
            <a:ext cx="134790" cy="134790"/>
          </a:xfrm>
          <a:custGeom>
            <a:avLst/>
            <a:gdLst/>
            <a:ahLst/>
            <a:cxnLst/>
            <a:rect l="l" t="t" r="r" b="b"/>
            <a:pathLst>
              <a:path w="1184" h="1184" extrusionOk="0">
                <a:moveTo>
                  <a:pt x="577" y="1"/>
                </a:moveTo>
                <a:cubicBezTo>
                  <a:pt x="577" y="1"/>
                  <a:pt x="534" y="273"/>
                  <a:pt x="526" y="527"/>
                </a:cubicBezTo>
                <a:cubicBezTo>
                  <a:pt x="325" y="542"/>
                  <a:pt x="1" y="608"/>
                  <a:pt x="1" y="608"/>
                </a:cubicBezTo>
                <a:cubicBezTo>
                  <a:pt x="1" y="608"/>
                  <a:pt x="272" y="650"/>
                  <a:pt x="524" y="659"/>
                </a:cubicBezTo>
                <a:cubicBezTo>
                  <a:pt x="530" y="917"/>
                  <a:pt x="577" y="1183"/>
                  <a:pt x="577" y="1183"/>
                </a:cubicBezTo>
                <a:cubicBezTo>
                  <a:pt x="577" y="1183"/>
                  <a:pt x="644" y="861"/>
                  <a:pt x="658" y="660"/>
                </a:cubicBezTo>
                <a:cubicBezTo>
                  <a:pt x="916" y="655"/>
                  <a:pt x="1184" y="608"/>
                  <a:pt x="1184" y="608"/>
                </a:cubicBezTo>
                <a:cubicBezTo>
                  <a:pt x="1184" y="608"/>
                  <a:pt x="858" y="541"/>
                  <a:pt x="658" y="527"/>
                </a:cubicBezTo>
                <a:cubicBezTo>
                  <a:pt x="644" y="327"/>
                  <a:pt x="577"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1"/>
          <p:cNvSpPr/>
          <p:nvPr/>
        </p:nvSpPr>
        <p:spPr>
          <a:xfrm>
            <a:off x="4881153" y="4247082"/>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1"/>
          <p:cNvSpPr/>
          <p:nvPr/>
        </p:nvSpPr>
        <p:spPr>
          <a:xfrm>
            <a:off x="5996476" y="104010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1"/>
          <p:cNvSpPr/>
          <p:nvPr/>
        </p:nvSpPr>
        <p:spPr>
          <a:xfrm>
            <a:off x="3957025" y="1690656"/>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1"/>
          <p:cNvSpPr/>
          <p:nvPr/>
        </p:nvSpPr>
        <p:spPr>
          <a:xfrm>
            <a:off x="6626397" y="1555866"/>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82" name="Google Shape;3382;p41"/>
          <p:cNvCxnSpPr/>
          <p:nvPr/>
        </p:nvCxnSpPr>
        <p:spPr>
          <a:xfrm rot="10800000" flipH="1">
            <a:off x="3149492" y="2973074"/>
            <a:ext cx="4612500" cy="54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8545451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36"/>
        <p:cNvGrpSpPr/>
        <p:nvPr/>
      </p:nvGrpSpPr>
      <p:grpSpPr>
        <a:xfrm>
          <a:off x="0" y="0"/>
          <a:ext cx="0" cy="0"/>
          <a:chOff x="0" y="0"/>
          <a:chExt cx="0" cy="0"/>
        </a:xfrm>
      </p:grpSpPr>
      <p:sp>
        <p:nvSpPr>
          <p:cNvPr id="6337" name="Google Shape;6337;p64"/>
          <p:cNvSpPr txBox="1">
            <a:spLocks noGrp="1"/>
          </p:cNvSpPr>
          <p:nvPr>
            <p:ph type="title"/>
          </p:nvPr>
        </p:nvSpPr>
        <p:spPr>
          <a:xfrm>
            <a:off x="3276665" y="2095657"/>
            <a:ext cx="318236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grpSp>
        <p:nvGrpSpPr>
          <p:cNvPr id="6339" name="Google Shape;6339;p64"/>
          <p:cNvGrpSpPr/>
          <p:nvPr/>
        </p:nvGrpSpPr>
        <p:grpSpPr>
          <a:xfrm>
            <a:off x="652813" y="3495336"/>
            <a:ext cx="1365876" cy="1021554"/>
            <a:chOff x="574023" y="2653178"/>
            <a:chExt cx="667453" cy="499196"/>
          </a:xfrm>
        </p:grpSpPr>
        <p:sp>
          <p:nvSpPr>
            <p:cNvPr id="6340" name="Google Shape;6340;p64"/>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64"/>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64"/>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64"/>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64"/>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64"/>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64"/>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64"/>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64"/>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64"/>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64"/>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64"/>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64"/>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64"/>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64"/>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64"/>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64"/>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64"/>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64"/>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64"/>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64"/>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1" name="Google Shape;6361;p64"/>
          <p:cNvGrpSpPr/>
          <p:nvPr/>
        </p:nvGrpSpPr>
        <p:grpSpPr>
          <a:xfrm>
            <a:off x="6845399" y="360946"/>
            <a:ext cx="1083143" cy="679237"/>
            <a:chOff x="3412760" y="-653963"/>
            <a:chExt cx="585040" cy="366878"/>
          </a:xfrm>
        </p:grpSpPr>
        <p:sp>
          <p:nvSpPr>
            <p:cNvPr id="6362" name="Google Shape;6362;p64"/>
            <p:cNvSpPr/>
            <p:nvPr/>
          </p:nvSpPr>
          <p:spPr>
            <a:xfrm>
              <a:off x="3414571" y="-540044"/>
              <a:ext cx="581132" cy="252958"/>
            </a:xfrm>
            <a:custGeom>
              <a:avLst/>
              <a:gdLst/>
              <a:ahLst/>
              <a:cxnLst/>
              <a:rect l="l" t="t" r="r" b="b"/>
              <a:pathLst>
                <a:path w="12192" h="5307" extrusionOk="0">
                  <a:moveTo>
                    <a:pt x="3393" y="0"/>
                  </a:moveTo>
                  <a:cubicBezTo>
                    <a:pt x="1110" y="0"/>
                    <a:pt x="124" y="795"/>
                    <a:pt x="124" y="795"/>
                  </a:cubicBezTo>
                  <a:cubicBezTo>
                    <a:pt x="124" y="795"/>
                    <a:pt x="0" y="3363"/>
                    <a:pt x="4807" y="4842"/>
                  </a:cubicBezTo>
                  <a:cubicBezTo>
                    <a:pt x="5896" y="5177"/>
                    <a:pt x="6870" y="5306"/>
                    <a:pt x="7725" y="5306"/>
                  </a:cubicBezTo>
                  <a:cubicBezTo>
                    <a:pt x="10649" y="5306"/>
                    <a:pt x="12192" y="3795"/>
                    <a:pt x="12192" y="3795"/>
                  </a:cubicBezTo>
                  <a:cubicBezTo>
                    <a:pt x="12192" y="3795"/>
                    <a:pt x="10801" y="1440"/>
                    <a:pt x="6375" y="383"/>
                  </a:cubicBezTo>
                  <a:cubicBezTo>
                    <a:pt x="5203" y="103"/>
                    <a:pt x="4214" y="0"/>
                    <a:pt x="3393"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64"/>
            <p:cNvSpPr/>
            <p:nvPr/>
          </p:nvSpPr>
          <p:spPr>
            <a:xfrm>
              <a:off x="3553657" y="-650579"/>
              <a:ext cx="350147" cy="221261"/>
            </a:xfrm>
            <a:custGeom>
              <a:avLst/>
              <a:gdLst/>
              <a:ahLst/>
              <a:cxnLst/>
              <a:rect l="l" t="t" r="r" b="b"/>
              <a:pathLst>
                <a:path w="7346" h="4642" extrusionOk="0">
                  <a:moveTo>
                    <a:pt x="3290" y="1"/>
                  </a:moveTo>
                  <a:cubicBezTo>
                    <a:pt x="565" y="1"/>
                    <a:pt x="1" y="3058"/>
                    <a:pt x="1" y="3058"/>
                  </a:cubicBezTo>
                  <a:cubicBezTo>
                    <a:pt x="1" y="3058"/>
                    <a:pt x="651" y="3860"/>
                    <a:pt x="2796" y="4368"/>
                  </a:cubicBezTo>
                  <a:cubicBezTo>
                    <a:pt x="3664" y="4574"/>
                    <a:pt x="4335" y="4641"/>
                    <a:pt x="4842" y="4641"/>
                  </a:cubicBezTo>
                  <a:cubicBezTo>
                    <a:pt x="5802" y="4641"/>
                    <a:pt x="6173" y="4400"/>
                    <a:pt x="6173" y="4400"/>
                  </a:cubicBezTo>
                  <a:cubicBezTo>
                    <a:pt x="6173" y="4400"/>
                    <a:pt x="7346" y="652"/>
                    <a:pt x="4004" y="66"/>
                  </a:cubicBezTo>
                  <a:cubicBezTo>
                    <a:pt x="3751" y="21"/>
                    <a:pt x="3513" y="1"/>
                    <a:pt x="3290"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64"/>
            <p:cNvSpPr/>
            <p:nvPr/>
          </p:nvSpPr>
          <p:spPr>
            <a:xfrm>
              <a:off x="3414571" y="-504724"/>
              <a:ext cx="571885" cy="217638"/>
            </a:xfrm>
            <a:custGeom>
              <a:avLst/>
              <a:gdLst/>
              <a:ahLst/>
              <a:cxnLst/>
              <a:rect l="l" t="t" r="r" b="b"/>
              <a:pathLst>
                <a:path w="11998" h="4566" extrusionOk="0">
                  <a:moveTo>
                    <a:pt x="197" y="1"/>
                  </a:moveTo>
                  <a:cubicBezTo>
                    <a:pt x="149" y="34"/>
                    <a:pt x="124" y="53"/>
                    <a:pt x="124" y="53"/>
                  </a:cubicBezTo>
                  <a:cubicBezTo>
                    <a:pt x="124" y="53"/>
                    <a:pt x="0" y="2624"/>
                    <a:pt x="4807" y="4101"/>
                  </a:cubicBezTo>
                  <a:cubicBezTo>
                    <a:pt x="5896" y="4436"/>
                    <a:pt x="6869" y="4565"/>
                    <a:pt x="7725" y="4565"/>
                  </a:cubicBezTo>
                  <a:cubicBezTo>
                    <a:pt x="10047" y="4565"/>
                    <a:pt x="11498" y="3612"/>
                    <a:pt x="11997" y="3220"/>
                  </a:cubicBezTo>
                  <a:lnTo>
                    <a:pt x="11997" y="3220"/>
                  </a:lnTo>
                  <a:cubicBezTo>
                    <a:pt x="11857" y="3232"/>
                    <a:pt x="11607" y="3243"/>
                    <a:pt x="11266" y="3243"/>
                  </a:cubicBezTo>
                  <a:cubicBezTo>
                    <a:pt x="10190" y="3243"/>
                    <a:pt x="8202" y="3127"/>
                    <a:pt x="5850" y="2525"/>
                  </a:cubicBezTo>
                  <a:cubicBezTo>
                    <a:pt x="2228" y="1596"/>
                    <a:pt x="655" y="470"/>
                    <a:pt x="197"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64"/>
            <p:cNvSpPr/>
            <p:nvPr/>
          </p:nvSpPr>
          <p:spPr>
            <a:xfrm>
              <a:off x="3448270" y="-502770"/>
              <a:ext cx="56769" cy="51669"/>
            </a:xfrm>
            <a:custGeom>
              <a:avLst/>
              <a:gdLst/>
              <a:ahLst/>
              <a:cxnLst/>
              <a:rect l="l" t="t" r="r" b="b"/>
              <a:pathLst>
                <a:path w="1191" h="1084" extrusionOk="0">
                  <a:moveTo>
                    <a:pt x="596" y="0"/>
                  </a:moveTo>
                  <a:cubicBezTo>
                    <a:pt x="457" y="0"/>
                    <a:pt x="318" y="53"/>
                    <a:pt x="212" y="159"/>
                  </a:cubicBezTo>
                  <a:cubicBezTo>
                    <a:pt x="1" y="370"/>
                    <a:pt x="1" y="714"/>
                    <a:pt x="212" y="925"/>
                  </a:cubicBezTo>
                  <a:cubicBezTo>
                    <a:pt x="318" y="1031"/>
                    <a:pt x="457" y="1084"/>
                    <a:pt x="596" y="1084"/>
                  </a:cubicBezTo>
                  <a:cubicBezTo>
                    <a:pt x="734" y="1084"/>
                    <a:pt x="873" y="1031"/>
                    <a:pt x="979" y="925"/>
                  </a:cubicBezTo>
                  <a:cubicBezTo>
                    <a:pt x="1190" y="714"/>
                    <a:pt x="1190" y="370"/>
                    <a:pt x="979" y="159"/>
                  </a:cubicBezTo>
                  <a:cubicBezTo>
                    <a:pt x="873" y="53"/>
                    <a:pt x="734" y="0"/>
                    <a:pt x="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64"/>
            <p:cNvSpPr/>
            <p:nvPr/>
          </p:nvSpPr>
          <p:spPr>
            <a:xfrm>
              <a:off x="3456659" y="-495191"/>
              <a:ext cx="40182" cy="36511"/>
            </a:xfrm>
            <a:custGeom>
              <a:avLst/>
              <a:gdLst/>
              <a:ahLst/>
              <a:cxnLst/>
              <a:rect l="l" t="t" r="r" b="b"/>
              <a:pathLst>
                <a:path w="843" h="766" extrusionOk="0">
                  <a:moveTo>
                    <a:pt x="421" y="1"/>
                  </a:moveTo>
                  <a:cubicBezTo>
                    <a:pt x="248" y="1"/>
                    <a:pt x="91" y="119"/>
                    <a:pt x="49" y="295"/>
                  </a:cubicBezTo>
                  <a:cubicBezTo>
                    <a:pt x="1" y="500"/>
                    <a:pt x="127" y="707"/>
                    <a:pt x="334" y="756"/>
                  </a:cubicBezTo>
                  <a:cubicBezTo>
                    <a:pt x="363" y="762"/>
                    <a:pt x="393" y="766"/>
                    <a:pt x="421" y="766"/>
                  </a:cubicBezTo>
                  <a:cubicBezTo>
                    <a:pt x="595" y="766"/>
                    <a:pt x="751" y="648"/>
                    <a:pt x="794" y="472"/>
                  </a:cubicBezTo>
                  <a:cubicBezTo>
                    <a:pt x="842" y="266"/>
                    <a:pt x="716" y="59"/>
                    <a:pt x="510" y="11"/>
                  </a:cubicBezTo>
                  <a:cubicBezTo>
                    <a:pt x="480" y="4"/>
                    <a:pt x="450" y="1"/>
                    <a:pt x="42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64"/>
            <p:cNvSpPr/>
            <p:nvPr/>
          </p:nvSpPr>
          <p:spPr>
            <a:xfrm>
              <a:off x="3563619" y="-437612"/>
              <a:ext cx="56817" cy="51717"/>
            </a:xfrm>
            <a:custGeom>
              <a:avLst/>
              <a:gdLst/>
              <a:ahLst/>
              <a:cxnLst/>
              <a:rect l="l" t="t" r="r" b="b"/>
              <a:pathLst>
                <a:path w="1192" h="1085" extrusionOk="0">
                  <a:moveTo>
                    <a:pt x="596" y="1"/>
                  </a:moveTo>
                  <a:cubicBezTo>
                    <a:pt x="351" y="1"/>
                    <a:pt x="128" y="169"/>
                    <a:pt x="69" y="417"/>
                  </a:cubicBezTo>
                  <a:cubicBezTo>
                    <a:pt x="0" y="707"/>
                    <a:pt x="180" y="1000"/>
                    <a:pt x="471" y="1070"/>
                  </a:cubicBezTo>
                  <a:cubicBezTo>
                    <a:pt x="513" y="1080"/>
                    <a:pt x="555" y="1084"/>
                    <a:pt x="597" y="1084"/>
                  </a:cubicBezTo>
                  <a:cubicBezTo>
                    <a:pt x="841" y="1084"/>
                    <a:pt x="1063" y="917"/>
                    <a:pt x="1122" y="668"/>
                  </a:cubicBezTo>
                  <a:cubicBezTo>
                    <a:pt x="1192" y="377"/>
                    <a:pt x="1011" y="86"/>
                    <a:pt x="720" y="15"/>
                  </a:cubicBezTo>
                  <a:cubicBezTo>
                    <a:pt x="679" y="6"/>
                    <a:pt x="637" y="1"/>
                    <a:pt x="5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64"/>
            <p:cNvSpPr/>
            <p:nvPr/>
          </p:nvSpPr>
          <p:spPr>
            <a:xfrm>
              <a:off x="3571961" y="-429985"/>
              <a:ext cx="40134" cy="36511"/>
            </a:xfrm>
            <a:custGeom>
              <a:avLst/>
              <a:gdLst/>
              <a:ahLst/>
              <a:cxnLst/>
              <a:rect l="l" t="t" r="r" b="b"/>
              <a:pathLst>
                <a:path w="842" h="766" extrusionOk="0">
                  <a:moveTo>
                    <a:pt x="421" y="0"/>
                  </a:moveTo>
                  <a:cubicBezTo>
                    <a:pt x="248" y="0"/>
                    <a:pt x="90" y="118"/>
                    <a:pt x="48" y="294"/>
                  </a:cubicBezTo>
                  <a:cubicBezTo>
                    <a:pt x="0" y="499"/>
                    <a:pt x="127" y="707"/>
                    <a:pt x="333" y="755"/>
                  </a:cubicBezTo>
                  <a:cubicBezTo>
                    <a:pt x="363" y="762"/>
                    <a:pt x="393" y="766"/>
                    <a:pt x="423" y="766"/>
                  </a:cubicBezTo>
                  <a:cubicBezTo>
                    <a:pt x="595" y="766"/>
                    <a:pt x="752" y="646"/>
                    <a:pt x="794" y="471"/>
                  </a:cubicBezTo>
                  <a:cubicBezTo>
                    <a:pt x="842" y="266"/>
                    <a:pt x="715" y="59"/>
                    <a:pt x="509" y="10"/>
                  </a:cubicBezTo>
                  <a:cubicBezTo>
                    <a:pt x="479" y="4"/>
                    <a:pt x="450" y="0"/>
                    <a:pt x="421"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64"/>
            <p:cNvSpPr/>
            <p:nvPr/>
          </p:nvSpPr>
          <p:spPr>
            <a:xfrm>
              <a:off x="3730018" y="-390757"/>
              <a:ext cx="56769" cy="51669"/>
            </a:xfrm>
            <a:custGeom>
              <a:avLst/>
              <a:gdLst/>
              <a:ahLst/>
              <a:cxnLst/>
              <a:rect l="l" t="t" r="r" b="b"/>
              <a:pathLst>
                <a:path w="1191" h="1084" extrusionOk="0">
                  <a:moveTo>
                    <a:pt x="596" y="0"/>
                  </a:moveTo>
                  <a:cubicBezTo>
                    <a:pt x="457" y="0"/>
                    <a:pt x="319" y="53"/>
                    <a:pt x="213" y="159"/>
                  </a:cubicBezTo>
                  <a:cubicBezTo>
                    <a:pt x="0" y="370"/>
                    <a:pt x="0" y="714"/>
                    <a:pt x="213" y="925"/>
                  </a:cubicBezTo>
                  <a:cubicBezTo>
                    <a:pt x="319" y="1031"/>
                    <a:pt x="457" y="1084"/>
                    <a:pt x="596" y="1084"/>
                  </a:cubicBezTo>
                  <a:cubicBezTo>
                    <a:pt x="734" y="1084"/>
                    <a:pt x="872" y="1031"/>
                    <a:pt x="978" y="925"/>
                  </a:cubicBezTo>
                  <a:cubicBezTo>
                    <a:pt x="1191" y="714"/>
                    <a:pt x="1191" y="370"/>
                    <a:pt x="978" y="159"/>
                  </a:cubicBezTo>
                  <a:cubicBezTo>
                    <a:pt x="872" y="53"/>
                    <a:pt x="734" y="0"/>
                    <a:pt x="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64"/>
            <p:cNvSpPr/>
            <p:nvPr/>
          </p:nvSpPr>
          <p:spPr>
            <a:xfrm>
              <a:off x="3738359" y="-383226"/>
              <a:ext cx="40134" cy="36559"/>
            </a:xfrm>
            <a:custGeom>
              <a:avLst/>
              <a:gdLst/>
              <a:ahLst/>
              <a:cxnLst/>
              <a:rect l="l" t="t" r="r" b="b"/>
              <a:pathLst>
                <a:path w="842" h="767" extrusionOk="0">
                  <a:moveTo>
                    <a:pt x="421" y="0"/>
                  </a:moveTo>
                  <a:cubicBezTo>
                    <a:pt x="248" y="0"/>
                    <a:pt x="91" y="118"/>
                    <a:pt x="48" y="295"/>
                  </a:cubicBezTo>
                  <a:cubicBezTo>
                    <a:pt x="0" y="500"/>
                    <a:pt x="127" y="706"/>
                    <a:pt x="333" y="756"/>
                  </a:cubicBezTo>
                  <a:cubicBezTo>
                    <a:pt x="363" y="763"/>
                    <a:pt x="393" y="766"/>
                    <a:pt x="423" y="766"/>
                  </a:cubicBezTo>
                  <a:cubicBezTo>
                    <a:pt x="596" y="766"/>
                    <a:pt x="752" y="648"/>
                    <a:pt x="794" y="471"/>
                  </a:cubicBezTo>
                  <a:cubicBezTo>
                    <a:pt x="842" y="266"/>
                    <a:pt x="715" y="60"/>
                    <a:pt x="509" y="10"/>
                  </a:cubicBezTo>
                  <a:cubicBezTo>
                    <a:pt x="480" y="3"/>
                    <a:pt x="450" y="0"/>
                    <a:pt x="421"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64"/>
            <p:cNvSpPr/>
            <p:nvPr/>
          </p:nvSpPr>
          <p:spPr>
            <a:xfrm>
              <a:off x="3888456" y="-379317"/>
              <a:ext cx="56817" cy="51669"/>
            </a:xfrm>
            <a:custGeom>
              <a:avLst/>
              <a:gdLst/>
              <a:ahLst/>
              <a:cxnLst/>
              <a:rect l="l" t="t" r="r" b="b"/>
              <a:pathLst>
                <a:path w="1192" h="1084" extrusionOk="0">
                  <a:moveTo>
                    <a:pt x="595" y="0"/>
                  </a:moveTo>
                  <a:cubicBezTo>
                    <a:pt x="351" y="0"/>
                    <a:pt x="128" y="168"/>
                    <a:pt x="69" y="417"/>
                  </a:cubicBezTo>
                  <a:cubicBezTo>
                    <a:pt x="0" y="707"/>
                    <a:pt x="180" y="999"/>
                    <a:pt x="471" y="1068"/>
                  </a:cubicBezTo>
                  <a:cubicBezTo>
                    <a:pt x="513" y="1078"/>
                    <a:pt x="555" y="1083"/>
                    <a:pt x="596" y="1083"/>
                  </a:cubicBezTo>
                  <a:cubicBezTo>
                    <a:pt x="841" y="1083"/>
                    <a:pt x="1063" y="915"/>
                    <a:pt x="1122" y="666"/>
                  </a:cubicBezTo>
                  <a:cubicBezTo>
                    <a:pt x="1192" y="376"/>
                    <a:pt x="1011" y="84"/>
                    <a:pt x="720" y="15"/>
                  </a:cubicBezTo>
                  <a:cubicBezTo>
                    <a:pt x="679" y="5"/>
                    <a:pt x="637"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64"/>
            <p:cNvSpPr/>
            <p:nvPr/>
          </p:nvSpPr>
          <p:spPr>
            <a:xfrm>
              <a:off x="3896798" y="-371786"/>
              <a:ext cx="40134" cy="36559"/>
            </a:xfrm>
            <a:custGeom>
              <a:avLst/>
              <a:gdLst/>
              <a:ahLst/>
              <a:cxnLst/>
              <a:rect l="l" t="t" r="r" b="b"/>
              <a:pathLst>
                <a:path w="842" h="767" extrusionOk="0">
                  <a:moveTo>
                    <a:pt x="421" y="1"/>
                  </a:moveTo>
                  <a:cubicBezTo>
                    <a:pt x="247" y="1"/>
                    <a:pt x="89" y="119"/>
                    <a:pt x="48" y="296"/>
                  </a:cubicBezTo>
                  <a:cubicBezTo>
                    <a:pt x="0" y="501"/>
                    <a:pt x="127" y="707"/>
                    <a:pt x="332" y="756"/>
                  </a:cubicBezTo>
                  <a:cubicBezTo>
                    <a:pt x="361" y="763"/>
                    <a:pt x="391" y="767"/>
                    <a:pt x="420" y="767"/>
                  </a:cubicBezTo>
                  <a:cubicBezTo>
                    <a:pt x="594" y="767"/>
                    <a:pt x="751" y="648"/>
                    <a:pt x="792" y="472"/>
                  </a:cubicBezTo>
                  <a:cubicBezTo>
                    <a:pt x="842" y="267"/>
                    <a:pt x="714" y="60"/>
                    <a:pt x="509" y="11"/>
                  </a:cubicBezTo>
                  <a:cubicBezTo>
                    <a:pt x="479" y="4"/>
                    <a:pt x="450" y="1"/>
                    <a:pt x="42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64"/>
            <p:cNvSpPr/>
            <p:nvPr/>
          </p:nvSpPr>
          <p:spPr>
            <a:xfrm>
              <a:off x="3558805" y="-653963"/>
              <a:ext cx="325838" cy="226361"/>
            </a:xfrm>
            <a:custGeom>
              <a:avLst/>
              <a:gdLst/>
              <a:ahLst/>
              <a:cxnLst/>
              <a:rect l="l" t="t" r="r" b="b"/>
              <a:pathLst>
                <a:path w="6836" h="4749" extrusionOk="0">
                  <a:moveTo>
                    <a:pt x="3390" y="1"/>
                  </a:moveTo>
                  <a:cubicBezTo>
                    <a:pt x="2900" y="1"/>
                    <a:pt x="2405" y="108"/>
                    <a:pt x="1952" y="313"/>
                  </a:cubicBezTo>
                  <a:cubicBezTo>
                    <a:pt x="1945" y="316"/>
                    <a:pt x="1946" y="328"/>
                    <a:pt x="1954" y="328"/>
                  </a:cubicBezTo>
                  <a:cubicBezTo>
                    <a:pt x="1954" y="328"/>
                    <a:pt x="1955" y="328"/>
                    <a:pt x="1956" y="327"/>
                  </a:cubicBezTo>
                  <a:cubicBezTo>
                    <a:pt x="2387" y="190"/>
                    <a:pt x="2839" y="111"/>
                    <a:pt x="3285" y="111"/>
                  </a:cubicBezTo>
                  <a:cubicBezTo>
                    <a:pt x="4057" y="111"/>
                    <a:pt x="4809" y="349"/>
                    <a:pt x="5391" y="934"/>
                  </a:cubicBezTo>
                  <a:cubicBezTo>
                    <a:pt x="6313" y="1861"/>
                    <a:pt x="6290" y="3224"/>
                    <a:pt x="6049" y="4416"/>
                  </a:cubicBezTo>
                  <a:cubicBezTo>
                    <a:pt x="5629" y="4539"/>
                    <a:pt x="5202" y="4587"/>
                    <a:pt x="4773" y="4587"/>
                  </a:cubicBezTo>
                  <a:cubicBezTo>
                    <a:pt x="4155" y="4587"/>
                    <a:pt x="3533" y="4488"/>
                    <a:pt x="2924" y="4371"/>
                  </a:cubicBezTo>
                  <a:cubicBezTo>
                    <a:pt x="2441" y="4279"/>
                    <a:pt x="1956" y="4164"/>
                    <a:pt x="1491" y="4000"/>
                  </a:cubicBezTo>
                  <a:cubicBezTo>
                    <a:pt x="947" y="3808"/>
                    <a:pt x="497" y="3539"/>
                    <a:pt x="8" y="3244"/>
                  </a:cubicBezTo>
                  <a:cubicBezTo>
                    <a:pt x="7" y="3243"/>
                    <a:pt x="6" y="3243"/>
                    <a:pt x="5" y="3243"/>
                  </a:cubicBezTo>
                  <a:cubicBezTo>
                    <a:pt x="2" y="3243"/>
                    <a:pt x="1" y="3247"/>
                    <a:pt x="4" y="3250"/>
                  </a:cubicBezTo>
                  <a:cubicBezTo>
                    <a:pt x="784" y="3976"/>
                    <a:pt x="1945" y="4323"/>
                    <a:pt x="2964" y="4527"/>
                  </a:cubicBezTo>
                  <a:cubicBezTo>
                    <a:pt x="3550" y="4644"/>
                    <a:pt x="4166" y="4748"/>
                    <a:pt x="4775" y="4748"/>
                  </a:cubicBezTo>
                  <a:cubicBezTo>
                    <a:pt x="5235" y="4748"/>
                    <a:pt x="5692" y="4689"/>
                    <a:pt x="6127" y="4529"/>
                  </a:cubicBezTo>
                  <a:cubicBezTo>
                    <a:pt x="6148" y="4522"/>
                    <a:pt x="6159" y="4508"/>
                    <a:pt x="6166" y="4493"/>
                  </a:cubicBezTo>
                  <a:cubicBezTo>
                    <a:pt x="6173" y="4485"/>
                    <a:pt x="6176" y="4476"/>
                    <a:pt x="6179" y="4466"/>
                  </a:cubicBezTo>
                  <a:cubicBezTo>
                    <a:pt x="6225" y="4265"/>
                    <a:pt x="6262" y="4057"/>
                    <a:pt x="6289" y="3847"/>
                  </a:cubicBezTo>
                  <a:cubicBezTo>
                    <a:pt x="6448" y="3957"/>
                    <a:pt x="6644" y="4039"/>
                    <a:pt x="6818" y="4107"/>
                  </a:cubicBezTo>
                  <a:cubicBezTo>
                    <a:pt x="6819" y="4108"/>
                    <a:pt x="6821" y="4108"/>
                    <a:pt x="6822" y="4108"/>
                  </a:cubicBezTo>
                  <a:cubicBezTo>
                    <a:pt x="6830" y="4108"/>
                    <a:pt x="6835" y="4100"/>
                    <a:pt x="6828" y="4094"/>
                  </a:cubicBezTo>
                  <a:cubicBezTo>
                    <a:pt x="6670" y="3979"/>
                    <a:pt x="6487" y="3852"/>
                    <a:pt x="6300" y="3777"/>
                  </a:cubicBezTo>
                  <a:cubicBezTo>
                    <a:pt x="6426" y="2721"/>
                    <a:pt x="6283" y="1608"/>
                    <a:pt x="5494" y="830"/>
                  </a:cubicBezTo>
                  <a:cubicBezTo>
                    <a:pt x="4921" y="265"/>
                    <a:pt x="4161" y="1"/>
                    <a:pt x="3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64"/>
            <p:cNvSpPr/>
            <p:nvPr/>
          </p:nvSpPr>
          <p:spPr>
            <a:xfrm>
              <a:off x="3412760" y="-541283"/>
              <a:ext cx="209535" cy="224645"/>
            </a:xfrm>
            <a:custGeom>
              <a:avLst/>
              <a:gdLst/>
              <a:ahLst/>
              <a:cxnLst/>
              <a:rect l="l" t="t" r="r" b="b"/>
              <a:pathLst>
                <a:path w="4396" h="4713" extrusionOk="0">
                  <a:moveTo>
                    <a:pt x="2790" y="1"/>
                  </a:moveTo>
                  <a:cubicBezTo>
                    <a:pt x="1833" y="1"/>
                    <a:pt x="836" y="247"/>
                    <a:pt x="36" y="772"/>
                  </a:cubicBezTo>
                  <a:cubicBezTo>
                    <a:pt x="11" y="788"/>
                    <a:pt x="6" y="812"/>
                    <a:pt x="12" y="834"/>
                  </a:cubicBezTo>
                  <a:cubicBezTo>
                    <a:pt x="5" y="846"/>
                    <a:pt x="1" y="862"/>
                    <a:pt x="3" y="880"/>
                  </a:cubicBezTo>
                  <a:cubicBezTo>
                    <a:pt x="342" y="2851"/>
                    <a:pt x="2571" y="4281"/>
                    <a:pt x="4386" y="4712"/>
                  </a:cubicBezTo>
                  <a:cubicBezTo>
                    <a:pt x="4387" y="4713"/>
                    <a:pt x="4387" y="4713"/>
                    <a:pt x="4388" y="4713"/>
                  </a:cubicBezTo>
                  <a:cubicBezTo>
                    <a:pt x="4394" y="4713"/>
                    <a:pt x="4395" y="4703"/>
                    <a:pt x="4388" y="4701"/>
                  </a:cubicBezTo>
                  <a:cubicBezTo>
                    <a:pt x="2654" y="4114"/>
                    <a:pt x="473" y="2813"/>
                    <a:pt x="131" y="851"/>
                  </a:cubicBezTo>
                  <a:lnTo>
                    <a:pt x="132" y="851"/>
                  </a:lnTo>
                  <a:cubicBezTo>
                    <a:pt x="177" y="927"/>
                    <a:pt x="277" y="970"/>
                    <a:pt x="354" y="1006"/>
                  </a:cubicBezTo>
                  <a:cubicBezTo>
                    <a:pt x="466" y="1060"/>
                    <a:pt x="585" y="1127"/>
                    <a:pt x="703" y="1159"/>
                  </a:cubicBezTo>
                  <a:cubicBezTo>
                    <a:pt x="704" y="1160"/>
                    <a:pt x="706" y="1160"/>
                    <a:pt x="707" y="1160"/>
                  </a:cubicBezTo>
                  <a:cubicBezTo>
                    <a:pt x="719" y="1160"/>
                    <a:pt x="727" y="1143"/>
                    <a:pt x="717" y="1135"/>
                  </a:cubicBezTo>
                  <a:cubicBezTo>
                    <a:pt x="612" y="1057"/>
                    <a:pt x="496" y="996"/>
                    <a:pt x="389" y="918"/>
                  </a:cubicBezTo>
                  <a:cubicBezTo>
                    <a:pt x="337" y="879"/>
                    <a:pt x="282" y="829"/>
                    <a:pt x="221" y="802"/>
                  </a:cubicBezTo>
                  <a:cubicBezTo>
                    <a:pt x="1087" y="331"/>
                    <a:pt x="1962" y="61"/>
                    <a:pt x="2951" y="61"/>
                  </a:cubicBezTo>
                  <a:cubicBezTo>
                    <a:pt x="3015" y="61"/>
                    <a:pt x="3080" y="62"/>
                    <a:pt x="3145" y="64"/>
                  </a:cubicBezTo>
                  <a:cubicBezTo>
                    <a:pt x="3146" y="64"/>
                    <a:pt x="3146" y="64"/>
                    <a:pt x="3146" y="64"/>
                  </a:cubicBezTo>
                  <a:cubicBezTo>
                    <a:pt x="3179" y="64"/>
                    <a:pt x="3176" y="14"/>
                    <a:pt x="3143" y="12"/>
                  </a:cubicBezTo>
                  <a:cubicBezTo>
                    <a:pt x="3027" y="4"/>
                    <a:pt x="2909" y="1"/>
                    <a:pt x="2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64"/>
            <p:cNvSpPr/>
            <p:nvPr/>
          </p:nvSpPr>
          <p:spPr>
            <a:xfrm>
              <a:off x="3500654" y="-452197"/>
              <a:ext cx="64157" cy="28075"/>
            </a:xfrm>
            <a:custGeom>
              <a:avLst/>
              <a:gdLst/>
              <a:ahLst/>
              <a:cxnLst/>
              <a:rect l="l" t="t" r="r" b="b"/>
              <a:pathLst>
                <a:path w="1346" h="589" extrusionOk="0">
                  <a:moveTo>
                    <a:pt x="7" y="0"/>
                  </a:moveTo>
                  <a:cubicBezTo>
                    <a:pt x="3" y="0"/>
                    <a:pt x="0" y="6"/>
                    <a:pt x="5" y="7"/>
                  </a:cubicBezTo>
                  <a:cubicBezTo>
                    <a:pt x="417" y="222"/>
                    <a:pt x="869" y="434"/>
                    <a:pt x="1308" y="587"/>
                  </a:cubicBezTo>
                  <a:cubicBezTo>
                    <a:pt x="1310" y="588"/>
                    <a:pt x="1313" y="589"/>
                    <a:pt x="1315" y="589"/>
                  </a:cubicBezTo>
                  <a:cubicBezTo>
                    <a:pt x="1336" y="589"/>
                    <a:pt x="1346" y="555"/>
                    <a:pt x="1324" y="543"/>
                  </a:cubicBezTo>
                  <a:cubicBezTo>
                    <a:pt x="911" y="331"/>
                    <a:pt x="448" y="152"/>
                    <a:pt x="8" y="0"/>
                  </a:cubicBezTo>
                  <a:cubicBezTo>
                    <a:pt x="8" y="0"/>
                    <a:pt x="8" y="0"/>
                    <a:pt x="7"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64"/>
            <p:cNvSpPr/>
            <p:nvPr/>
          </p:nvSpPr>
          <p:spPr>
            <a:xfrm>
              <a:off x="3801515" y="-362921"/>
              <a:ext cx="81078" cy="9819"/>
            </a:xfrm>
            <a:custGeom>
              <a:avLst/>
              <a:gdLst/>
              <a:ahLst/>
              <a:cxnLst/>
              <a:rect l="l" t="t" r="r" b="b"/>
              <a:pathLst>
                <a:path w="1701" h="206" extrusionOk="0">
                  <a:moveTo>
                    <a:pt x="13" y="1"/>
                  </a:moveTo>
                  <a:cubicBezTo>
                    <a:pt x="4" y="1"/>
                    <a:pt x="1" y="14"/>
                    <a:pt x="10" y="17"/>
                  </a:cubicBezTo>
                  <a:cubicBezTo>
                    <a:pt x="486" y="141"/>
                    <a:pt x="981" y="206"/>
                    <a:pt x="1472" y="206"/>
                  </a:cubicBezTo>
                  <a:cubicBezTo>
                    <a:pt x="1541" y="206"/>
                    <a:pt x="1610" y="205"/>
                    <a:pt x="1679" y="202"/>
                  </a:cubicBezTo>
                  <a:cubicBezTo>
                    <a:pt x="1701" y="201"/>
                    <a:pt x="1699" y="171"/>
                    <a:pt x="1679" y="170"/>
                  </a:cubicBezTo>
                  <a:cubicBezTo>
                    <a:pt x="1123" y="122"/>
                    <a:pt x="569" y="69"/>
                    <a:pt x="14" y="1"/>
                  </a:cubicBezTo>
                  <a:cubicBezTo>
                    <a:pt x="14" y="1"/>
                    <a:pt x="13" y="1"/>
                    <a:pt x="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64"/>
            <p:cNvSpPr/>
            <p:nvPr/>
          </p:nvSpPr>
          <p:spPr>
            <a:xfrm>
              <a:off x="3886359" y="-456487"/>
              <a:ext cx="191" cy="143"/>
            </a:xfrm>
            <a:custGeom>
              <a:avLst/>
              <a:gdLst/>
              <a:ahLst/>
              <a:cxnLst/>
              <a:rect l="l" t="t" r="r" b="b"/>
              <a:pathLst>
                <a:path w="4" h="3" fill="none" extrusionOk="0">
                  <a:moveTo>
                    <a:pt x="0" y="2"/>
                  </a:moveTo>
                  <a:cubicBezTo>
                    <a:pt x="2" y="2"/>
                    <a:pt x="3" y="0"/>
                    <a:pt x="2" y="0"/>
                  </a:cubicBezTo>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64"/>
            <p:cNvSpPr/>
            <p:nvPr/>
          </p:nvSpPr>
          <p:spPr>
            <a:xfrm>
              <a:off x="3896559" y="-449480"/>
              <a:ext cx="334" cy="238"/>
            </a:xfrm>
            <a:custGeom>
              <a:avLst/>
              <a:gdLst/>
              <a:ahLst/>
              <a:cxnLst/>
              <a:rect l="l" t="t" r="r" b="b"/>
              <a:pathLst>
                <a:path w="7" h="5" extrusionOk="0">
                  <a:moveTo>
                    <a:pt x="4" y="1"/>
                  </a:moveTo>
                  <a:lnTo>
                    <a:pt x="4" y="1"/>
                  </a:lnTo>
                  <a:cubicBezTo>
                    <a:pt x="1" y="1"/>
                    <a:pt x="1" y="3"/>
                    <a:pt x="3" y="5"/>
                  </a:cubicBezTo>
                  <a:cubicBezTo>
                    <a:pt x="5" y="5"/>
                    <a:pt x="6" y="1"/>
                    <a:pt x="4"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64"/>
            <p:cNvSpPr/>
            <p:nvPr/>
          </p:nvSpPr>
          <p:spPr>
            <a:xfrm>
              <a:off x="3835453" y="-404151"/>
              <a:ext cx="162347" cy="114110"/>
            </a:xfrm>
            <a:custGeom>
              <a:avLst/>
              <a:gdLst/>
              <a:ahLst/>
              <a:cxnLst/>
              <a:rect l="l" t="t" r="r" b="b"/>
              <a:pathLst>
                <a:path w="3406" h="2394" extrusionOk="0">
                  <a:moveTo>
                    <a:pt x="2537" y="0"/>
                  </a:moveTo>
                  <a:cubicBezTo>
                    <a:pt x="2531" y="0"/>
                    <a:pt x="2527" y="8"/>
                    <a:pt x="2532" y="14"/>
                  </a:cubicBezTo>
                  <a:cubicBezTo>
                    <a:pt x="2775" y="289"/>
                    <a:pt x="3007" y="569"/>
                    <a:pt x="3217" y="870"/>
                  </a:cubicBezTo>
                  <a:cubicBezTo>
                    <a:pt x="2989" y="982"/>
                    <a:pt x="2754" y="1048"/>
                    <a:pt x="2506" y="1093"/>
                  </a:cubicBezTo>
                  <a:cubicBezTo>
                    <a:pt x="2495" y="1095"/>
                    <a:pt x="2496" y="1113"/>
                    <a:pt x="2506" y="1114"/>
                  </a:cubicBezTo>
                  <a:cubicBezTo>
                    <a:pt x="2557" y="1121"/>
                    <a:pt x="2609" y="1125"/>
                    <a:pt x="2661" y="1125"/>
                  </a:cubicBezTo>
                  <a:cubicBezTo>
                    <a:pt x="2818" y="1125"/>
                    <a:pt x="2972" y="1092"/>
                    <a:pt x="3119" y="1036"/>
                  </a:cubicBezTo>
                  <a:lnTo>
                    <a:pt x="3119" y="1036"/>
                  </a:lnTo>
                  <a:cubicBezTo>
                    <a:pt x="2206" y="1751"/>
                    <a:pt x="1172" y="2219"/>
                    <a:pt x="11" y="2376"/>
                  </a:cubicBezTo>
                  <a:cubicBezTo>
                    <a:pt x="0" y="2378"/>
                    <a:pt x="0" y="2393"/>
                    <a:pt x="11" y="2393"/>
                  </a:cubicBezTo>
                  <a:cubicBezTo>
                    <a:pt x="1254" y="2307"/>
                    <a:pt x="2464" y="1824"/>
                    <a:pt x="3380" y="972"/>
                  </a:cubicBezTo>
                  <a:cubicBezTo>
                    <a:pt x="3406" y="947"/>
                    <a:pt x="3401" y="918"/>
                    <a:pt x="3384" y="899"/>
                  </a:cubicBezTo>
                  <a:cubicBezTo>
                    <a:pt x="3382" y="896"/>
                    <a:pt x="3381" y="891"/>
                    <a:pt x="3379" y="887"/>
                  </a:cubicBezTo>
                  <a:cubicBezTo>
                    <a:pt x="3141" y="557"/>
                    <a:pt x="2864" y="250"/>
                    <a:pt x="2542" y="2"/>
                  </a:cubicBezTo>
                  <a:cubicBezTo>
                    <a:pt x="2540" y="1"/>
                    <a:pt x="2539" y="0"/>
                    <a:pt x="2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64"/>
            <p:cNvSpPr/>
            <p:nvPr/>
          </p:nvSpPr>
          <p:spPr>
            <a:xfrm>
              <a:off x="3475630" y="-495000"/>
              <a:ext cx="21163" cy="36082"/>
            </a:xfrm>
            <a:custGeom>
              <a:avLst/>
              <a:gdLst/>
              <a:ahLst/>
              <a:cxnLst/>
              <a:rect l="l" t="t" r="r" b="b"/>
              <a:pathLst>
                <a:path w="444" h="757" extrusionOk="0">
                  <a:moveTo>
                    <a:pt x="54" y="0"/>
                  </a:moveTo>
                  <a:cubicBezTo>
                    <a:pt x="39" y="0"/>
                    <a:pt x="23" y="2"/>
                    <a:pt x="7" y="4"/>
                  </a:cubicBezTo>
                  <a:cubicBezTo>
                    <a:pt x="4" y="5"/>
                    <a:pt x="1" y="12"/>
                    <a:pt x="6" y="14"/>
                  </a:cubicBezTo>
                  <a:cubicBezTo>
                    <a:pt x="185" y="41"/>
                    <a:pt x="349" y="144"/>
                    <a:pt x="367" y="342"/>
                  </a:cubicBezTo>
                  <a:cubicBezTo>
                    <a:pt x="386" y="536"/>
                    <a:pt x="260" y="677"/>
                    <a:pt x="89" y="737"/>
                  </a:cubicBezTo>
                  <a:cubicBezTo>
                    <a:pt x="78" y="741"/>
                    <a:pt x="79" y="757"/>
                    <a:pt x="92" y="757"/>
                  </a:cubicBezTo>
                  <a:cubicBezTo>
                    <a:pt x="92" y="757"/>
                    <a:pt x="92" y="757"/>
                    <a:pt x="93" y="757"/>
                  </a:cubicBezTo>
                  <a:cubicBezTo>
                    <a:pt x="286" y="737"/>
                    <a:pt x="443" y="543"/>
                    <a:pt x="433" y="354"/>
                  </a:cubicBezTo>
                  <a:cubicBezTo>
                    <a:pt x="421" y="169"/>
                    <a:pt x="241" y="0"/>
                    <a:pt x="5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64"/>
            <p:cNvSpPr/>
            <p:nvPr/>
          </p:nvSpPr>
          <p:spPr>
            <a:xfrm>
              <a:off x="3578205" y="-429080"/>
              <a:ext cx="36845" cy="36940"/>
            </a:xfrm>
            <a:custGeom>
              <a:avLst/>
              <a:gdLst/>
              <a:ahLst/>
              <a:cxnLst/>
              <a:rect l="l" t="t" r="r" b="b"/>
              <a:pathLst>
                <a:path w="773" h="775" extrusionOk="0">
                  <a:moveTo>
                    <a:pt x="414" y="1"/>
                  </a:moveTo>
                  <a:cubicBezTo>
                    <a:pt x="400" y="1"/>
                    <a:pt x="395" y="23"/>
                    <a:pt x="408" y="30"/>
                  </a:cubicBezTo>
                  <a:cubicBezTo>
                    <a:pt x="602" y="140"/>
                    <a:pt x="711" y="345"/>
                    <a:pt x="593" y="558"/>
                  </a:cubicBezTo>
                  <a:cubicBezTo>
                    <a:pt x="528" y="676"/>
                    <a:pt x="419" y="731"/>
                    <a:pt x="306" y="731"/>
                  </a:cubicBezTo>
                  <a:cubicBezTo>
                    <a:pt x="196" y="731"/>
                    <a:pt x="84" y="679"/>
                    <a:pt x="7" y="583"/>
                  </a:cubicBezTo>
                  <a:cubicBezTo>
                    <a:pt x="7" y="582"/>
                    <a:pt x="6" y="581"/>
                    <a:pt x="5" y="581"/>
                  </a:cubicBezTo>
                  <a:cubicBezTo>
                    <a:pt x="3" y="581"/>
                    <a:pt x="1" y="584"/>
                    <a:pt x="3" y="587"/>
                  </a:cubicBezTo>
                  <a:cubicBezTo>
                    <a:pt x="67" y="713"/>
                    <a:pt x="190" y="774"/>
                    <a:pt x="314" y="774"/>
                  </a:cubicBezTo>
                  <a:cubicBezTo>
                    <a:pt x="428" y="774"/>
                    <a:pt x="543" y="722"/>
                    <a:pt x="618" y="620"/>
                  </a:cubicBezTo>
                  <a:cubicBezTo>
                    <a:pt x="772" y="406"/>
                    <a:pt x="659" y="95"/>
                    <a:pt x="419" y="2"/>
                  </a:cubicBezTo>
                  <a:cubicBezTo>
                    <a:pt x="417" y="1"/>
                    <a:pt x="415" y="1"/>
                    <a:pt x="414"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64"/>
            <p:cNvSpPr/>
            <p:nvPr/>
          </p:nvSpPr>
          <p:spPr>
            <a:xfrm>
              <a:off x="3589787" y="-437802"/>
              <a:ext cx="31650" cy="52146"/>
            </a:xfrm>
            <a:custGeom>
              <a:avLst/>
              <a:gdLst/>
              <a:ahLst/>
              <a:cxnLst/>
              <a:rect l="l" t="t" r="r" b="b"/>
              <a:pathLst>
                <a:path w="664" h="1094" extrusionOk="0">
                  <a:moveTo>
                    <a:pt x="107" y="1"/>
                  </a:moveTo>
                  <a:cubicBezTo>
                    <a:pt x="95" y="1"/>
                    <a:pt x="92" y="18"/>
                    <a:pt x="103" y="22"/>
                  </a:cubicBezTo>
                  <a:cubicBezTo>
                    <a:pt x="376" y="80"/>
                    <a:pt x="619" y="294"/>
                    <a:pt x="587" y="595"/>
                  </a:cubicBezTo>
                  <a:cubicBezTo>
                    <a:pt x="554" y="897"/>
                    <a:pt x="287" y="1061"/>
                    <a:pt x="6" y="1077"/>
                  </a:cubicBezTo>
                  <a:cubicBezTo>
                    <a:pt x="2" y="1077"/>
                    <a:pt x="1" y="1084"/>
                    <a:pt x="4" y="1085"/>
                  </a:cubicBezTo>
                  <a:cubicBezTo>
                    <a:pt x="34" y="1091"/>
                    <a:pt x="65" y="1094"/>
                    <a:pt x="95" y="1094"/>
                  </a:cubicBezTo>
                  <a:cubicBezTo>
                    <a:pt x="363" y="1094"/>
                    <a:pt x="609" y="870"/>
                    <a:pt x="635" y="600"/>
                  </a:cubicBezTo>
                  <a:cubicBezTo>
                    <a:pt x="663" y="302"/>
                    <a:pt x="405" y="7"/>
                    <a:pt x="107"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64"/>
            <p:cNvSpPr/>
            <p:nvPr/>
          </p:nvSpPr>
          <p:spPr>
            <a:xfrm>
              <a:off x="3753946" y="-383512"/>
              <a:ext cx="22641" cy="36797"/>
            </a:xfrm>
            <a:custGeom>
              <a:avLst/>
              <a:gdLst/>
              <a:ahLst/>
              <a:cxnLst/>
              <a:rect l="l" t="t" r="r" b="b"/>
              <a:pathLst>
                <a:path w="475" h="772" extrusionOk="0">
                  <a:moveTo>
                    <a:pt x="88" y="1"/>
                  </a:moveTo>
                  <a:cubicBezTo>
                    <a:pt x="73" y="1"/>
                    <a:pt x="58" y="2"/>
                    <a:pt x="43" y="4"/>
                  </a:cubicBezTo>
                  <a:cubicBezTo>
                    <a:pt x="33" y="5"/>
                    <a:pt x="33" y="16"/>
                    <a:pt x="43" y="18"/>
                  </a:cubicBezTo>
                  <a:cubicBezTo>
                    <a:pt x="229" y="32"/>
                    <a:pt x="411" y="172"/>
                    <a:pt x="417" y="374"/>
                  </a:cubicBezTo>
                  <a:cubicBezTo>
                    <a:pt x="422" y="592"/>
                    <a:pt x="223" y="731"/>
                    <a:pt x="23" y="733"/>
                  </a:cubicBezTo>
                  <a:cubicBezTo>
                    <a:pt x="4" y="733"/>
                    <a:pt x="1" y="764"/>
                    <a:pt x="19" y="768"/>
                  </a:cubicBezTo>
                  <a:cubicBezTo>
                    <a:pt x="36" y="771"/>
                    <a:pt x="54" y="772"/>
                    <a:pt x="72" y="772"/>
                  </a:cubicBezTo>
                  <a:cubicBezTo>
                    <a:pt x="277" y="772"/>
                    <a:pt x="470" y="599"/>
                    <a:pt x="473" y="390"/>
                  </a:cubicBezTo>
                  <a:cubicBezTo>
                    <a:pt x="475" y="181"/>
                    <a:pt x="292" y="1"/>
                    <a:pt x="8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64"/>
            <p:cNvSpPr/>
            <p:nvPr/>
          </p:nvSpPr>
          <p:spPr>
            <a:xfrm>
              <a:off x="3737454" y="-376124"/>
              <a:ext cx="50477" cy="39324"/>
            </a:xfrm>
            <a:custGeom>
              <a:avLst/>
              <a:gdLst/>
              <a:ahLst/>
              <a:cxnLst/>
              <a:rect l="l" t="t" r="r" b="b"/>
              <a:pathLst>
                <a:path w="1059" h="825" extrusionOk="0">
                  <a:moveTo>
                    <a:pt x="932" y="1"/>
                  </a:moveTo>
                  <a:cubicBezTo>
                    <a:pt x="927" y="1"/>
                    <a:pt x="922" y="5"/>
                    <a:pt x="924" y="12"/>
                  </a:cubicBezTo>
                  <a:cubicBezTo>
                    <a:pt x="1001" y="254"/>
                    <a:pt x="930" y="554"/>
                    <a:pt x="701" y="696"/>
                  </a:cubicBezTo>
                  <a:cubicBezTo>
                    <a:pt x="621" y="746"/>
                    <a:pt x="534" y="768"/>
                    <a:pt x="448" y="768"/>
                  </a:cubicBezTo>
                  <a:cubicBezTo>
                    <a:pt x="285" y="768"/>
                    <a:pt x="124" y="687"/>
                    <a:pt x="18" y="554"/>
                  </a:cubicBezTo>
                  <a:cubicBezTo>
                    <a:pt x="16" y="552"/>
                    <a:pt x="13" y="550"/>
                    <a:pt x="11" y="550"/>
                  </a:cubicBezTo>
                  <a:cubicBezTo>
                    <a:pt x="5" y="550"/>
                    <a:pt x="0" y="556"/>
                    <a:pt x="4" y="563"/>
                  </a:cubicBezTo>
                  <a:cubicBezTo>
                    <a:pt x="88" y="732"/>
                    <a:pt x="278" y="824"/>
                    <a:pt x="464" y="824"/>
                  </a:cubicBezTo>
                  <a:cubicBezTo>
                    <a:pt x="546" y="824"/>
                    <a:pt x="628" y="807"/>
                    <a:pt x="700" y="770"/>
                  </a:cubicBezTo>
                  <a:cubicBezTo>
                    <a:pt x="975" y="630"/>
                    <a:pt x="1059" y="279"/>
                    <a:pt x="942" y="7"/>
                  </a:cubicBezTo>
                  <a:cubicBezTo>
                    <a:pt x="939" y="3"/>
                    <a:pt x="936" y="1"/>
                    <a:pt x="932"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64"/>
            <p:cNvSpPr/>
            <p:nvPr/>
          </p:nvSpPr>
          <p:spPr>
            <a:xfrm>
              <a:off x="3909477" y="-367306"/>
              <a:ext cx="28265" cy="32603"/>
            </a:xfrm>
            <a:custGeom>
              <a:avLst/>
              <a:gdLst/>
              <a:ahLst/>
              <a:cxnLst/>
              <a:rect l="l" t="t" r="r" b="b"/>
              <a:pathLst>
                <a:path w="593" h="684" extrusionOk="0">
                  <a:moveTo>
                    <a:pt x="375" y="1"/>
                  </a:moveTo>
                  <a:cubicBezTo>
                    <a:pt x="367" y="1"/>
                    <a:pt x="360" y="13"/>
                    <a:pt x="367" y="21"/>
                  </a:cubicBezTo>
                  <a:cubicBezTo>
                    <a:pt x="481" y="140"/>
                    <a:pt x="536" y="325"/>
                    <a:pt x="449" y="477"/>
                  </a:cubicBezTo>
                  <a:cubicBezTo>
                    <a:pt x="379" y="599"/>
                    <a:pt x="256" y="646"/>
                    <a:pt x="128" y="646"/>
                  </a:cubicBezTo>
                  <a:cubicBezTo>
                    <a:pt x="89" y="646"/>
                    <a:pt x="48" y="641"/>
                    <a:pt x="9" y="633"/>
                  </a:cubicBezTo>
                  <a:cubicBezTo>
                    <a:pt x="9" y="633"/>
                    <a:pt x="8" y="633"/>
                    <a:pt x="8" y="633"/>
                  </a:cubicBezTo>
                  <a:cubicBezTo>
                    <a:pt x="2" y="633"/>
                    <a:pt x="0" y="640"/>
                    <a:pt x="5" y="644"/>
                  </a:cubicBezTo>
                  <a:cubicBezTo>
                    <a:pt x="54" y="671"/>
                    <a:pt x="108" y="684"/>
                    <a:pt x="163" y="684"/>
                  </a:cubicBezTo>
                  <a:cubicBezTo>
                    <a:pt x="293" y="684"/>
                    <a:pt x="426" y="613"/>
                    <a:pt x="492" y="501"/>
                  </a:cubicBezTo>
                  <a:cubicBezTo>
                    <a:pt x="592" y="335"/>
                    <a:pt x="539" y="111"/>
                    <a:pt x="381" y="3"/>
                  </a:cubicBezTo>
                  <a:cubicBezTo>
                    <a:pt x="379" y="1"/>
                    <a:pt x="377" y="1"/>
                    <a:pt x="375"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64"/>
            <p:cNvSpPr/>
            <p:nvPr/>
          </p:nvSpPr>
          <p:spPr>
            <a:xfrm>
              <a:off x="3911002" y="-379699"/>
              <a:ext cx="35749" cy="49190"/>
            </a:xfrm>
            <a:custGeom>
              <a:avLst/>
              <a:gdLst/>
              <a:ahLst/>
              <a:cxnLst/>
              <a:rect l="l" t="t" r="r" b="b"/>
              <a:pathLst>
                <a:path w="750" h="1032" extrusionOk="0">
                  <a:moveTo>
                    <a:pt x="146" y="0"/>
                  </a:moveTo>
                  <a:cubicBezTo>
                    <a:pt x="99" y="0"/>
                    <a:pt x="52" y="8"/>
                    <a:pt x="7" y="23"/>
                  </a:cubicBezTo>
                  <a:cubicBezTo>
                    <a:pt x="1" y="25"/>
                    <a:pt x="1" y="36"/>
                    <a:pt x="8" y="36"/>
                  </a:cubicBezTo>
                  <a:cubicBezTo>
                    <a:pt x="9" y="36"/>
                    <a:pt x="9" y="36"/>
                    <a:pt x="10" y="36"/>
                  </a:cubicBezTo>
                  <a:cubicBezTo>
                    <a:pt x="35" y="32"/>
                    <a:pt x="60" y="30"/>
                    <a:pt x="85" y="30"/>
                  </a:cubicBezTo>
                  <a:cubicBezTo>
                    <a:pt x="311" y="30"/>
                    <a:pt x="532" y="175"/>
                    <a:pt x="605" y="397"/>
                  </a:cubicBezTo>
                  <a:cubicBezTo>
                    <a:pt x="692" y="663"/>
                    <a:pt x="551" y="876"/>
                    <a:pt x="329" y="1003"/>
                  </a:cubicBezTo>
                  <a:cubicBezTo>
                    <a:pt x="315" y="1012"/>
                    <a:pt x="323" y="1031"/>
                    <a:pt x="337" y="1031"/>
                  </a:cubicBezTo>
                  <a:cubicBezTo>
                    <a:pt x="338" y="1031"/>
                    <a:pt x="340" y="1031"/>
                    <a:pt x="342" y="1030"/>
                  </a:cubicBezTo>
                  <a:cubicBezTo>
                    <a:pt x="606" y="950"/>
                    <a:pt x="750" y="642"/>
                    <a:pt x="663" y="380"/>
                  </a:cubicBezTo>
                  <a:cubicBezTo>
                    <a:pt x="591" y="167"/>
                    <a:pt x="370" y="0"/>
                    <a:pt x="1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64"/>
            <p:cNvSpPr/>
            <p:nvPr/>
          </p:nvSpPr>
          <p:spPr>
            <a:xfrm>
              <a:off x="3628682" y="-402387"/>
              <a:ext cx="86131" cy="24833"/>
            </a:xfrm>
            <a:custGeom>
              <a:avLst/>
              <a:gdLst/>
              <a:ahLst/>
              <a:cxnLst/>
              <a:rect l="l" t="t" r="r" b="b"/>
              <a:pathLst>
                <a:path w="1807" h="521" extrusionOk="0">
                  <a:moveTo>
                    <a:pt x="8" y="0"/>
                  </a:moveTo>
                  <a:cubicBezTo>
                    <a:pt x="2" y="0"/>
                    <a:pt x="0" y="12"/>
                    <a:pt x="8" y="13"/>
                  </a:cubicBezTo>
                  <a:cubicBezTo>
                    <a:pt x="570" y="228"/>
                    <a:pt x="1158" y="462"/>
                    <a:pt x="1761" y="520"/>
                  </a:cubicBezTo>
                  <a:cubicBezTo>
                    <a:pt x="1762" y="520"/>
                    <a:pt x="1764" y="520"/>
                    <a:pt x="1765" y="520"/>
                  </a:cubicBezTo>
                  <a:cubicBezTo>
                    <a:pt x="1805" y="520"/>
                    <a:pt x="1807" y="456"/>
                    <a:pt x="1768" y="446"/>
                  </a:cubicBezTo>
                  <a:cubicBezTo>
                    <a:pt x="1186" y="279"/>
                    <a:pt x="589" y="191"/>
                    <a:pt x="10" y="1"/>
                  </a:cubicBezTo>
                  <a:cubicBezTo>
                    <a:pt x="9" y="1"/>
                    <a:pt x="8"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64"/>
            <p:cNvSpPr/>
            <p:nvPr/>
          </p:nvSpPr>
          <p:spPr>
            <a:xfrm>
              <a:off x="3664240" y="-534515"/>
              <a:ext cx="58485" cy="36225"/>
            </a:xfrm>
            <a:custGeom>
              <a:avLst/>
              <a:gdLst/>
              <a:ahLst/>
              <a:cxnLst/>
              <a:rect l="l" t="t" r="r" b="b"/>
              <a:pathLst>
                <a:path w="1227" h="760" extrusionOk="0">
                  <a:moveTo>
                    <a:pt x="139" y="0"/>
                  </a:moveTo>
                  <a:cubicBezTo>
                    <a:pt x="102" y="0"/>
                    <a:pt x="66" y="28"/>
                    <a:pt x="57" y="67"/>
                  </a:cubicBezTo>
                  <a:cubicBezTo>
                    <a:pt x="54" y="75"/>
                    <a:pt x="1" y="309"/>
                    <a:pt x="132" y="505"/>
                  </a:cubicBezTo>
                  <a:cubicBezTo>
                    <a:pt x="215" y="634"/>
                    <a:pt x="355" y="715"/>
                    <a:pt x="543" y="748"/>
                  </a:cubicBezTo>
                  <a:cubicBezTo>
                    <a:pt x="587" y="756"/>
                    <a:pt x="630" y="760"/>
                    <a:pt x="672" y="760"/>
                  </a:cubicBezTo>
                  <a:cubicBezTo>
                    <a:pt x="790" y="760"/>
                    <a:pt x="895" y="728"/>
                    <a:pt x="981" y="666"/>
                  </a:cubicBezTo>
                  <a:cubicBezTo>
                    <a:pt x="1176" y="528"/>
                    <a:pt x="1218" y="291"/>
                    <a:pt x="1219" y="280"/>
                  </a:cubicBezTo>
                  <a:cubicBezTo>
                    <a:pt x="1227" y="235"/>
                    <a:pt x="1195" y="190"/>
                    <a:pt x="1150" y="183"/>
                  </a:cubicBezTo>
                  <a:cubicBezTo>
                    <a:pt x="1145" y="182"/>
                    <a:pt x="1140" y="182"/>
                    <a:pt x="1135" y="182"/>
                  </a:cubicBezTo>
                  <a:cubicBezTo>
                    <a:pt x="1095" y="182"/>
                    <a:pt x="1058" y="211"/>
                    <a:pt x="1052" y="252"/>
                  </a:cubicBezTo>
                  <a:cubicBezTo>
                    <a:pt x="1044" y="289"/>
                    <a:pt x="982" y="590"/>
                    <a:pt x="669" y="590"/>
                  </a:cubicBezTo>
                  <a:cubicBezTo>
                    <a:pt x="639" y="590"/>
                    <a:pt x="606" y="587"/>
                    <a:pt x="571" y="581"/>
                  </a:cubicBezTo>
                  <a:cubicBezTo>
                    <a:pt x="431" y="557"/>
                    <a:pt x="331" y="500"/>
                    <a:pt x="274" y="414"/>
                  </a:cubicBezTo>
                  <a:cubicBezTo>
                    <a:pt x="185" y="279"/>
                    <a:pt x="221" y="111"/>
                    <a:pt x="222" y="106"/>
                  </a:cubicBezTo>
                  <a:cubicBezTo>
                    <a:pt x="234" y="59"/>
                    <a:pt x="205" y="14"/>
                    <a:pt x="159" y="3"/>
                  </a:cubicBezTo>
                  <a:cubicBezTo>
                    <a:pt x="152" y="1"/>
                    <a:pt x="146"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64"/>
            <p:cNvSpPr/>
            <p:nvPr/>
          </p:nvSpPr>
          <p:spPr>
            <a:xfrm>
              <a:off x="3587070" y="-551150"/>
              <a:ext cx="57770" cy="52527"/>
            </a:xfrm>
            <a:custGeom>
              <a:avLst/>
              <a:gdLst/>
              <a:ahLst/>
              <a:cxnLst/>
              <a:rect l="l" t="t" r="r" b="b"/>
              <a:pathLst>
                <a:path w="1212" h="1102" extrusionOk="0">
                  <a:moveTo>
                    <a:pt x="605" y="1"/>
                  </a:moveTo>
                  <a:cubicBezTo>
                    <a:pt x="356" y="1"/>
                    <a:pt x="129" y="172"/>
                    <a:pt x="70" y="424"/>
                  </a:cubicBezTo>
                  <a:cubicBezTo>
                    <a:pt x="0" y="720"/>
                    <a:pt x="183" y="1018"/>
                    <a:pt x="479" y="1087"/>
                  </a:cubicBezTo>
                  <a:cubicBezTo>
                    <a:pt x="521" y="1097"/>
                    <a:pt x="564" y="1102"/>
                    <a:pt x="606" y="1102"/>
                  </a:cubicBezTo>
                  <a:cubicBezTo>
                    <a:pt x="856" y="1102"/>
                    <a:pt x="1081" y="931"/>
                    <a:pt x="1141" y="679"/>
                  </a:cubicBezTo>
                  <a:cubicBezTo>
                    <a:pt x="1211" y="382"/>
                    <a:pt x="1028" y="85"/>
                    <a:pt x="733" y="16"/>
                  </a:cubicBezTo>
                  <a:cubicBezTo>
                    <a:pt x="690" y="6"/>
                    <a:pt x="648" y="1"/>
                    <a:pt x="605"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64"/>
            <p:cNvSpPr/>
            <p:nvPr/>
          </p:nvSpPr>
          <p:spPr>
            <a:xfrm>
              <a:off x="3735595" y="-515973"/>
              <a:ext cx="57722" cy="52527"/>
            </a:xfrm>
            <a:custGeom>
              <a:avLst/>
              <a:gdLst/>
              <a:ahLst/>
              <a:cxnLst/>
              <a:rect l="l" t="t" r="r" b="b"/>
              <a:pathLst>
                <a:path w="1211" h="1102" extrusionOk="0">
                  <a:moveTo>
                    <a:pt x="605" y="1"/>
                  </a:moveTo>
                  <a:cubicBezTo>
                    <a:pt x="356" y="1"/>
                    <a:pt x="131" y="172"/>
                    <a:pt x="70" y="424"/>
                  </a:cubicBezTo>
                  <a:cubicBezTo>
                    <a:pt x="1" y="722"/>
                    <a:pt x="184" y="1018"/>
                    <a:pt x="478" y="1087"/>
                  </a:cubicBezTo>
                  <a:cubicBezTo>
                    <a:pt x="521" y="1097"/>
                    <a:pt x="563" y="1102"/>
                    <a:pt x="606" y="1102"/>
                  </a:cubicBezTo>
                  <a:cubicBezTo>
                    <a:pt x="855" y="1102"/>
                    <a:pt x="1080" y="931"/>
                    <a:pt x="1141" y="679"/>
                  </a:cubicBezTo>
                  <a:cubicBezTo>
                    <a:pt x="1211" y="382"/>
                    <a:pt x="1028" y="87"/>
                    <a:pt x="732" y="16"/>
                  </a:cubicBezTo>
                  <a:cubicBezTo>
                    <a:pt x="690" y="6"/>
                    <a:pt x="647" y="1"/>
                    <a:pt x="605"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64"/>
            <p:cNvSpPr/>
            <p:nvPr/>
          </p:nvSpPr>
          <p:spPr>
            <a:xfrm>
              <a:off x="3730876" y="-552913"/>
              <a:ext cx="45711" cy="29600"/>
            </a:xfrm>
            <a:custGeom>
              <a:avLst/>
              <a:gdLst/>
              <a:ahLst/>
              <a:cxnLst/>
              <a:rect l="l" t="t" r="r" b="b"/>
              <a:pathLst>
                <a:path w="959" h="621" extrusionOk="0">
                  <a:moveTo>
                    <a:pt x="454" y="1"/>
                  </a:moveTo>
                  <a:cubicBezTo>
                    <a:pt x="322" y="1"/>
                    <a:pt x="205" y="65"/>
                    <a:pt x="119" y="188"/>
                  </a:cubicBezTo>
                  <a:cubicBezTo>
                    <a:pt x="42" y="297"/>
                    <a:pt x="14" y="414"/>
                    <a:pt x="12" y="419"/>
                  </a:cubicBezTo>
                  <a:cubicBezTo>
                    <a:pt x="0" y="465"/>
                    <a:pt x="30" y="511"/>
                    <a:pt x="75" y="522"/>
                  </a:cubicBezTo>
                  <a:cubicBezTo>
                    <a:pt x="81" y="524"/>
                    <a:pt x="88" y="524"/>
                    <a:pt x="95" y="524"/>
                  </a:cubicBezTo>
                  <a:cubicBezTo>
                    <a:pt x="133" y="524"/>
                    <a:pt x="168" y="498"/>
                    <a:pt x="177" y="459"/>
                  </a:cubicBezTo>
                  <a:cubicBezTo>
                    <a:pt x="177" y="458"/>
                    <a:pt x="200" y="366"/>
                    <a:pt x="257" y="286"/>
                  </a:cubicBezTo>
                  <a:cubicBezTo>
                    <a:pt x="312" y="209"/>
                    <a:pt x="376" y="171"/>
                    <a:pt x="454" y="171"/>
                  </a:cubicBezTo>
                  <a:cubicBezTo>
                    <a:pt x="474" y="171"/>
                    <a:pt x="495" y="174"/>
                    <a:pt x="516" y="179"/>
                  </a:cubicBezTo>
                  <a:cubicBezTo>
                    <a:pt x="783" y="243"/>
                    <a:pt x="783" y="522"/>
                    <a:pt x="783" y="533"/>
                  </a:cubicBezTo>
                  <a:cubicBezTo>
                    <a:pt x="783" y="581"/>
                    <a:pt x="819" y="618"/>
                    <a:pt x="867" y="620"/>
                  </a:cubicBezTo>
                  <a:lnTo>
                    <a:pt x="868" y="620"/>
                  </a:lnTo>
                  <a:cubicBezTo>
                    <a:pt x="914" y="620"/>
                    <a:pt x="952" y="584"/>
                    <a:pt x="956" y="537"/>
                  </a:cubicBezTo>
                  <a:cubicBezTo>
                    <a:pt x="958" y="388"/>
                    <a:pt x="880" y="88"/>
                    <a:pt x="556" y="13"/>
                  </a:cubicBezTo>
                  <a:cubicBezTo>
                    <a:pt x="521" y="5"/>
                    <a:pt x="48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64"/>
            <p:cNvSpPr/>
            <p:nvPr/>
          </p:nvSpPr>
          <p:spPr>
            <a:xfrm>
              <a:off x="3625250" y="-577937"/>
              <a:ext cx="45663" cy="29552"/>
            </a:xfrm>
            <a:custGeom>
              <a:avLst/>
              <a:gdLst/>
              <a:ahLst/>
              <a:cxnLst/>
              <a:rect l="l" t="t" r="r" b="b"/>
              <a:pathLst>
                <a:path w="958" h="620" extrusionOk="0">
                  <a:moveTo>
                    <a:pt x="454" y="1"/>
                  </a:moveTo>
                  <a:cubicBezTo>
                    <a:pt x="322" y="1"/>
                    <a:pt x="204" y="64"/>
                    <a:pt x="117" y="188"/>
                  </a:cubicBezTo>
                  <a:cubicBezTo>
                    <a:pt x="42" y="297"/>
                    <a:pt x="13" y="415"/>
                    <a:pt x="12" y="420"/>
                  </a:cubicBezTo>
                  <a:cubicBezTo>
                    <a:pt x="0" y="466"/>
                    <a:pt x="28" y="512"/>
                    <a:pt x="74" y="522"/>
                  </a:cubicBezTo>
                  <a:cubicBezTo>
                    <a:pt x="81" y="524"/>
                    <a:pt x="87" y="525"/>
                    <a:pt x="93" y="525"/>
                  </a:cubicBezTo>
                  <a:cubicBezTo>
                    <a:pt x="131" y="525"/>
                    <a:pt x="167" y="498"/>
                    <a:pt x="176" y="460"/>
                  </a:cubicBezTo>
                  <a:cubicBezTo>
                    <a:pt x="176" y="458"/>
                    <a:pt x="200" y="366"/>
                    <a:pt x="257" y="287"/>
                  </a:cubicBezTo>
                  <a:cubicBezTo>
                    <a:pt x="311" y="210"/>
                    <a:pt x="375" y="171"/>
                    <a:pt x="452" y="171"/>
                  </a:cubicBezTo>
                  <a:cubicBezTo>
                    <a:pt x="472" y="171"/>
                    <a:pt x="493" y="174"/>
                    <a:pt x="515" y="179"/>
                  </a:cubicBezTo>
                  <a:cubicBezTo>
                    <a:pt x="782" y="243"/>
                    <a:pt x="782" y="522"/>
                    <a:pt x="782" y="534"/>
                  </a:cubicBezTo>
                  <a:cubicBezTo>
                    <a:pt x="782" y="581"/>
                    <a:pt x="819" y="619"/>
                    <a:pt x="866" y="620"/>
                  </a:cubicBezTo>
                  <a:lnTo>
                    <a:pt x="867" y="620"/>
                  </a:lnTo>
                  <a:cubicBezTo>
                    <a:pt x="914" y="620"/>
                    <a:pt x="953" y="583"/>
                    <a:pt x="955" y="536"/>
                  </a:cubicBezTo>
                  <a:cubicBezTo>
                    <a:pt x="958" y="388"/>
                    <a:pt x="879" y="89"/>
                    <a:pt x="556" y="13"/>
                  </a:cubicBezTo>
                  <a:cubicBezTo>
                    <a:pt x="521" y="5"/>
                    <a:pt x="48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9" name="Google Shape;6409;p64"/>
          <p:cNvSpPr/>
          <p:nvPr/>
        </p:nvSpPr>
        <p:spPr>
          <a:xfrm flipH="1">
            <a:off x="5939463" y="277177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64"/>
          <p:cNvSpPr/>
          <p:nvPr/>
        </p:nvSpPr>
        <p:spPr>
          <a:xfrm flipH="1">
            <a:off x="4082724" y="3386940"/>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64"/>
          <p:cNvSpPr/>
          <p:nvPr/>
        </p:nvSpPr>
        <p:spPr>
          <a:xfrm flipH="1">
            <a:off x="7562691" y="1504359"/>
            <a:ext cx="57349" cy="57568"/>
          </a:xfrm>
          <a:custGeom>
            <a:avLst/>
            <a:gdLst/>
            <a:ahLst/>
            <a:cxnLst/>
            <a:rect l="l" t="t" r="r" b="b"/>
            <a:pathLst>
              <a:path w="523" h="525" extrusionOk="0">
                <a:moveTo>
                  <a:pt x="255" y="1"/>
                </a:moveTo>
                <a:cubicBezTo>
                  <a:pt x="255" y="1"/>
                  <a:pt x="236" y="121"/>
                  <a:pt x="233" y="234"/>
                </a:cubicBezTo>
                <a:cubicBezTo>
                  <a:pt x="144" y="240"/>
                  <a:pt x="0" y="270"/>
                  <a:pt x="0" y="270"/>
                </a:cubicBezTo>
                <a:cubicBezTo>
                  <a:pt x="0" y="270"/>
                  <a:pt x="121" y="288"/>
                  <a:pt x="233" y="292"/>
                </a:cubicBezTo>
                <a:cubicBezTo>
                  <a:pt x="235" y="405"/>
                  <a:pt x="256" y="524"/>
                  <a:pt x="256" y="524"/>
                </a:cubicBezTo>
                <a:cubicBezTo>
                  <a:pt x="256" y="524"/>
                  <a:pt x="283" y="382"/>
                  <a:pt x="290" y="293"/>
                </a:cubicBezTo>
                <a:cubicBezTo>
                  <a:pt x="403" y="291"/>
                  <a:pt x="523" y="270"/>
                  <a:pt x="523" y="270"/>
                </a:cubicBezTo>
                <a:cubicBezTo>
                  <a:pt x="523" y="270"/>
                  <a:pt x="379" y="239"/>
                  <a:pt x="290" y="234"/>
                </a:cubicBezTo>
                <a:cubicBezTo>
                  <a:pt x="283"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64"/>
          <p:cNvSpPr/>
          <p:nvPr/>
        </p:nvSpPr>
        <p:spPr>
          <a:xfrm flipH="1">
            <a:off x="5080216" y="743013"/>
            <a:ext cx="57349"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64"/>
          <p:cNvSpPr/>
          <p:nvPr/>
        </p:nvSpPr>
        <p:spPr>
          <a:xfrm flipH="1">
            <a:off x="6848836" y="3124128"/>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64"/>
          <p:cNvSpPr/>
          <p:nvPr/>
        </p:nvSpPr>
        <p:spPr>
          <a:xfrm flipH="1">
            <a:off x="6372168" y="1964087"/>
            <a:ext cx="259440" cy="259330"/>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64"/>
          <p:cNvSpPr/>
          <p:nvPr/>
        </p:nvSpPr>
        <p:spPr>
          <a:xfrm flipH="1">
            <a:off x="5886852" y="4208198"/>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64"/>
          <p:cNvSpPr/>
          <p:nvPr/>
        </p:nvSpPr>
        <p:spPr>
          <a:xfrm flipH="1">
            <a:off x="5342962" y="3383330"/>
            <a:ext cx="64915" cy="64805"/>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4118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39"/>
          <p:cNvSpPr txBox="1">
            <a:spLocks noGrp="1"/>
          </p:cNvSpPr>
          <p:nvPr>
            <p:ph type="title"/>
          </p:nvPr>
        </p:nvSpPr>
        <p:spPr>
          <a:xfrm>
            <a:off x="2163462" y="689116"/>
            <a:ext cx="4783200" cy="9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Giới Thiệu</a:t>
            </a:r>
            <a:endParaRPr dirty="0"/>
          </a:p>
        </p:txBody>
      </p:sp>
      <p:sp>
        <p:nvSpPr>
          <p:cNvPr id="3056" name="Google Shape;3056;p39"/>
          <p:cNvSpPr txBox="1">
            <a:spLocks noGrp="1"/>
          </p:cNvSpPr>
          <p:nvPr>
            <p:ph type="subTitle" idx="1"/>
          </p:nvPr>
        </p:nvSpPr>
        <p:spPr>
          <a:xfrm>
            <a:off x="1051521" y="1998382"/>
            <a:ext cx="6685842" cy="1472480"/>
          </a:xfrm>
          <a:prstGeom prst="rect">
            <a:avLst/>
          </a:prstGeom>
        </p:spPr>
        <p:txBody>
          <a:bodyPr spcFirstLastPara="1" wrap="square" lIns="91425" tIns="91425" rIns="91425" bIns="91425" anchor="t" anchorCtr="0">
            <a:noAutofit/>
          </a:bodyPr>
          <a:lstStyle/>
          <a:p>
            <a:pPr marL="45720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Trong cuộc sống hiện nay , không khó để có thể kiếm một quán nước, quán coffee , ngoài nhu cầu giải khát , thưởng thức những món nước lạ thì còn có thể trò chuyện cùng bạn bè, gia đình, việc học nhóm tại quán coffee cũng rất quen thuộc đối với các bạn trẻ. </a:t>
            </a:r>
            <a:endParaRPr lang="en-US" sz="1800" dirty="0">
              <a:effectLst/>
              <a:latin typeface="Times New Roman" panose="02020603050405020304" pitchFamily="18" charset="0"/>
              <a:ea typeface="Calibri" panose="020F0502020204030204" pitchFamily="34" charset="0"/>
              <a:cs typeface="Cordia New" panose="020B0304020202020204" pitchFamily="34" charset="-34"/>
            </a:endParaRPr>
          </a:p>
          <a:p>
            <a:pPr marL="45720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Lâu nay cà phê là thức uống dành cho người đi làm, dân công sở nhưng dạo gần đây thì cà phê được giới trẻ yêu thích không kém. Sự du nhập của cà phê đã hình thành một sở thích uống cà phê mới trong giới trẻ.</a:t>
            </a:r>
            <a:endParaRPr lang="en-US" sz="1800" dirty="0">
              <a:effectLst/>
              <a:latin typeface="Times New Roman" panose="02020603050405020304" pitchFamily="18" charset="0"/>
              <a:ea typeface="Calibri" panose="020F0502020204030204" pitchFamily="34" charset="0"/>
              <a:cs typeface="Cordia New" panose="020B0304020202020204" pitchFamily="34" charset="-34"/>
            </a:endParaRPr>
          </a:p>
        </p:txBody>
      </p:sp>
      <p:grpSp>
        <p:nvGrpSpPr>
          <p:cNvPr id="3057" name="Google Shape;3057;p39"/>
          <p:cNvGrpSpPr/>
          <p:nvPr/>
        </p:nvGrpSpPr>
        <p:grpSpPr>
          <a:xfrm rot="4333223">
            <a:off x="7473672" y="-96867"/>
            <a:ext cx="1089806" cy="995225"/>
            <a:chOff x="1792007" y="2646028"/>
            <a:chExt cx="552056" cy="504153"/>
          </a:xfrm>
        </p:grpSpPr>
        <p:sp>
          <p:nvSpPr>
            <p:cNvPr id="3058" name="Google Shape;3058;p39"/>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9"/>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9"/>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9"/>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9"/>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9"/>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9"/>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9"/>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9"/>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9"/>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9"/>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9"/>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9"/>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9"/>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39"/>
          <p:cNvGrpSpPr/>
          <p:nvPr/>
        </p:nvGrpSpPr>
        <p:grpSpPr>
          <a:xfrm>
            <a:off x="7468413" y="3574027"/>
            <a:ext cx="1793847" cy="1341588"/>
            <a:chOff x="574023" y="2653178"/>
            <a:chExt cx="667453" cy="499196"/>
          </a:xfrm>
        </p:grpSpPr>
        <p:sp>
          <p:nvSpPr>
            <p:cNvPr id="3073" name="Google Shape;3073;p39"/>
            <p:cNvSpPr/>
            <p:nvPr/>
          </p:nvSpPr>
          <p:spPr>
            <a:xfrm>
              <a:off x="676407" y="2676248"/>
              <a:ext cx="473075" cy="473075"/>
            </a:xfrm>
            <a:custGeom>
              <a:avLst/>
              <a:gdLst/>
              <a:ahLst/>
              <a:cxnLst/>
              <a:rect l="l" t="t" r="r" b="b"/>
              <a:pathLst>
                <a:path w="9925" h="9925" extrusionOk="0">
                  <a:moveTo>
                    <a:pt x="4962" y="1"/>
                  </a:moveTo>
                  <a:cubicBezTo>
                    <a:pt x="3647" y="1"/>
                    <a:pt x="2385" y="524"/>
                    <a:pt x="1454" y="1455"/>
                  </a:cubicBezTo>
                  <a:cubicBezTo>
                    <a:pt x="524" y="2386"/>
                    <a:pt x="0" y="3647"/>
                    <a:pt x="0" y="4963"/>
                  </a:cubicBezTo>
                  <a:cubicBezTo>
                    <a:pt x="0" y="6279"/>
                    <a:pt x="524" y="7541"/>
                    <a:pt x="1454" y="8472"/>
                  </a:cubicBezTo>
                  <a:cubicBezTo>
                    <a:pt x="2385" y="9403"/>
                    <a:pt x="3647" y="9925"/>
                    <a:pt x="4962" y="9925"/>
                  </a:cubicBezTo>
                  <a:cubicBezTo>
                    <a:pt x="6279" y="9925"/>
                    <a:pt x="7541" y="9403"/>
                    <a:pt x="8471" y="8472"/>
                  </a:cubicBezTo>
                  <a:cubicBezTo>
                    <a:pt x="9402" y="7541"/>
                    <a:pt x="9924" y="6279"/>
                    <a:pt x="9924" y="4963"/>
                  </a:cubicBezTo>
                  <a:cubicBezTo>
                    <a:pt x="9924" y="3647"/>
                    <a:pt x="9402" y="2386"/>
                    <a:pt x="8471" y="1455"/>
                  </a:cubicBezTo>
                  <a:cubicBezTo>
                    <a:pt x="7541" y="524"/>
                    <a:pt x="6279" y="1"/>
                    <a:pt x="4962"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9"/>
            <p:cNvSpPr/>
            <p:nvPr/>
          </p:nvSpPr>
          <p:spPr>
            <a:xfrm>
              <a:off x="893474" y="2676295"/>
              <a:ext cx="256438" cy="254293"/>
            </a:xfrm>
            <a:custGeom>
              <a:avLst/>
              <a:gdLst/>
              <a:ahLst/>
              <a:cxnLst/>
              <a:rect l="l" t="t" r="r" b="b"/>
              <a:pathLst>
                <a:path w="5380" h="5335" extrusionOk="0">
                  <a:moveTo>
                    <a:pt x="421" y="1"/>
                  </a:moveTo>
                  <a:cubicBezTo>
                    <a:pt x="280" y="1"/>
                    <a:pt x="140" y="7"/>
                    <a:pt x="0" y="19"/>
                  </a:cubicBezTo>
                  <a:cubicBezTo>
                    <a:pt x="85" y="328"/>
                    <a:pt x="186" y="633"/>
                    <a:pt x="318" y="926"/>
                  </a:cubicBezTo>
                  <a:cubicBezTo>
                    <a:pt x="431" y="1175"/>
                    <a:pt x="566" y="1413"/>
                    <a:pt x="728" y="1635"/>
                  </a:cubicBezTo>
                  <a:cubicBezTo>
                    <a:pt x="906" y="1878"/>
                    <a:pt x="1114" y="2101"/>
                    <a:pt x="1332" y="2310"/>
                  </a:cubicBezTo>
                  <a:cubicBezTo>
                    <a:pt x="1763" y="2729"/>
                    <a:pt x="2249" y="3087"/>
                    <a:pt x="2760" y="3402"/>
                  </a:cubicBezTo>
                  <a:cubicBezTo>
                    <a:pt x="3017" y="3562"/>
                    <a:pt x="3281" y="3710"/>
                    <a:pt x="3549" y="3851"/>
                  </a:cubicBezTo>
                  <a:cubicBezTo>
                    <a:pt x="3802" y="3985"/>
                    <a:pt x="4059" y="4107"/>
                    <a:pt x="4300" y="4263"/>
                  </a:cubicBezTo>
                  <a:cubicBezTo>
                    <a:pt x="4726" y="4537"/>
                    <a:pt x="5106" y="4896"/>
                    <a:pt x="5359" y="5335"/>
                  </a:cubicBezTo>
                  <a:cubicBezTo>
                    <a:pt x="5380" y="5040"/>
                    <a:pt x="5376" y="4747"/>
                    <a:pt x="5345" y="4459"/>
                  </a:cubicBezTo>
                  <a:cubicBezTo>
                    <a:pt x="5126" y="4039"/>
                    <a:pt x="4858" y="3644"/>
                    <a:pt x="4538" y="3292"/>
                  </a:cubicBezTo>
                  <a:cubicBezTo>
                    <a:pt x="4223" y="2945"/>
                    <a:pt x="3863" y="2639"/>
                    <a:pt x="3482" y="2364"/>
                  </a:cubicBezTo>
                  <a:cubicBezTo>
                    <a:pt x="3041" y="2044"/>
                    <a:pt x="2579" y="1751"/>
                    <a:pt x="2157" y="1404"/>
                  </a:cubicBezTo>
                  <a:cubicBezTo>
                    <a:pt x="1954" y="1238"/>
                    <a:pt x="1763" y="1055"/>
                    <a:pt x="1598" y="849"/>
                  </a:cubicBezTo>
                  <a:cubicBezTo>
                    <a:pt x="1449" y="663"/>
                    <a:pt x="1318" y="464"/>
                    <a:pt x="1203" y="255"/>
                  </a:cubicBezTo>
                  <a:cubicBezTo>
                    <a:pt x="1165" y="186"/>
                    <a:pt x="1130" y="117"/>
                    <a:pt x="1095" y="47"/>
                  </a:cubicBezTo>
                  <a:cubicBezTo>
                    <a:pt x="870" y="16"/>
                    <a:pt x="645" y="1"/>
                    <a:pt x="42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756723" y="2700223"/>
              <a:ext cx="370738" cy="341234"/>
            </a:xfrm>
            <a:custGeom>
              <a:avLst/>
              <a:gdLst/>
              <a:ahLst/>
              <a:cxnLst/>
              <a:rect l="l" t="t" r="r" b="b"/>
              <a:pathLst>
                <a:path w="7778" h="7159" extrusionOk="0">
                  <a:moveTo>
                    <a:pt x="1109" y="0"/>
                  </a:moveTo>
                  <a:cubicBezTo>
                    <a:pt x="711" y="196"/>
                    <a:pt x="338" y="442"/>
                    <a:pt x="1" y="737"/>
                  </a:cubicBezTo>
                  <a:cubicBezTo>
                    <a:pt x="120" y="955"/>
                    <a:pt x="249" y="1166"/>
                    <a:pt x="395" y="1369"/>
                  </a:cubicBezTo>
                  <a:cubicBezTo>
                    <a:pt x="890" y="2045"/>
                    <a:pt x="1544" y="2600"/>
                    <a:pt x="2236" y="3065"/>
                  </a:cubicBezTo>
                  <a:cubicBezTo>
                    <a:pt x="2924" y="3528"/>
                    <a:pt x="3658" y="3913"/>
                    <a:pt x="4376" y="4328"/>
                  </a:cubicBezTo>
                  <a:cubicBezTo>
                    <a:pt x="4743" y="4540"/>
                    <a:pt x="5107" y="4760"/>
                    <a:pt x="5462" y="4994"/>
                  </a:cubicBezTo>
                  <a:cubicBezTo>
                    <a:pt x="5806" y="5221"/>
                    <a:pt x="6137" y="5469"/>
                    <a:pt x="6423" y="5766"/>
                  </a:cubicBezTo>
                  <a:cubicBezTo>
                    <a:pt x="6556" y="5903"/>
                    <a:pt x="6671" y="6054"/>
                    <a:pt x="6790" y="6203"/>
                  </a:cubicBezTo>
                  <a:cubicBezTo>
                    <a:pt x="6894" y="6334"/>
                    <a:pt x="6999" y="6467"/>
                    <a:pt x="7097" y="6603"/>
                  </a:cubicBezTo>
                  <a:cubicBezTo>
                    <a:pt x="7224" y="6778"/>
                    <a:pt x="7348" y="6962"/>
                    <a:pt x="7446" y="7159"/>
                  </a:cubicBezTo>
                  <a:cubicBezTo>
                    <a:pt x="7568" y="6969"/>
                    <a:pt x="7679" y="6768"/>
                    <a:pt x="7778" y="6558"/>
                  </a:cubicBezTo>
                  <a:cubicBezTo>
                    <a:pt x="7651" y="5887"/>
                    <a:pt x="7381" y="5239"/>
                    <a:pt x="7012" y="4667"/>
                  </a:cubicBezTo>
                  <a:cubicBezTo>
                    <a:pt x="6616" y="4057"/>
                    <a:pt x="6099" y="3539"/>
                    <a:pt x="5448" y="3208"/>
                  </a:cubicBezTo>
                  <a:cubicBezTo>
                    <a:pt x="5080" y="3020"/>
                    <a:pt x="4691" y="2884"/>
                    <a:pt x="4311" y="2727"/>
                  </a:cubicBezTo>
                  <a:cubicBezTo>
                    <a:pt x="3945" y="2578"/>
                    <a:pt x="3590" y="2402"/>
                    <a:pt x="3254" y="2193"/>
                  </a:cubicBezTo>
                  <a:cubicBezTo>
                    <a:pt x="2916" y="1986"/>
                    <a:pt x="2597" y="1746"/>
                    <a:pt x="2301" y="1482"/>
                  </a:cubicBezTo>
                  <a:cubicBezTo>
                    <a:pt x="2031" y="1243"/>
                    <a:pt x="1775" y="987"/>
                    <a:pt x="1557" y="701"/>
                  </a:cubicBezTo>
                  <a:cubicBezTo>
                    <a:pt x="1390" y="481"/>
                    <a:pt x="1240" y="245"/>
                    <a:pt x="1109"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704816" y="2780539"/>
              <a:ext cx="391473" cy="352721"/>
            </a:xfrm>
            <a:custGeom>
              <a:avLst/>
              <a:gdLst/>
              <a:ahLst/>
              <a:cxnLst/>
              <a:rect l="l" t="t" r="r" b="b"/>
              <a:pathLst>
                <a:path w="8213" h="7400" extrusionOk="0">
                  <a:moveTo>
                    <a:pt x="256" y="1"/>
                  </a:moveTo>
                  <a:cubicBezTo>
                    <a:pt x="165" y="137"/>
                    <a:pt x="79" y="278"/>
                    <a:pt x="0" y="425"/>
                  </a:cubicBezTo>
                  <a:cubicBezTo>
                    <a:pt x="487" y="800"/>
                    <a:pt x="980" y="1167"/>
                    <a:pt x="1460" y="1551"/>
                  </a:cubicBezTo>
                  <a:cubicBezTo>
                    <a:pt x="2069" y="2038"/>
                    <a:pt x="2649" y="2559"/>
                    <a:pt x="3181" y="3129"/>
                  </a:cubicBezTo>
                  <a:cubicBezTo>
                    <a:pt x="3693" y="3675"/>
                    <a:pt x="4184" y="4255"/>
                    <a:pt x="4536" y="4921"/>
                  </a:cubicBezTo>
                  <a:cubicBezTo>
                    <a:pt x="4700" y="5236"/>
                    <a:pt x="4847" y="5561"/>
                    <a:pt x="5025" y="5869"/>
                  </a:cubicBezTo>
                  <a:cubicBezTo>
                    <a:pt x="5196" y="6166"/>
                    <a:pt x="5375" y="6455"/>
                    <a:pt x="5576" y="6730"/>
                  </a:cubicBezTo>
                  <a:cubicBezTo>
                    <a:pt x="5752" y="6971"/>
                    <a:pt x="5947" y="7196"/>
                    <a:pt x="6162" y="7400"/>
                  </a:cubicBezTo>
                  <a:cubicBezTo>
                    <a:pt x="6952" y="7093"/>
                    <a:pt x="7664" y="6585"/>
                    <a:pt x="8213" y="5911"/>
                  </a:cubicBezTo>
                  <a:cubicBezTo>
                    <a:pt x="7931" y="5282"/>
                    <a:pt x="7521" y="4709"/>
                    <a:pt x="7031" y="4226"/>
                  </a:cubicBezTo>
                  <a:cubicBezTo>
                    <a:pt x="6748" y="3947"/>
                    <a:pt x="6436" y="3696"/>
                    <a:pt x="6098" y="3487"/>
                  </a:cubicBezTo>
                  <a:cubicBezTo>
                    <a:pt x="5717" y="3251"/>
                    <a:pt x="5300" y="3074"/>
                    <a:pt x="4879" y="2926"/>
                  </a:cubicBezTo>
                  <a:cubicBezTo>
                    <a:pt x="4437" y="2768"/>
                    <a:pt x="3977" y="2659"/>
                    <a:pt x="3549" y="2460"/>
                  </a:cubicBezTo>
                  <a:cubicBezTo>
                    <a:pt x="3135" y="2267"/>
                    <a:pt x="2744" y="2026"/>
                    <a:pt x="2366" y="1771"/>
                  </a:cubicBezTo>
                  <a:cubicBezTo>
                    <a:pt x="1995" y="1522"/>
                    <a:pt x="1623" y="1268"/>
                    <a:pt x="1276" y="988"/>
                  </a:cubicBezTo>
                  <a:cubicBezTo>
                    <a:pt x="958" y="729"/>
                    <a:pt x="661" y="446"/>
                    <a:pt x="385" y="145"/>
                  </a:cubicBezTo>
                  <a:cubicBezTo>
                    <a:pt x="341" y="98"/>
                    <a:pt x="298" y="49"/>
                    <a:pt x="256"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75263" y="2861760"/>
              <a:ext cx="295523" cy="284512"/>
            </a:xfrm>
            <a:custGeom>
              <a:avLst/>
              <a:gdLst/>
              <a:ahLst/>
              <a:cxnLst/>
              <a:rect l="l" t="t" r="r" b="b"/>
              <a:pathLst>
                <a:path w="6200" h="5969" extrusionOk="0">
                  <a:moveTo>
                    <a:pt x="144" y="1"/>
                  </a:moveTo>
                  <a:cubicBezTo>
                    <a:pt x="24" y="535"/>
                    <a:pt x="0" y="1074"/>
                    <a:pt x="56" y="1600"/>
                  </a:cubicBezTo>
                  <a:cubicBezTo>
                    <a:pt x="398" y="1960"/>
                    <a:pt x="771" y="2289"/>
                    <a:pt x="1171" y="2583"/>
                  </a:cubicBezTo>
                  <a:cubicBezTo>
                    <a:pt x="1692" y="2966"/>
                    <a:pt x="2253" y="3278"/>
                    <a:pt x="2844" y="3539"/>
                  </a:cubicBezTo>
                  <a:cubicBezTo>
                    <a:pt x="3481" y="3822"/>
                    <a:pt x="4173" y="4052"/>
                    <a:pt x="4699" y="4528"/>
                  </a:cubicBezTo>
                  <a:cubicBezTo>
                    <a:pt x="5142" y="4927"/>
                    <a:pt x="5526" y="5423"/>
                    <a:pt x="5773" y="5968"/>
                  </a:cubicBezTo>
                  <a:cubicBezTo>
                    <a:pt x="5916" y="5944"/>
                    <a:pt x="6058" y="5916"/>
                    <a:pt x="6200" y="5880"/>
                  </a:cubicBezTo>
                  <a:cubicBezTo>
                    <a:pt x="5845" y="5478"/>
                    <a:pt x="5536" y="5041"/>
                    <a:pt x="5249" y="4586"/>
                  </a:cubicBezTo>
                  <a:cubicBezTo>
                    <a:pt x="5052" y="4273"/>
                    <a:pt x="4865" y="3954"/>
                    <a:pt x="4672" y="3638"/>
                  </a:cubicBezTo>
                  <a:cubicBezTo>
                    <a:pt x="4477" y="3313"/>
                    <a:pt x="4280" y="2989"/>
                    <a:pt x="4052" y="2686"/>
                  </a:cubicBezTo>
                  <a:cubicBezTo>
                    <a:pt x="3602" y="2094"/>
                    <a:pt x="3054" y="1578"/>
                    <a:pt x="2446" y="1151"/>
                  </a:cubicBezTo>
                  <a:cubicBezTo>
                    <a:pt x="2138" y="935"/>
                    <a:pt x="1814" y="741"/>
                    <a:pt x="1479" y="573"/>
                  </a:cubicBezTo>
                  <a:cubicBezTo>
                    <a:pt x="1180" y="421"/>
                    <a:pt x="868" y="298"/>
                    <a:pt x="558" y="173"/>
                  </a:cubicBezTo>
                  <a:cubicBezTo>
                    <a:pt x="421" y="116"/>
                    <a:pt x="283" y="60"/>
                    <a:pt x="144"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722166" y="3052372"/>
              <a:ext cx="101622" cy="79505"/>
            </a:xfrm>
            <a:custGeom>
              <a:avLst/>
              <a:gdLst/>
              <a:ahLst/>
              <a:cxnLst/>
              <a:rect l="l" t="t" r="r" b="b"/>
              <a:pathLst>
                <a:path w="2132" h="1668" extrusionOk="0">
                  <a:moveTo>
                    <a:pt x="0" y="1"/>
                  </a:moveTo>
                  <a:cubicBezTo>
                    <a:pt x="525" y="720"/>
                    <a:pt x="1247" y="1308"/>
                    <a:pt x="2132" y="1668"/>
                  </a:cubicBezTo>
                  <a:cubicBezTo>
                    <a:pt x="1791" y="1290"/>
                    <a:pt x="1417" y="945"/>
                    <a:pt x="1016" y="634"/>
                  </a:cubicBezTo>
                  <a:cubicBezTo>
                    <a:pt x="810" y="473"/>
                    <a:pt x="602" y="310"/>
                    <a:pt x="373" y="184"/>
                  </a:cubicBezTo>
                  <a:cubicBezTo>
                    <a:pt x="253" y="116"/>
                    <a:pt x="127" y="57"/>
                    <a:pt x="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87799" y="2984735"/>
              <a:ext cx="215875" cy="164444"/>
            </a:xfrm>
            <a:custGeom>
              <a:avLst/>
              <a:gdLst/>
              <a:ahLst/>
              <a:cxnLst/>
              <a:rect l="l" t="t" r="r" b="b"/>
              <a:pathLst>
                <a:path w="4529" h="3450" extrusionOk="0">
                  <a:moveTo>
                    <a:pt x="0" y="0"/>
                  </a:moveTo>
                  <a:lnTo>
                    <a:pt x="0" y="0"/>
                  </a:lnTo>
                  <a:cubicBezTo>
                    <a:pt x="90" y="281"/>
                    <a:pt x="205" y="555"/>
                    <a:pt x="344" y="815"/>
                  </a:cubicBezTo>
                  <a:cubicBezTo>
                    <a:pt x="403" y="872"/>
                    <a:pt x="463" y="928"/>
                    <a:pt x="529" y="980"/>
                  </a:cubicBezTo>
                  <a:cubicBezTo>
                    <a:pt x="697" y="1116"/>
                    <a:pt x="879" y="1236"/>
                    <a:pt x="1067" y="1347"/>
                  </a:cubicBezTo>
                  <a:cubicBezTo>
                    <a:pt x="1724" y="1736"/>
                    <a:pt x="2459" y="2024"/>
                    <a:pt x="3054" y="2516"/>
                  </a:cubicBezTo>
                  <a:cubicBezTo>
                    <a:pt x="3335" y="2749"/>
                    <a:pt x="3570" y="3029"/>
                    <a:pt x="3736" y="3354"/>
                  </a:cubicBezTo>
                  <a:cubicBezTo>
                    <a:pt x="4000" y="3407"/>
                    <a:pt x="4266" y="3439"/>
                    <a:pt x="4529" y="3450"/>
                  </a:cubicBezTo>
                  <a:cubicBezTo>
                    <a:pt x="4461" y="3070"/>
                    <a:pt x="4276" y="2707"/>
                    <a:pt x="4071" y="2390"/>
                  </a:cubicBezTo>
                  <a:cubicBezTo>
                    <a:pt x="3812" y="1993"/>
                    <a:pt x="3480" y="1605"/>
                    <a:pt x="3053" y="1383"/>
                  </a:cubicBezTo>
                  <a:cubicBezTo>
                    <a:pt x="2475" y="1081"/>
                    <a:pt x="1826" y="964"/>
                    <a:pt x="1221" y="730"/>
                  </a:cubicBezTo>
                  <a:cubicBezTo>
                    <a:pt x="773" y="558"/>
                    <a:pt x="366" y="306"/>
                    <a:pt x="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986706" y="2688164"/>
              <a:ext cx="153052" cy="157771"/>
            </a:xfrm>
            <a:custGeom>
              <a:avLst/>
              <a:gdLst/>
              <a:ahLst/>
              <a:cxnLst/>
              <a:rect l="l" t="t" r="r" b="b"/>
              <a:pathLst>
                <a:path w="3211" h="3310" extrusionOk="0">
                  <a:moveTo>
                    <a:pt x="1" y="1"/>
                  </a:moveTo>
                  <a:lnTo>
                    <a:pt x="1" y="1"/>
                  </a:lnTo>
                  <a:cubicBezTo>
                    <a:pt x="215" y="241"/>
                    <a:pt x="442" y="468"/>
                    <a:pt x="677" y="687"/>
                  </a:cubicBezTo>
                  <a:cubicBezTo>
                    <a:pt x="1020" y="1006"/>
                    <a:pt x="1377" y="1311"/>
                    <a:pt x="1729" y="1619"/>
                  </a:cubicBezTo>
                  <a:cubicBezTo>
                    <a:pt x="2095" y="1942"/>
                    <a:pt x="2453" y="2265"/>
                    <a:pt x="2754" y="2650"/>
                  </a:cubicBezTo>
                  <a:cubicBezTo>
                    <a:pt x="2919" y="2860"/>
                    <a:pt x="3068" y="3082"/>
                    <a:pt x="3210" y="3309"/>
                  </a:cubicBezTo>
                  <a:cubicBezTo>
                    <a:pt x="2794" y="1901"/>
                    <a:pt x="1759" y="692"/>
                    <a:pt x="290" y="106"/>
                  </a:cubicBezTo>
                  <a:cubicBezTo>
                    <a:pt x="194" y="67"/>
                    <a:pt x="98" y="32"/>
                    <a:pt x="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574023" y="2653178"/>
              <a:ext cx="667453" cy="499196"/>
            </a:xfrm>
            <a:custGeom>
              <a:avLst/>
              <a:gdLst/>
              <a:ahLst/>
              <a:cxnLst/>
              <a:rect l="l" t="t" r="r" b="b"/>
              <a:pathLst>
                <a:path w="14003" h="10473" extrusionOk="0">
                  <a:moveTo>
                    <a:pt x="2477" y="1"/>
                  </a:moveTo>
                  <a:cubicBezTo>
                    <a:pt x="1967" y="1"/>
                    <a:pt x="1491" y="212"/>
                    <a:pt x="1058" y="734"/>
                  </a:cubicBezTo>
                  <a:cubicBezTo>
                    <a:pt x="0" y="2006"/>
                    <a:pt x="551" y="3871"/>
                    <a:pt x="5251" y="7430"/>
                  </a:cubicBezTo>
                  <a:cubicBezTo>
                    <a:pt x="8134" y="9612"/>
                    <a:pt x="10158" y="10473"/>
                    <a:pt x="11480" y="10473"/>
                  </a:cubicBezTo>
                  <a:cubicBezTo>
                    <a:pt x="12284" y="10473"/>
                    <a:pt x="12828" y="10155"/>
                    <a:pt x="13151" y="9624"/>
                  </a:cubicBezTo>
                  <a:cubicBezTo>
                    <a:pt x="14003" y="8218"/>
                    <a:pt x="12683" y="6906"/>
                    <a:pt x="11968" y="6476"/>
                  </a:cubicBezTo>
                  <a:cubicBezTo>
                    <a:pt x="11877" y="6862"/>
                    <a:pt x="11818" y="7046"/>
                    <a:pt x="11722" y="7284"/>
                  </a:cubicBezTo>
                  <a:cubicBezTo>
                    <a:pt x="11921" y="7363"/>
                    <a:pt x="12248" y="7771"/>
                    <a:pt x="11989" y="8251"/>
                  </a:cubicBezTo>
                  <a:cubicBezTo>
                    <a:pt x="11874" y="8464"/>
                    <a:pt x="11670" y="8587"/>
                    <a:pt x="11347" y="8587"/>
                  </a:cubicBezTo>
                  <a:cubicBezTo>
                    <a:pt x="10576" y="8587"/>
                    <a:pt x="9133" y="7886"/>
                    <a:pt x="6636" y="6038"/>
                  </a:cubicBezTo>
                  <a:cubicBezTo>
                    <a:pt x="3094" y="3418"/>
                    <a:pt x="2215" y="2023"/>
                    <a:pt x="2607" y="1623"/>
                  </a:cubicBezTo>
                  <a:cubicBezTo>
                    <a:pt x="2724" y="1503"/>
                    <a:pt x="2874" y="1457"/>
                    <a:pt x="3030" y="1457"/>
                  </a:cubicBezTo>
                  <a:cubicBezTo>
                    <a:pt x="3332" y="1457"/>
                    <a:pt x="3655" y="1627"/>
                    <a:pt x="3795" y="1756"/>
                  </a:cubicBezTo>
                  <a:cubicBezTo>
                    <a:pt x="4079" y="1511"/>
                    <a:pt x="4460" y="1244"/>
                    <a:pt x="4869" y="1022"/>
                  </a:cubicBezTo>
                  <a:cubicBezTo>
                    <a:pt x="4016" y="439"/>
                    <a:pt x="3211" y="1"/>
                    <a:pt x="2477" y="1"/>
                  </a:cubicBezTo>
                  <a:close/>
                </a:path>
              </a:pathLst>
            </a:custGeom>
            <a:solidFill>
              <a:srgbClr val="F37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743520" y="2721339"/>
              <a:ext cx="15014" cy="13728"/>
            </a:xfrm>
            <a:custGeom>
              <a:avLst/>
              <a:gdLst/>
              <a:ahLst/>
              <a:cxnLst/>
              <a:rect l="l" t="t" r="r" b="b"/>
              <a:pathLst>
                <a:path w="315" h="288" extrusionOk="0">
                  <a:moveTo>
                    <a:pt x="0" y="0"/>
                  </a:moveTo>
                  <a:lnTo>
                    <a:pt x="0" y="0"/>
                  </a:lnTo>
                  <a:cubicBezTo>
                    <a:pt x="25" y="21"/>
                    <a:pt x="50" y="42"/>
                    <a:pt x="73" y="64"/>
                  </a:cubicBezTo>
                  <a:cubicBezTo>
                    <a:pt x="147" y="133"/>
                    <a:pt x="218" y="209"/>
                    <a:pt x="285" y="288"/>
                  </a:cubicBezTo>
                  <a:cubicBezTo>
                    <a:pt x="293" y="282"/>
                    <a:pt x="303" y="272"/>
                    <a:pt x="314" y="264"/>
                  </a:cubicBezTo>
                  <a:cubicBezTo>
                    <a:pt x="212" y="174"/>
                    <a:pt x="108" y="85"/>
                    <a:pt x="0" y="0"/>
                  </a:cubicBezTo>
                  <a:close/>
                </a:path>
              </a:pathLst>
            </a:custGeom>
            <a:solidFill>
              <a:srgbClr val="D77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65444" y="2694837"/>
              <a:ext cx="70830" cy="108343"/>
            </a:xfrm>
            <a:custGeom>
              <a:avLst/>
              <a:gdLst/>
              <a:ahLst/>
              <a:cxnLst/>
              <a:rect l="l" t="t" r="r" b="b"/>
              <a:pathLst>
                <a:path w="1486" h="2273" extrusionOk="0">
                  <a:moveTo>
                    <a:pt x="530" y="1"/>
                  </a:moveTo>
                  <a:cubicBezTo>
                    <a:pt x="515" y="1"/>
                    <a:pt x="500" y="1"/>
                    <a:pt x="485" y="2"/>
                  </a:cubicBezTo>
                  <a:cubicBezTo>
                    <a:pt x="282" y="18"/>
                    <a:pt x="103" y="168"/>
                    <a:pt x="52" y="367"/>
                  </a:cubicBezTo>
                  <a:cubicBezTo>
                    <a:pt x="0" y="578"/>
                    <a:pt x="78" y="809"/>
                    <a:pt x="160" y="1003"/>
                  </a:cubicBezTo>
                  <a:cubicBezTo>
                    <a:pt x="266" y="1253"/>
                    <a:pt x="411" y="1485"/>
                    <a:pt x="567" y="1708"/>
                  </a:cubicBezTo>
                  <a:cubicBezTo>
                    <a:pt x="705" y="1902"/>
                    <a:pt x="851" y="2091"/>
                    <a:pt x="1007" y="2273"/>
                  </a:cubicBezTo>
                  <a:cubicBezTo>
                    <a:pt x="715" y="1903"/>
                    <a:pt x="449" y="1495"/>
                    <a:pt x="344" y="1030"/>
                  </a:cubicBezTo>
                  <a:cubicBezTo>
                    <a:pt x="302" y="835"/>
                    <a:pt x="282" y="600"/>
                    <a:pt x="398" y="424"/>
                  </a:cubicBezTo>
                  <a:cubicBezTo>
                    <a:pt x="497" y="273"/>
                    <a:pt x="676" y="220"/>
                    <a:pt x="850" y="220"/>
                  </a:cubicBezTo>
                  <a:cubicBezTo>
                    <a:pt x="903" y="220"/>
                    <a:pt x="957" y="225"/>
                    <a:pt x="1007" y="234"/>
                  </a:cubicBezTo>
                  <a:cubicBezTo>
                    <a:pt x="1181" y="265"/>
                    <a:pt x="1340" y="341"/>
                    <a:pt x="1486" y="441"/>
                  </a:cubicBezTo>
                  <a:cubicBezTo>
                    <a:pt x="1361" y="349"/>
                    <a:pt x="1234" y="264"/>
                    <a:pt x="1101" y="190"/>
                  </a:cubicBezTo>
                  <a:cubicBezTo>
                    <a:pt x="931" y="93"/>
                    <a:pt x="731" y="1"/>
                    <a:pt x="530"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584032" y="2713283"/>
              <a:ext cx="599959" cy="439090"/>
            </a:xfrm>
            <a:custGeom>
              <a:avLst/>
              <a:gdLst/>
              <a:ahLst/>
              <a:cxnLst/>
              <a:rect l="l" t="t" r="r" b="b"/>
              <a:pathLst>
                <a:path w="12587" h="9212" extrusionOk="0">
                  <a:moveTo>
                    <a:pt x="521" y="1"/>
                  </a:moveTo>
                  <a:lnTo>
                    <a:pt x="521" y="1"/>
                  </a:lnTo>
                  <a:cubicBezTo>
                    <a:pt x="1" y="1258"/>
                    <a:pt x="948" y="3073"/>
                    <a:pt x="5040" y="6170"/>
                  </a:cubicBezTo>
                  <a:cubicBezTo>
                    <a:pt x="7923" y="8351"/>
                    <a:pt x="9946" y="9212"/>
                    <a:pt x="11269" y="9212"/>
                  </a:cubicBezTo>
                  <a:cubicBezTo>
                    <a:pt x="11830" y="9212"/>
                    <a:pt x="12265" y="9057"/>
                    <a:pt x="12587" y="8783"/>
                  </a:cubicBezTo>
                  <a:lnTo>
                    <a:pt x="12587" y="8783"/>
                  </a:lnTo>
                  <a:cubicBezTo>
                    <a:pt x="12191" y="9049"/>
                    <a:pt x="11711" y="9162"/>
                    <a:pt x="11239" y="9171"/>
                  </a:cubicBezTo>
                  <a:cubicBezTo>
                    <a:pt x="11218" y="9171"/>
                    <a:pt x="11197" y="9172"/>
                    <a:pt x="11176" y="9172"/>
                  </a:cubicBezTo>
                  <a:cubicBezTo>
                    <a:pt x="10629" y="9172"/>
                    <a:pt x="10113" y="9028"/>
                    <a:pt x="9607" y="8821"/>
                  </a:cubicBezTo>
                  <a:cubicBezTo>
                    <a:pt x="8887" y="8526"/>
                    <a:pt x="8207" y="8145"/>
                    <a:pt x="7549" y="7729"/>
                  </a:cubicBezTo>
                  <a:cubicBezTo>
                    <a:pt x="6270" y="6921"/>
                    <a:pt x="5016" y="6047"/>
                    <a:pt x="3885" y="5037"/>
                  </a:cubicBezTo>
                  <a:cubicBezTo>
                    <a:pt x="2951" y="4202"/>
                    <a:pt x="2105" y="3277"/>
                    <a:pt x="1470" y="2191"/>
                  </a:cubicBezTo>
                  <a:cubicBezTo>
                    <a:pt x="1067" y="1500"/>
                    <a:pt x="758" y="762"/>
                    <a:pt x="52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30411" y="2653225"/>
              <a:ext cx="571074" cy="481131"/>
            </a:xfrm>
            <a:custGeom>
              <a:avLst/>
              <a:gdLst/>
              <a:ahLst/>
              <a:cxnLst/>
              <a:rect l="l" t="t" r="r" b="b"/>
              <a:pathLst>
                <a:path w="11981" h="10094" extrusionOk="0">
                  <a:moveTo>
                    <a:pt x="1294" y="0"/>
                  </a:moveTo>
                  <a:cubicBezTo>
                    <a:pt x="941" y="0"/>
                    <a:pt x="606" y="101"/>
                    <a:pt x="289" y="335"/>
                  </a:cubicBezTo>
                  <a:cubicBezTo>
                    <a:pt x="196" y="491"/>
                    <a:pt x="143" y="671"/>
                    <a:pt x="118" y="847"/>
                  </a:cubicBezTo>
                  <a:cubicBezTo>
                    <a:pt x="0" y="1728"/>
                    <a:pt x="521" y="2549"/>
                    <a:pt x="1000" y="3240"/>
                  </a:cubicBezTo>
                  <a:cubicBezTo>
                    <a:pt x="1553" y="4040"/>
                    <a:pt x="2172" y="4795"/>
                    <a:pt x="2855" y="5487"/>
                  </a:cubicBezTo>
                  <a:cubicBezTo>
                    <a:pt x="3553" y="6194"/>
                    <a:pt x="4317" y="6830"/>
                    <a:pt x="5124" y="7408"/>
                  </a:cubicBezTo>
                  <a:cubicBezTo>
                    <a:pt x="5560" y="7721"/>
                    <a:pt x="6010" y="8013"/>
                    <a:pt x="6467" y="8295"/>
                  </a:cubicBezTo>
                  <a:cubicBezTo>
                    <a:pt x="6927" y="8580"/>
                    <a:pt x="7398" y="8848"/>
                    <a:pt x="7854" y="9141"/>
                  </a:cubicBezTo>
                  <a:cubicBezTo>
                    <a:pt x="8308" y="9432"/>
                    <a:pt x="8758" y="9728"/>
                    <a:pt x="9261" y="9928"/>
                  </a:cubicBezTo>
                  <a:cubicBezTo>
                    <a:pt x="9539" y="10038"/>
                    <a:pt x="9839" y="10093"/>
                    <a:pt x="10138" y="10093"/>
                  </a:cubicBezTo>
                  <a:cubicBezTo>
                    <a:pt x="10203" y="10093"/>
                    <a:pt x="10269" y="10091"/>
                    <a:pt x="10334" y="10086"/>
                  </a:cubicBezTo>
                  <a:cubicBezTo>
                    <a:pt x="10688" y="10056"/>
                    <a:pt x="11043" y="9947"/>
                    <a:pt x="11332" y="9736"/>
                  </a:cubicBezTo>
                  <a:cubicBezTo>
                    <a:pt x="11630" y="9518"/>
                    <a:pt x="11823" y="9202"/>
                    <a:pt x="11899" y="8843"/>
                  </a:cubicBezTo>
                  <a:cubicBezTo>
                    <a:pt x="11980" y="8456"/>
                    <a:pt x="11904" y="8046"/>
                    <a:pt x="11757" y="7684"/>
                  </a:cubicBezTo>
                  <a:cubicBezTo>
                    <a:pt x="11603" y="7302"/>
                    <a:pt x="11363" y="6944"/>
                    <a:pt x="11050" y="6674"/>
                  </a:cubicBezTo>
                  <a:cubicBezTo>
                    <a:pt x="10967" y="6602"/>
                    <a:pt x="10878" y="6538"/>
                    <a:pt x="10784" y="6481"/>
                  </a:cubicBezTo>
                  <a:cubicBezTo>
                    <a:pt x="10770" y="6538"/>
                    <a:pt x="10758" y="6588"/>
                    <a:pt x="10746" y="6637"/>
                  </a:cubicBezTo>
                  <a:cubicBezTo>
                    <a:pt x="10809" y="6685"/>
                    <a:pt x="10870" y="6732"/>
                    <a:pt x="10929" y="6784"/>
                  </a:cubicBezTo>
                  <a:cubicBezTo>
                    <a:pt x="11064" y="6899"/>
                    <a:pt x="11187" y="7032"/>
                    <a:pt x="11282" y="7183"/>
                  </a:cubicBezTo>
                  <a:cubicBezTo>
                    <a:pt x="11444" y="7436"/>
                    <a:pt x="11526" y="7732"/>
                    <a:pt x="11516" y="8033"/>
                  </a:cubicBezTo>
                  <a:cubicBezTo>
                    <a:pt x="11505" y="8330"/>
                    <a:pt x="11406" y="8620"/>
                    <a:pt x="11253" y="8872"/>
                  </a:cubicBezTo>
                  <a:cubicBezTo>
                    <a:pt x="11097" y="9130"/>
                    <a:pt x="10875" y="9384"/>
                    <a:pt x="10611" y="9533"/>
                  </a:cubicBezTo>
                  <a:cubicBezTo>
                    <a:pt x="10434" y="9633"/>
                    <a:pt x="10245" y="9674"/>
                    <a:pt x="10054" y="9674"/>
                  </a:cubicBezTo>
                  <a:cubicBezTo>
                    <a:pt x="9671" y="9674"/>
                    <a:pt x="9278" y="9511"/>
                    <a:pt x="8947" y="9340"/>
                  </a:cubicBezTo>
                  <a:cubicBezTo>
                    <a:pt x="8652" y="9190"/>
                    <a:pt x="8370" y="9019"/>
                    <a:pt x="8078" y="8863"/>
                  </a:cubicBezTo>
                  <a:cubicBezTo>
                    <a:pt x="7666" y="8643"/>
                    <a:pt x="7256" y="8422"/>
                    <a:pt x="6850" y="8194"/>
                  </a:cubicBezTo>
                  <a:cubicBezTo>
                    <a:pt x="6036" y="7736"/>
                    <a:pt x="5241" y="7245"/>
                    <a:pt x="4507" y="6669"/>
                  </a:cubicBezTo>
                  <a:cubicBezTo>
                    <a:pt x="4138" y="6380"/>
                    <a:pt x="3788" y="6064"/>
                    <a:pt x="3444" y="5746"/>
                  </a:cubicBezTo>
                  <a:cubicBezTo>
                    <a:pt x="3104" y="5432"/>
                    <a:pt x="2771" y="5109"/>
                    <a:pt x="2446" y="4780"/>
                  </a:cubicBezTo>
                  <a:cubicBezTo>
                    <a:pt x="2133" y="4465"/>
                    <a:pt x="1827" y="4146"/>
                    <a:pt x="1536" y="3811"/>
                  </a:cubicBezTo>
                  <a:cubicBezTo>
                    <a:pt x="1264" y="3497"/>
                    <a:pt x="1008" y="3167"/>
                    <a:pt x="808" y="2802"/>
                  </a:cubicBezTo>
                  <a:cubicBezTo>
                    <a:pt x="646" y="2507"/>
                    <a:pt x="478" y="2210"/>
                    <a:pt x="362" y="1894"/>
                  </a:cubicBezTo>
                  <a:cubicBezTo>
                    <a:pt x="259" y="1609"/>
                    <a:pt x="179" y="1268"/>
                    <a:pt x="310" y="979"/>
                  </a:cubicBezTo>
                  <a:cubicBezTo>
                    <a:pt x="414" y="749"/>
                    <a:pt x="645" y="580"/>
                    <a:pt x="882" y="507"/>
                  </a:cubicBezTo>
                  <a:cubicBezTo>
                    <a:pt x="1011" y="466"/>
                    <a:pt x="1145" y="449"/>
                    <a:pt x="1279" y="449"/>
                  </a:cubicBezTo>
                  <a:cubicBezTo>
                    <a:pt x="1399" y="449"/>
                    <a:pt x="1518" y="463"/>
                    <a:pt x="1634" y="486"/>
                  </a:cubicBezTo>
                  <a:cubicBezTo>
                    <a:pt x="2157" y="588"/>
                    <a:pt x="2664" y="857"/>
                    <a:pt x="3059" y="1211"/>
                  </a:cubicBezTo>
                  <a:cubicBezTo>
                    <a:pt x="3101" y="1248"/>
                    <a:pt x="3141" y="1287"/>
                    <a:pt x="3179" y="1326"/>
                  </a:cubicBezTo>
                  <a:cubicBezTo>
                    <a:pt x="3259" y="1274"/>
                    <a:pt x="3342" y="1221"/>
                    <a:pt x="3426" y="1169"/>
                  </a:cubicBezTo>
                  <a:cubicBezTo>
                    <a:pt x="3362" y="1114"/>
                    <a:pt x="3296" y="1057"/>
                    <a:pt x="3228" y="1004"/>
                  </a:cubicBezTo>
                  <a:cubicBezTo>
                    <a:pt x="3041" y="855"/>
                    <a:pt x="2849" y="713"/>
                    <a:pt x="2651" y="581"/>
                  </a:cubicBezTo>
                  <a:cubicBezTo>
                    <a:pt x="2326" y="365"/>
                    <a:pt x="1966" y="147"/>
                    <a:pt x="1586" y="22"/>
                  </a:cubicBezTo>
                  <a:cubicBezTo>
                    <a:pt x="1487" y="8"/>
                    <a:pt x="1390" y="0"/>
                    <a:pt x="129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851242" y="2924725"/>
              <a:ext cx="321119" cy="167066"/>
            </a:xfrm>
            <a:custGeom>
              <a:avLst/>
              <a:gdLst/>
              <a:ahLst/>
              <a:cxnLst/>
              <a:rect l="l" t="t" r="r" b="b"/>
              <a:pathLst>
                <a:path w="6737" h="3505" extrusionOk="0">
                  <a:moveTo>
                    <a:pt x="1" y="0"/>
                  </a:moveTo>
                  <a:cubicBezTo>
                    <a:pt x="204" y="163"/>
                    <a:pt x="404" y="330"/>
                    <a:pt x="600" y="503"/>
                  </a:cubicBezTo>
                  <a:cubicBezTo>
                    <a:pt x="911" y="776"/>
                    <a:pt x="1217" y="1049"/>
                    <a:pt x="1549" y="1299"/>
                  </a:cubicBezTo>
                  <a:cubicBezTo>
                    <a:pt x="2205" y="1794"/>
                    <a:pt x="2909" y="2223"/>
                    <a:pt x="3590" y="2679"/>
                  </a:cubicBezTo>
                  <a:cubicBezTo>
                    <a:pt x="4066" y="2997"/>
                    <a:pt x="4563" y="3355"/>
                    <a:pt x="5133" y="3471"/>
                  </a:cubicBezTo>
                  <a:cubicBezTo>
                    <a:pt x="5240" y="3493"/>
                    <a:pt x="5348" y="3505"/>
                    <a:pt x="5456" y="3505"/>
                  </a:cubicBezTo>
                  <a:cubicBezTo>
                    <a:pt x="5633" y="3505"/>
                    <a:pt x="5809" y="3474"/>
                    <a:pt x="5976" y="3407"/>
                  </a:cubicBezTo>
                  <a:cubicBezTo>
                    <a:pt x="6244" y="3299"/>
                    <a:pt x="6532" y="3107"/>
                    <a:pt x="6644" y="2829"/>
                  </a:cubicBezTo>
                  <a:cubicBezTo>
                    <a:pt x="6737" y="2603"/>
                    <a:pt x="6680" y="2358"/>
                    <a:pt x="6579" y="2145"/>
                  </a:cubicBezTo>
                  <a:cubicBezTo>
                    <a:pt x="6517" y="2015"/>
                    <a:pt x="6439" y="1894"/>
                    <a:pt x="6353" y="1778"/>
                  </a:cubicBezTo>
                  <a:lnTo>
                    <a:pt x="6353" y="1778"/>
                  </a:lnTo>
                  <a:cubicBezTo>
                    <a:pt x="6533" y="2068"/>
                    <a:pt x="6583" y="2419"/>
                    <a:pt x="6337" y="2712"/>
                  </a:cubicBezTo>
                  <a:cubicBezTo>
                    <a:pt x="6092" y="3005"/>
                    <a:pt x="5735" y="3109"/>
                    <a:pt x="5369" y="3109"/>
                  </a:cubicBezTo>
                  <a:cubicBezTo>
                    <a:pt x="5284" y="3109"/>
                    <a:pt x="5200" y="3104"/>
                    <a:pt x="5115" y="3094"/>
                  </a:cubicBezTo>
                  <a:cubicBezTo>
                    <a:pt x="4656" y="3037"/>
                    <a:pt x="4211" y="2867"/>
                    <a:pt x="3801" y="2659"/>
                  </a:cubicBezTo>
                  <a:cubicBezTo>
                    <a:pt x="3135" y="2322"/>
                    <a:pt x="2510" y="1910"/>
                    <a:pt x="1908" y="1469"/>
                  </a:cubicBezTo>
                  <a:cubicBezTo>
                    <a:pt x="1313" y="1031"/>
                    <a:pt x="740" y="565"/>
                    <a:pt x="153" y="116"/>
                  </a:cubicBezTo>
                  <a:cubicBezTo>
                    <a:pt x="103" y="78"/>
                    <a:pt x="52" y="40"/>
                    <a:pt x="1"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999671" y="2874820"/>
              <a:ext cx="160154" cy="189087"/>
            </a:xfrm>
            <a:custGeom>
              <a:avLst/>
              <a:gdLst/>
              <a:ahLst/>
              <a:cxnLst/>
              <a:rect l="l" t="t" r="r" b="b"/>
              <a:pathLst>
                <a:path w="3360" h="3967" extrusionOk="0">
                  <a:moveTo>
                    <a:pt x="3096" y="0"/>
                  </a:moveTo>
                  <a:cubicBezTo>
                    <a:pt x="3093" y="0"/>
                    <a:pt x="3090" y="3"/>
                    <a:pt x="3090" y="6"/>
                  </a:cubicBezTo>
                  <a:cubicBezTo>
                    <a:pt x="3154" y="717"/>
                    <a:pt x="3119" y="1411"/>
                    <a:pt x="2916" y="2098"/>
                  </a:cubicBezTo>
                  <a:cubicBezTo>
                    <a:pt x="2731" y="2727"/>
                    <a:pt x="2408" y="3251"/>
                    <a:pt x="2051" y="3790"/>
                  </a:cubicBezTo>
                  <a:cubicBezTo>
                    <a:pt x="1852" y="3749"/>
                    <a:pt x="1664" y="3690"/>
                    <a:pt x="1525" y="3643"/>
                  </a:cubicBezTo>
                  <a:cubicBezTo>
                    <a:pt x="1012" y="3469"/>
                    <a:pt x="522" y="3210"/>
                    <a:pt x="53" y="2942"/>
                  </a:cubicBezTo>
                  <a:cubicBezTo>
                    <a:pt x="49" y="2939"/>
                    <a:pt x="44" y="2938"/>
                    <a:pt x="40" y="2938"/>
                  </a:cubicBezTo>
                  <a:cubicBezTo>
                    <a:pt x="18" y="2938"/>
                    <a:pt x="1" y="2967"/>
                    <a:pt x="25" y="2984"/>
                  </a:cubicBezTo>
                  <a:cubicBezTo>
                    <a:pt x="409" y="3214"/>
                    <a:pt x="801" y="3414"/>
                    <a:pt x="1210" y="3596"/>
                  </a:cubicBezTo>
                  <a:cubicBezTo>
                    <a:pt x="1561" y="3752"/>
                    <a:pt x="1922" y="3942"/>
                    <a:pt x="2312" y="3966"/>
                  </a:cubicBezTo>
                  <a:cubicBezTo>
                    <a:pt x="2328" y="3967"/>
                    <a:pt x="2343" y="3967"/>
                    <a:pt x="2359" y="3967"/>
                  </a:cubicBezTo>
                  <a:cubicBezTo>
                    <a:pt x="2774" y="3967"/>
                    <a:pt x="3262" y="3661"/>
                    <a:pt x="3129" y="3191"/>
                  </a:cubicBezTo>
                  <a:cubicBezTo>
                    <a:pt x="3127" y="3183"/>
                    <a:pt x="3121" y="3180"/>
                    <a:pt x="3116" y="3180"/>
                  </a:cubicBezTo>
                  <a:cubicBezTo>
                    <a:pt x="3109" y="3180"/>
                    <a:pt x="3103" y="3185"/>
                    <a:pt x="3104" y="3194"/>
                  </a:cubicBezTo>
                  <a:cubicBezTo>
                    <a:pt x="3151" y="3695"/>
                    <a:pt x="2848" y="3840"/>
                    <a:pt x="2478" y="3840"/>
                  </a:cubicBezTo>
                  <a:cubicBezTo>
                    <a:pt x="2377" y="3840"/>
                    <a:pt x="2272" y="3829"/>
                    <a:pt x="2167" y="3812"/>
                  </a:cubicBezTo>
                  <a:cubicBezTo>
                    <a:pt x="3041" y="2820"/>
                    <a:pt x="3359" y="1275"/>
                    <a:pt x="3103" y="5"/>
                  </a:cubicBezTo>
                  <a:cubicBezTo>
                    <a:pt x="3102" y="2"/>
                    <a:pt x="3099" y="0"/>
                    <a:pt x="3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590324" y="2659565"/>
              <a:ext cx="157533" cy="395381"/>
            </a:xfrm>
            <a:custGeom>
              <a:avLst/>
              <a:gdLst/>
              <a:ahLst/>
              <a:cxnLst/>
              <a:rect l="l" t="t" r="r" b="b"/>
              <a:pathLst>
                <a:path w="3305" h="8295" extrusionOk="0">
                  <a:moveTo>
                    <a:pt x="1447" y="1"/>
                  </a:moveTo>
                  <a:cubicBezTo>
                    <a:pt x="1443" y="1"/>
                    <a:pt x="1439" y="2"/>
                    <a:pt x="1435" y="4"/>
                  </a:cubicBezTo>
                  <a:cubicBezTo>
                    <a:pt x="482" y="524"/>
                    <a:pt x="1" y="1674"/>
                    <a:pt x="406" y="2702"/>
                  </a:cubicBezTo>
                  <a:cubicBezTo>
                    <a:pt x="662" y="3358"/>
                    <a:pt x="1156" y="3927"/>
                    <a:pt x="1618" y="4447"/>
                  </a:cubicBezTo>
                  <a:cubicBezTo>
                    <a:pt x="1679" y="4513"/>
                    <a:pt x="1738" y="4579"/>
                    <a:pt x="1799" y="4644"/>
                  </a:cubicBezTo>
                  <a:cubicBezTo>
                    <a:pt x="1779" y="4651"/>
                    <a:pt x="1764" y="4665"/>
                    <a:pt x="1762" y="4691"/>
                  </a:cubicBezTo>
                  <a:cubicBezTo>
                    <a:pt x="1658" y="5914"/>
                    <a:pt x="1812" y="7416"/>
                    <a:pt x="2783" y="8294"/>
                  </a:cubicBezTo>
                  <a:cubicBezTo>
                    <a:pt x="2783" y="8295"/>
                    <a:pt x="2784" y="8295"/>
                    <a:pt x="2784" y="8295"/>
                  </a:cubicBezTo>
                  <a:cubicBezTo>
                    <a:pt x="2785" y="8295"/>
                    <a:pt x="2786" y="8292"/>
                    <a:pt x="2785" y="8291"/>
                  </a:cubicBezTo>
                  <a:cubicBezTo>
                    <a:pt x="2405" y="7756"/>
                    <a:pt x="2109" y="7247"/>
                    <a:pt x="1967" y="6598"/>
                  </a:cubicBezTo>
                  <a:cubicBezTo>
                    <a:pt x="1830" y="5983"/>
                    <a:pt x="1823" y="5354"/>
                    <a:pt x="1875" y="4728"/>
                  </a:cubicBezTo>
                  <a:lnTo>
                    <a:pt x="1875" y="4728"/>
                  </a:lnTo>
                  <a:cubicBezTo>
                    <a:pt x="2309" y="5185"/>
                    <a:pt x="2778" y="5605"/>
                    <a:pt x="3281" y="5984"/>
                  </a:cubicBezTo>
                  <a:cubicBezTo>
                    <a:pt x="3284" y="5986"/>
                    <a:pt x="3287" y="5987"/>
                    <a:pt x="3289" y="5987"/>
                  </a:cubicBezTo>
                  <a:cubicBezTo>
                    <a:pt x="3299" y="5987"/>
                    <a:pt x="3304" y="5974"/>
                    <a:pt x="3296" y="5966"/>
                  </a:cubicBezTo>
                  <a:cubicBezTo>
                    <a:pt x="2406" y="5158"/>
                    <a:pt x="1517" y="4274"/>
                    <a:pt x="854" y="3264"/>
                  </a:cubicBezTo>
                  <a:cubicBezTo>
                    <a:pt x="515" y="2748"/>
                    <a:pt x="281" y="2143"/>
                    <a:pt x="401" y="1518"/>
                  </a:cubicBezTo>
                  <a:cubicBezTo>
                    <a:pt x="521" y="902"/>
                    <a:pt x="909" y="358"/>
                    <a:pt x="1456" y="55"/>
                  </a:cubicBezTo>
                  <a:cubicBezTo>
                    <a:pt x="1482" y="39"/>
                    <a:pt x="1470" y="1"/>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1059110" y="2859424"/>
              <a:ext cx="35224" cy="31078"/>
            </a:xfrm>
            <a:custGeom>
              <a:avLst/>
              <a:gdLst/>
              <a:ahLst/>
              <a:cxnLst/>
              <a:rect l="l" t="t" r="r" b="b"/>
              <a:pathLst>
                <a:path w="739" h="652" extrusionOk="0">
                  <a:moveTo>
                    <a:pt x="370" y="0"/>
                  </a:moveTo>
                  <a:cubicBezTo>
                    <a:pt x="241" y="0"/>
                    <a:pt x="119" y="78"/>
                    <a:pt x="68" y="206"/>
                  </a:cubicBezTo>
                  <a:cubicBezTo>
                    <a:pt x="1" y="373"/>
                    <a:pt x="82" y="562"/>
                    <a:pt x="250" y="628"/>
                  </a:cubicBezTo>
                  <a:cubicBezTo>
                    <a:pt x="290" y="644"/>
                    <a:pt x="331" y="651"/>
                    <a:pt x="371" y="651"/>
                  </a:cubicBezTo>
                  <a:cubicBezTo>
                    <a:pt x="500" y="651"/>
                    <a:pt x="622" y="574"/>
                    <a:pt x="673" y="447"/>
                  </a:cubicBezTo>
                  <a:cubicBezTo>
                    <a:pt x="739" y="279"/>
                    <a:pt x="658" y="91"/>
                    <a:pt x="491" y="24"/>
                  </a:cubicBezTo>
                  <a:cubicBezTo>
                    <a:pt x="451" y="8"/>
                    <a:pt x="410" y="0"/>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1048862" y="2908471"/>
              <a:ext cx="59534" cy="52574"/>
            </a:xfrm>
            <a:custGeom>
              <a:avLst/>
              <a:gdLst/>
              <a:ahLst/>
              <a:cxnLst/>
              <a:rect l="l" t="t" r="r" b="b"/>
              <a:pathLst>
                <a:path w="1249" h="1103" extrusionOk="0">
                  <a:moveTo>
                    <a:pt x="623" y="1"/>
                  </a:moveTo>
                  <a:cubicBezTo>
                    <a:pt x="405" y="1"/>
                    <a:pt x="198" y="132"/>
                    <a:pt x="113" y="347"/>
                  </a:cubicBezTo>
                  <a:cubicBezTo>
                    <a:pt x="0" y="630"/>
                    <a:pt x="137" y="951"/>
                    <a:pt x="420" y="1063"/>
                  </a:cubicBezTo>
                  <a:cubicBezTo>
                    <a:pt x="487" y="1090"/>
                    <a:pt x="556" y="1103"/>
                    <a:pt x="624" y="1103"/>
                  </a:cubicBezTo>
                  <a:cubicBezTo>
                    <a:pt x="843" y="1103"/>
                    <a:pt x="1050" y="971"/>
                    <a:pt x="1136" y="756"/>
                  </a:cubicBezTo>
                  <a:cubicBezTo>
                    <a:pt x="1249" y="473"/>
                    <a:pt x="1111" y="153"/>
                    <a:pt x="828" y="41"/>
                  </a:cubicBezTo>
                  <a:cubicBezTo>
                    <a:pt x="761" y="14"/>
                    <a:pt x="692" y="1"/>
                    <a:pt x="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961635" y="2820530"/>
              <a:ext cx="35272" cy="31125"/>
            </a:xfrm>
            <a:custGeom>
              <a:avLst/>
              <a:gdLst/>
              <a:ahLst/>
              <a:cxnLst/>
              <a:rect l="l" t="t" r="r" b="b"/>
              <a:pathLst>
                <a:path w="740" h="653" extrusionOk="0">
                  <a:moveTo>
                    <a:pt x="369" y="1"/>
                  </a:moveTo>
                  <a:cubicBezTo>
                    <a:pt x="240" y="1"/>
                    <a:pt x="118" y="79"/>
                    <a:pt x="67" y="206"/>
                  </a:cubicBezTo>
                  <a:cubicBezTo>
                    <a:pt x="0" y="374"/>
                    <a:pt x="82" y="562"/>
                    <a:pt x="249" y="629"/>
                  </a:cubicBezTo>
                  <a:cubicBezTo>
                    <a:pt x="289" y="645"/>
                    <a:pt x="329" y="652"/>
                    <a:pt x="369" y="652"/>
                  </a:cubicBezTo>
                  <a:cubicBezTo>
                    <a:pt x="498" y="652"/>
                    <a:pt x="621" y="575"/>
                    <a:pt x="672" y="447"/>
                  </a:cubicBezTo>
                  <a:cubicBezTo>
                    <a:pt x="739" y="280"/>
                    <a:pt x="658" y="91"/>
                    <a:pt x="490" y="24"/>
                  </a:cubicBezTo>
                  <a:cubicBezTo>
                    <a:pt x="450" y="8"/>
                    <a:pt x="409"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907011" y="2851988"/>
              <a:ext cx="59534" cy="52574"/>
            </a:xfrm>
            <a:custGeom>
              <a:avLst/>
              <a:gdLst/>
              <a:ahLst/>
              <a:cxnLst/>
              <a:rect l="l" t="t" r="r" b="b"/>
              <a:pathLst>
                <a:path w="1249" h="1103" extrusionOk="0">
                  <a:moveTo>
                    <a:pt x="625" y="0"/>
                  </a:moveTo>
                  <a:cubicBezTo>
                    <a:pt x="406" y="0"/>
                    <a:pt x="199" y="131"/>
                    <a:pt x="113" y="347"/>
                  </a:cubicBezTo>
                  <a:cubicBezTo>
                    <a:pt x="1" y="630"/>
                    <a:pt x="138" y="950"/>
                    <a:pt x="421" y="1063"/>
                  </a:cubicBezTo>
                  <a:cubicBezTo>
                    <a:pt x="487" y="1090"/>
                    <a:pt x="556" y="1102"/>
                    <a:pt x="624" y="1102"/>
                  </a:cubicBezTo>
                  <a:cubicBezTo>
                    <a:pt x="843" y="1102"/>
                    <a:pt x="1050" y="971"/>
                    <a:pt x="1137" y="756"/>
                  </a:cubicBezTo>
                  <a:cubicBezTo>
                    <a:pt x="1249" y="473"/>
                    <a:pt x="1112" y="153"/>
                    <a:pt x="829" y="40"/>
                  </a:cubicBezTo>
                  <a:cubicBezTo>
                    <a:pt x="762" y="13"/>
                    <a:pt x="693" y="0"/>
                    <a:pt x="6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998480" y="2862141"/>
              <a:ext cx="43470" cy="35177"/>
            </a:xfrm>
            <a:custGeom>
              <a:avLst/>
              <a:gdLst/>
              <a:ahLst/>
              <a:cxnLst/>
              <a:rect l="l" t="t" r="r" b="b"/>
              <a:pathLst>
                <a:path w="912" h="738" extrusionOk="0">
                  <a:moveTo>
                    <a:pt x="125" y="1"/>
                  </a:moveTo>
                  <a:cubicBezTo>
                    <a:pt x="91" y="1"/>
                    <a:pt x="59" y="22"/>
                    <a:pt x="47" y="55"/>
                  </a:cubicBezTo>
                  <a:cubicBezTo>
                    <a:pt x="46" y="58"/>
                    <a:pt x="1" y="172"/>
                    <a:pt x="1" y="304"/>
                  </a:cubicBezTo>
                  <a:cubicBezTo>
                    <a:pt x="1" y="492"/>
                    <a:pt x="93" y="634"/>
                    <a:pt x="259" y="700"/>
                  </a:cubicBezTo>
                  <a:cubicBezTo>
                    <a:pt x="327" y="726"/>
                    <a:pt x="391" y="737"/>
                    <a:pt x="451" y="737"/>
                  </a:cubicBezTo>
                  <a:cubicBezTo>
                    <a:pt x="663" y="737"/>
                    <a:pt x="821" y="595"/>
                    <a:pt x="885" y="502"/>
                  </a:cubicBezTo>
                  <a:cubicBezTo>
                    <a:pt x="912" y="463"/>
                    <a:pt x="901" y="411"/>
                    <a:pt x="862" y="385"/>
                  </a:cubicBezTo>
                  <a:cubicBezTo>
                    <a:pt x="848" y="374"/>
                    <a:pt x="831" y="369"/>
                    <a:pt x="814" y="369"/>
                  </a:cubicBezTo>
                  <a:cubicBezTo>
                    <a:pt x="787" y="369"/>
                    <a:pt x="760" y="382"/>
                    <a:pt x="744" y="406"/>
                  </a:cubicBezTo>
                  <a:cubicBezTo>
                    <a:pt x="739" y="414"/>
                    <a:pt x="630" y="569"/>
                    <a:pt x="451" y="569"/>
                  </a:cubicBezTo>
                  <a:cubicBezTo>
                    <a:pt x="411" y="569"/>
                    <a:pt x="368" y="561"/>
                    <a:pt x="322" y="543"/>
                  </a:cubicBezTo>
                  <a:cubicBezTo>
                    <a:pt x="79" y="445"/>
                    <a:pt x="200" y="131"/>
                    <a:pt x="205" y="119"/>
                  </a:cubicBezTo>
                  <a:cubicBezTo>
                    <a:pt x="224" y="74"/>
                    <a:pt x="202" y="24"/>
                    <a:pt x="158" y="8"/>
                  </a:cubicBezTo>
                  <a:cubicBezTo>
                    <a:pt x="147" y="3"/>
                    <a:pt x="136" y="1"/>
                    <a:pt x="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39"/>
          <p:cNvGrpSpPr/>
          <p:nvPr/>
        </p:nvGrpSpPr>
        <p:grpSpPr>
          <a:xfrm>
            <a:off x="663955" y="249698"/>
            <a:ext cx="1089827" cy="996890"/>
            <a:chOff x="7078965" y="5331432"/>
            <a:chExt cx="404914" cy="370357"/>
          </a:xfrm>
        </p:grpSpPr>
        <p:sp>
          <p:nvSpPr>
            <p:cNvPr id="3095" name="Google Shape;3095;p39"/>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39"/>
          <p:cNvGrpSpPr/>
          <p:nvPr/>
        </p:nvGrpSpPr>
        <p:grpSpPr>
          <a:xfrm>
            <a:off x="7223654" y="512684"/>
            <a:ext cx="1181756" cy="1588256"/>
            <a:chOff x="5631708" y="678274"/>
            <a:chExt cx="362635" cy="487375"/>
          </a:xfrm>
        </p:grpSpPr>
        <p:sp>
          <p:nvSpPr>
            <p:cNvPr id="3127" name="Google Shape;3127;p39"/>
            <p:cNvSpPr/>
            <p:nvPr/>
          </p:nvSpPr>
          <p:spPr>
            <a:xfrm>
              <a:off x="5643958" y="689666"/>
              <a:ext cx="286467" cy="234798"/>
            </a:xfrm>
            <a:custGeom>
              <a:avLst/>
              <a:gdLst/>
              <a:ahLst/>
              <a:cxnLst/>
              <a:rect l="l" t="t" r="r" b="b"/>
              <a:pathLst>
                <a:path w="6010" h="4926" extrusionOk="0">
                  <a:moveTo>
                    <a:pt x="1784" y="0"/>
                  </a:moveTo>
                  <a:lnTo>
                    <a:pt x="1750" y="29"/>
                  </a:lnTo>
                  <a:lnTo>
                    <a:pt x="3602" y="2259"/>
                  </a:lnTo>
                  <a:lnTo>
                    <a:pt x="5956" y="3926"/>
                  </a:lnTo>
                  <a:lnTo>
                    <a:pt x="5545" y="4876"/>
                  </a:lnTo>
                  <a:lnTo>
                    <a:pt x="3535" y="4515"/>
                  </a:lnTo>
                  <a:lnTo>
                    <a:pt x="0" y="4515"/>
                  </a:lnTo>
                  <a:lnTo>
                    <a:pt x="0" y="4560"/>
                  </a:lnTo>
                  <a:lnTo>
                    <a:pt x="3531" y="4560"/>
                  </a:lnTo>
                  <a:lnTo>
                    <a:pt x="5571" y="4926"/>
                  </a:lnTo>
                  <a:lnTo>
                    <a:pt x="6009" y="3910"/>
                  </a:lnTo>
                  <a:lnTo>
                    <a:pt x="3633" y="2230"/>
                  </a:lnTo>
                  <a:lnTo>
                    <a:pt x="1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5811310" y="796721"/>
              <a:ext cx="6101" cy="115540"/>
            </a:xfrm>
            <a:custGeom>
              <a:avLst/>
              <a:gdLst/>
              <a:ahLst/>
              <a:cxnLst/>
              <a:rect l="l" t="t" r="r" b="b"/>
              <a:pathLst>
                <a:path w="128" h="2424" extrusionOk="0">
                  <a:moveTo>
                    <a:pt x="84" y="1"/>
                  </a:moveTo>
                  <a:lnTo>
                    <a:pt x="1" y="2422"/>
                  </a:lnTo>
                  <a:lnTo>
                    <a:pt x="44" y="2423"/>
                  </a:lnTo>
                  <a:lnTo>
                    <a:pt x="127" y="3"/>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5805543" y="932519"/>
              <a:ext cx="183939" cy="223072"/>
            </a:xfrm>
            <a:custGeom>
              <a:avLst/>
              <a:gdLst/>
              <a:ahLst/>
              <a:cxnLst/>
              <a:rect l="l" t="t" r="r" b="b"/>
              <a:pathLst>
                <a:path w="3859" h="4680" extrusionOk="0">
                  <a:moveTo>
                    <a:pt x="2183" y="0"/>
                  </a:moveTo>
                  <a:lnTo>
                    <a:pt x="2155" y="35"/>
                  </a:lnTo>
                  <a:lnTo>
                    <a:pt x="3807" y="1402"/>
                  </a:lnTo>
                  <a:lnTo>
                    <a:pt x="2586" y="4597"/>
                  </a:lnTo>
                  <a:lnTo>
                    <a:pt x="33" y="1765"/>
                  </a:lnTo>
                  <a:lnTo>
                    <a:pt x="0" y="1796"/>
                  </a:lnTo>
                  <a:lnTo>
                    <a:pt x="2599" y="4680"/>
                  </a:lnTo>
                  <a:lnTo>
                    <a:pt x="3854" y="1403"/>
                  </a:lnTo>
                  <a:lnTo>
                    <a:pt x="3859" y="1389"/>
                  </a:lnTo>
                  <a:lnTo>
                    <a:pt x="2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5806305" y="786569"/>
              <a:ext cx="20258" cy="20258"/>
            </a:xfrm>
            <a:custGeom>
              <a:avLst/>
              <a:gdLst/>
              <a:ahLst/>
              <a:cxnLst/>
              <a:rect l="l" t="t" r="r" b="b"/>
              <a:pathLst>
                <a:path w="425" h="425" extrusionOk="0">
                  <a:moveTo>
                    <a:pt x="212" y="0"/>
                  </a:moveTo>
                  <a:cubicBezTo>
                    <a:pt x="95" y="0"/>
                    <a:pt x="1" y="96"/>
                    <a:pt x="1" y="212"/>
                  </a:cubicBezTo>
                  <a:cubicBezTo>
                    <a:pt x="1" y="329"/>
                    <a:pt x="95" y="424"/>
                    <a:pt x="212" y="424"/>
                  </a:cubicBezTo>
                  <a:cubicBezTo>
                    <a:pt x="330" y="424"/>
                    <a:pt x="425" y="329"/>
                    <a:pt x="425" y="212"/>
                  </a:cubicBezTo>
                  <a:cubicBezTo>
                    <a:pt x="425" y="96"/>
                    <a:pt x="330"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898728" y="915264"/>
              <a:ext cx="20258" cy="20258"/>
            </a:xfrm>
            <a:custGeom>
              <a:avLst/>
              <a:gdLst/>
              <a:ahLst/>
              <a:cxnLst/>
              <a:rect l="l" t="t" r="r" b="b"/>
              <a:pathLst>
                <a:path w="425" h="425" extrusionOk="0">
                  <a:moveTo>
                    <a:pt x="213" y="0"/>
                  </a:moveTo>
                  <a:cubicBezTo>
                    <a:pt x="95" y="0"/>
                    <a:pt x="1" y="95"/>
                    <a:pt x="1" y="212"/>
                  </a:cubicBezTo>
                  <a:cubicBezTo>
                    <a:pt x="1" y="330"/>
                    <a:pt x="96" y="424"/>
                    <a:pt x="213" y="424"/>
                  </a:cubicBezTo>
                  <a:cubicBezTo>
                    <a:pt x="330" y="424"/>
                    <a:pt x="425" y="329"/>
                    <a:pt x="425" y="212"/>
                  </a:cubicBezTo>
                  <a:cubicBezTo>
                    <a:pt x="425" y="94"/>
                    <a:pt x="32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917031" y="864358"/>
              <a:ext cx="24118" cy="24071"/>
            </a:xfrm>
            <a:custGeom>
              <a:avLst/>
              <a:gdLst/>
              <a:ahLst/>
              <a:cxnLst/>
              <a:rect l="l" t="t" r="r" b="b"/>
              <a:pathLst>
                <a:path w="506" h="505" extrusionOk="0">
                  <a:moveTo>
                    <a:pt x="253" y="0"/>
                  </a:moveTo>
                  <a:cubicBezTo>
                    <a:pt x="113" y="0"/>
                    <a:pt x="1" y="112"/>
                    <a:pt x="1" y="253"/>
                  </a:cubicBezTo>
                  <a:cubicBezTo>
                    <a:pt x="1" y="393"/>
                    <a:pt x="113" y="505"/>
                    <a:pt x="253" y="505"/>
                  </a:cubicBezTo>
                  <a:cubicBezTo>
                    <a:pt x="393" y="505"/>
                    <a:pt x="505" y="393"/>
                    <a:pt x="505" y="253"/>
                  </a:cubicBezTo>
                  <a:cubicBezTo>
                    <a:pt x="505" y="114"/>
                    <a:pt x="39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5917031" y="1141530"/>
              <a:ext cx="24118" cy="24118"/>
            </a:xfrm>
            <a:custGeom>
              <a:avLst/>
              <a:gdLst/>
              <a:ahLst/>
              <a:cxnLst/>
              <a:rect l="l" t="t" r="r" b="b"/>
              <a:pathLst>
                <a:path w="506" h="506" extrusionOk="0">
                  <a:moveTo>
                    <a:pt x="253" y="1"/>
                  </a:moveTo>
                  <a:cubicBezTo>
                    <a:pt x="114" y="1"/>
                    <a:pt x="1" y="113"/>
                    <a:pt x="1" y="253"/>
                  </a:cubicBezTo>
                  <a:cubicBezTo>
                    <a:pt x="1" y="393"/>
                    <a:pt x="113" y="505"/>
                    <a:pt x="253" y="505"/>
                  </a:cubicBezTo>
                  <a:cubicBezTo>
                    <a:pt x="393" y="505"/>
                    <a:pt x="505" y="393"/>
                    <a:pt x="505" y="253"/>
                  </a:cubicBezTo>
                  <a:cubicBezTo>
                    <a:pt x="505" y="114"/>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5716123" y="678274"/>
              <a:ext cx="24118" cy="24166"/>
            </a:xfrm>
            <a:custGeom>
              <a:avLst/>
              <a:gdLst/>
              <a:ahLst/>
              <a:cxnLst/>
              <a:rect l="l" t="t" r="r" b="b"/>
              <a:pathLst>
                <a:path w="506" h="507" extrusionOk="0">
                  <a:moveTo>
                    <a:pt x="254" y="1"/>
                  </a:moveTo>
                  <a:cubicBezTo>
                    <a:pt x="113" y="1"/>
                    <a:pt x="0" y="114"/>
                    <a:pt x="0" y="253"/>
                  </a:cubicBezTo>
                  <a:cubicBezTo>
                    <a:pt x="0" y="393"/>
                    <a:pt x="113"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5982046" y="992910"/>
              <a:ext cx="12298" cy="12250"/>
            </a:xfrm>
            <a:custGeom>
              <a:avLst/>
              <a:gdLst/>
              <a:ahLst/>
              <a:cxnLst/>
              <a:rect l="l" t="t" r="r" b="b"/>
              <a:pathLst>
                <a:path w="258" h="257" extrusionOk="0">
                  <a:moveTo>
                    <a:pt x="130" y="0"/>
                  </a:moveTo>
                  <a:cubicBezTo>
                    <a:pt x="59" y="0"/>
                    <a:pt x="1" y="58"/>
                    <a:pt x="1" y="129"/>
                  </a:cubicBezTo>
                  <a:cubicBezTo>
                    <a:pt x="1" y="199"/>
                    <a:pt x="59" y="257"/>
                    <a:pt x="130" y="257"/>
                  </a:cubicBezTo>
                  <a:cubicBezTo>
                    <a:pt x="200" y="257"/>
                    <a:pt x="257" y="199"/>
                    <a:pt x="257" y="129"/>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5798107" y="1007210"/>
              <a:ext cx="12250" cy="12345"/>
            </a:xfrm>
            <a:custGeom>
              <a:avLst/>
              <a:gdLst/>
              <a:ahLst/>
              <a:cxnLst/>
              <a:rect l="l" t="t" r="r" b="b"/>
              <a:pathLst>
                <a:path w="257" h="259" extrusionOk="0">
                  <a:moveTo>
                    <a:pt x="128" y="1"/>
                  </a:moveTo>
                  <a:cubicBezTo>
                    <a:pt x="58" y="1"/>
                    <a:pt x="0" y="58"/>
                    <a:pt x="0" y="129"/>
                  </a:cubicBezTo>
                  <a:cubicBezTo>
                    <a:pt x="0" y="199"/>
                    <a:pt x="58" y="258"/>
                    <a:pt x="128" y="258"/>
                  </a:cubicBezTo>
                  <a:cubicBezTo>
                    <a:pt x="200" y="258"/>
                    <a:pt x="257" y="200"/>
                    <a:pt x="257" y="129"/>
                  </a:cubicBezTo>
                  <a:cubicBezTo>
                    <a:pt x="257" y="59"/>
                    <a:pt x="199"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806305" y="899821"/>
              <a:ext cx="12298" cy="12298"/>
            </a:xfrm>
            <a:custGeom>
              <a:avLst/>
              <a:gdLst/>
              <a:ahLst/>
              <a:cxnLst/>
              <a:rect l="l" t="t" r="r" b="b"/>
              <a:pathLst>
                <a:path w="258" h="258" extrusionOk="0">
                  <a:moveTo>
                    <a:pt x="129" y="1"/>
                  </a:moveTo>
                  <a:cubicBezTo>
                    <a:pt x="58" y="1"/>
                    <a:pt x="1" y="58"/>
                    <a:pt x="1" y="129"/>
                  </a:cubicBezTo>
                  <a:cubicBezTo>
                    <a:pt x="1" y="200"/>
                    <a:pt x="58" y="257"/>
                    <a:pt x="129" y="257"/>
                  </a:cubicBezTo>
                  <a:cubicBezTo>
                    <a:pt x="200" y="257"/>
                    <a:pt x="257" y="200"/>
                    <a:pt x="257" y="129"/>
                  </a:cubicBezTo>
                  <a:cubicBezTo>
                    <a:pt x="257" y="58"/>
                    <a:pt x="200"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5631708" y="899821"/>
              <a:ext cx="12298" cy="12298"/>
            </a:xfrm>
            <a:custGeom>
              <a:avLst/>
              <a:gdLst/>
              <a:ahLst/>
              <a:cxnLst/>
              <a:rect l="l" t="t" r="r" b="b"/>
              <a:pathLst>
                <a:path w="258" h="258" extrusionOk="0">
                  <a:moveTo>
                    <a:pt x="130" y="1"/>
                  </a:moveTo>
                  <a:cubicBezTo>
                    <a:pt x="59" y="1"/>
                    <a:pt x="1" y="58"/>
                    <a:pt x="1" y="129"/>
                  </a:cubicBezTo>
                  <a:cubicBezTo>
                    <a:pt x="1" y="200"/>
                    <a:pt x="59" y="257"/>
                    <a:pt x="130" y="257"/>
                  </a:cubicBezTo>
                  <a:cubicBezTo>
                    <a:pt x="200" y="257"/>
                    <a:pt x="257" y="200"/>
                    <a:pt x="257" y="129"/>
                  </a:cubicBezTo>
                  <a:cubicBezTo>
                    <a:pt x="257" y="58"/>
                    <a:pt x="20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9"/>
          <p:cNvGrpSpPr/>
          <p:nvPr/>
        </p:nvGrpSpPr>
        <p:grpSpPr>
          <a:xfrm>
            <a:off x="425465" y="2594407"/>
            <a:ext cx="1089829" cy="1101258"/>
            <a:chOff x="4040460" y="135322"/>
            <a:chExt cx="330843" cy="334322"/>
          </a:xfrm>
        </p:grpSpPr>
        <p:sp>
          <p:nvSpPr>
            <p:cNvPr id="3140" name="Google Shape;3140;p39"/>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1" name="Google Shape;3151;p39"/>
          <p:cNvSpPr/>
          <p:nvPr/>
        </p:nvSpPr>
        <p:spPr>
          <a:xfrm>
            <a:off x="1718293" y="3189606"/>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5895573" y="615031"/>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284466" y="412748"/>
            <a:ext cx="59426" cy="59654"/>
          </a:xfrm>
          <a:custGeom>
            <a:avLst/>
            <a:gdLst/>
            <a:ahLst/>
            <a:cxnLst/>
            <a:rect l="l" t="t" r="r" b="b"/>
            <a:pathLst>
              <a:path w="522" h="524" extrusionOk="0">
                <a:moveTo>
                  <a:pt x="254" y="0"/>
                </a:moveTo>
                <a:cubicBezTo>
                  <a:pt x="254" y="0"/>
                  <a:pt x="236" y="121"/>
                  <a:pt x="232" y="233"/>
                </a:cubicBezTo>
                <a:cubicBezTo>
                  <a:pt x="143" y="240"/>
                  <a:pt x="0" y="268"/>
                  <a:pt x="0" y="268"/>
                </a:cubicBezTo>
                <a:cubicBezTo>
                  <a:pt x="0" y="268"/>
                  <a:pt x="121" y="287"/>
                  <a:pt x="232" y="290"/>
                </a:cubicBezTo>
                <a:cubicBezTo>
                  <a:pt x="234" y="404"/>
                  <a:pt x="255" y="524"/>
                  <a:pt x="255" y="524"/>
                </a:cubicBezTo>
                <a:cubicBezTo>
                  <a:pt x="255" y="524"/>
                  <a:pt x="283" y="381"/>
                  <a:pt x="289" y="292"/>
                </a:cubicBezTo>
                <a:cubicBezTo>
                  <a:pt x="403" y="289"/>
                  <a:pt x="522" y="268"/>
                  <a:pt x="522" y="268"/>
                </a:cubicBezTo>
                <a:cubicBezTo>
                  <a:pt x="522" y="268"/>
                  <a:pt x="378" y="238"/>
                  <a:pt x="289" y="233"/>
                </a:cubicBezTo>
                <a:cubicBezTo>
                  <a:pt x="283" y="144"/>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7676406" y="2966348"/>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6600685" y="3739977"/>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8267433" y="47365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7234913" y="729405"/>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1355663" y="2270276"/>
            <a:ext cx="59540" cy="59654"/>
          </a:xfrm>
          <a:custGeom>
            <a:avLst/>
            <a:gdLst/>
            <a:ahLst/>
            <a:cxnLst/>
            <a:rect l="l" t="t" r="r" b="b"/>
            <a:pathLst>
              <a:path w="523" h="524" extrusionOk="0">
                <a:moveTo>
                  <a:pt x="255" y="0"/>
                </a:moveTo>
                <a:cubicBezTo>
                  <a:pt x="255" y="0"/>
                  <a:pt x="236" y="120"/>
                  <a:pt x="232" y="233"/>
                </a:cubicBezTo>
                <a:cubicBezTo>
                  <a:pt x="143" y="239"/>
                  <a:pt x="1" y="268"/>
                  <a:pt x="1" y="268"/>
                </a:cubicBezTo>
                <a:cubicBezTo>
                  <a:pt x="1" y="268"/>
                  <a:pt x="121" y="286"/>
                  <a:pt x="232" y="290"/>
                </a:cubicBezTo>
                <a:cubicBezTo>
                  <a:pt x="235" y="405"/>
                  <a:pt x="256" y="524"/>
                  <a:pt x="256" y="524"/>
                </a:cubicBezTo>
                <a:cubicBezTo>
                  <a:pt x="256" y="524"/>
                  <a:pt x="284" y="381"/>
                  <a:pt x="290" y="292"/>
                </a:cubicBezTo>
                <a:cubicBezTo>
                  <a:pt x="404" y="289"/>
                  <a:pt x="523" y="268"/>
                  <a:pt x="523" y="268"/>
                </a:cubicBezTo>
                <a:cubicBezTo>
                  <a:pt x="523" y="268"/>
                  <a:pt x="379"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1930351" y="1902433"/>
            <a:ext cx="134790" cy="13479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7870414" y="2266523"/>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4836245" y="4061548"/>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2615166" y="1240200"/>
            <a:ext cx="67395" cy="67281"/>
          </a:xfrm>
          <a:custGeom>
            <a:avLst/>
            <a:gdLst/>
            <a:ahLst/>
            <a:cxnLst/>
            <a:rect l="l" t="t" r="r" b="b"/>
            <a:pathLst>
              <a:path w="592" h="591" extrusionOk="0">
                <a:moveTo>
                  <a:pt x="287" y="1"/>
                </a:moveTo>
                <a:cubicBezTo>
                  <a:pt x="287" y="1"/>
                  <a:pt x="266" y="137"/>
                  <a:pt x="262" y="264"/>
                </a:cubicBezTo>
                <a:cubicBezTo>
                  <a:pt x="163" y="271"/>
                  <a:pt x="0" y="304"/>
                  <a:pt x="0" y="304"/>
                </a:cubicBezTo>
                <a:cubicBezTo>
                  <a:pt x="0" y="304"/>
                  <a:pt x="136" y="325"/>
                  <a:pt x="262" y="329"/>
                </a:cubicBezTo>
                <a:cubicBezTo>
                  <a:pt x="265" y="458"/>
                  <a:pt x="288" y="591"/>
                  <a:pt x="288" y="591"/>
                </a:cubicBezTo>
                <a:cubicBezTo>
                  <a:pt x="288" y="591"/>
                  <a:pt x="321" y="429"/>
                  <a:pt x="329" y="329"/>
                </a:cubicBezTo>
                <a:cubicBezTo>
                  <a:pt x="459" y="327"/>
                  <a:pt x="592" y="303"/>
                  <a:pt x="592" y="303"/>
                </a:cubicBezTo>
                <a:cubicBezTo>
                  <a:pt x="592" y="303"/>
                  <a:pt x="428" y="270"/>
                  <a:pt x="329" y="262"/>
                </a:cubicBezTo>
                <a:cubicBezTo>
                  <a:pt x="321" y="163"/>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3530428" y="406155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5112538" y="155305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1454612" y="4400569"/>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9"/>
          <p:cNvSpPr/>
          <p:nvPr/>
        </p:nvSpPr>
        <p:spPr>
          <a:xfrm>
            <a:off x="1454589" y="3736225"/>
            <a:ext cx="67395" cy="67281"/>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9"/>
          <p:cNvSpPr/>
          <p:nvPr/>
        </p:nvSpPr>
        <p:spPr>
          <a:xfrm>
            <a:off x="3308268" y="729395"/>
            <a:ext cx="269239" cy="269125"/>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9"/>
          <p:cNvSpPr/>
          <p:nvPr/>
        </p:nvSpPr>
        <p:spPr>
          <a:xfrm>
            <a:off x="7222072" y="1829591"/>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9"/>
          <p:cNvSpPr/>
          <p:nvPr/>
        </p:nvSpPr>
        <p:spPr>
          <a:xfrm>
            <a:off x="6533281" y="124026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70" name="Google Shape;3170;p39"/>
          <p:cNvCxnSpPr/>
          <p:nvPr/>
        </p:nvCxnSpPr>
        <p:spPr>
          <a:xfrm>
            <a:off x="2193367" y="1736769"/>
            <a:ext cx="5096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90"/>
        <p:cNvGrpSpPr/>
        <p:nvPr/>
      </p:nvGrpSpPr>
      <p:grpSpPr>
        <a:xfrm>
          <a:off x="0" y="0"/>
          <a:ext cx="0" cy="0"/>
          <a:chOff x="0" y="0"/>
          <a:chExt cx="0" cy="0"/>
        </a:xfrm>
      </p:grpSpPr>
      <p:grpSp>
        <p:nvGrpSpPr>
          <p:cNvPr id="2991" name="Google Shape;2991;p38"/>
          <p:cNvGrpSpPr/>
          <p:nvPr/>
        </p:nvGrpSpPr>
        <p:grpSpPr>
          <a:xfrm>
            <a:off x="3476532" y="2881447"/>
            <a:ext cx="994469" cy="994469"/>
            <a:chOff x="530505" y="2179769"/>
            <a:chExt cx="2442212" cy="2442212"/>
          </a:xfrm>
        </p:grpSpPr>
        <p:sp>
          <p:nvSpPr>
            <p:cNvPr id="2992" name="Google Shape;2992;p38"/>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8"/>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8"/>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8"/>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6" name="Google Shape;2996;p38"/>
          <p:cNvGrpSpPr/>
          <p:nvPr/>
        </p:nvGrpSpPr>
        <p:grpSpPr>
          <a:xfrm>
            <a:off x="4672832" y="1692297"/>
            <a:ext cx="994469" cy="994469"/>
            <a:chOff x="530505" y="2179769"/>
            <a:chExt cx="2442212" cy="2442212"/>
          </a:xfrm>
        </p:grpSpPr>
        <p:sp>
          <p:nvSpPr>
            <p:cNvPr id="2997" name="Google Shape;2997;p38"/>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8"/>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8"/>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8"/>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1" name="Google Shape;3001;p38"/>
          <p:cNvGrpSpPr/>
          <p:nvPr/>
        </p:nvGrpSpPr>
        <p:grpSpPr>
          <a:xfrm>
            <a:off x="4672832" y="2881447"/>
            <a:ext cx="994469" cy="994469"/>
            <a:chOff x="530505" y="2179769"/>
            <a:chExt cx="2442212" cy="2442212"/>
          </a:xfrm>
        </p:grpSpPr>
        <p:sp>
          <p:nvSpPr>
            <p:cNvPr id="3002" name="Google Shape;3002;p38"/>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8"/>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8"/>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8"/>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6" name="Google Shape;3006;p38"/>
          <p:cNvGrpSpPr/>
          <p:nvPr/>
        </p:nvGrpSpPr>
        <p:grpSpPr>
          <a:xfrm>
            <a:off x="3476532" y="1692297"/>
            <a:ext cx="994469" cy="994469"/>
            <a:chOff x="530505" y="2179769"/>
            <a:chExt cx="2442212" cy="2442212"/>
          </a:xfrm>
        </p:grpSpPr>
        <p:sp>
          <p:nvSpPr>
            <p:cNvPr id="3007" name="Google Shape;3007;p38"/>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8"/>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8"/>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8"/>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1" name="Google Shape;3011;p38"/>
          <p:cNvSpPr txBox="1">
            <a:spLocks noGrp="1"/>
          </p:cNvSpPr>
          <p:nvPr>
            <p:ph type="title"/>
          </p:nvPr>
        </p:nvSpPr>
        <p:spPr>
          <a:xfrm>
            <a:off x="805039" y="1928449"/>
            <a:ext cx="2587500" cy="52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Lí Do Chọn Đề Tài</a:t>
            </a:r>
            <a:endParaRPr dirty="0"/>
          </a:p>
        </p:txBody>
      </p:sp>
      <p:sp>
        <p:nvSpPr>
          <p:cNvPr id="3013" name="Google Shape;3013;p38"/>
          <p:cNvSpPr txBox="1">
            <a:spLocks noGrp="1"/>
          </p:cNvSpPr>
          <p:nvPr>
            <p:ph type="title" idx="2"/>
          </p:nvPr>
        </p:nvSpPr>
        <p:spPr>
          <a:xfrm rot="2715">
            <a:off x="4790262" y="3081840"/>
            <a:ext cx="759600" cy="59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014" name="Google Shape;3014;p38"/>
          <p:cNvSpPr txBox="1">
            <a:spLocks noGrp="1"/>
          </p:cNvSpPr>
          <p:nvPr>
            <p:ph type="title" idx="3"/>
          </p:nvPr>
        </p:nvSpPr>
        <p:spPr>
          <a:xfrm>
            <a:off x="3589281" y="3081982"/>
            <a:ext cx="759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015" name="Google Shape;3015;p38"/>
          <p:cNvSpPr txBox="1">
            <a:spLocks noGrp="1"/>
          </p:cNvSpPr>
          <p:nvPr>
            <p:ph type="title" idx="4"/>
          </p:nvPr>
        </p:nvSpPr>
        <p:spPr>
          <a:xfrm>
            <a:off x="721614" y="3108892"/>
            <a:ext cx="2587500" cy="52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Nội Dung </a:t>
            </a:r>
            <a:endParaRPr dirty="0"/>
          </a:p>
        </p:txBody>
      </p:sp>
      <p:sp>
        <p:nvSpPr>
          <p:cNvPr id="3017" name="Google Shape;3017;p38"/>
          <p:cNvSpPr txBox="1">
            <a:spLocks noGrp="1"/>
          </p:cNvSpPr>
          <p:nvPr>
            <p:ph type="title" idx="6"/>
          </p:nvPr>
        </p:nvSpPr>
        <p:spPr>
          <a:xfrm>
            <a:off x="5807238" y="3052822"/>
            <a:ext cx="2587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Demo </a:t>
            </a:r>
            <a:endParaRPr dirty="0"/>
          </a:p>
        </p:txBody>
      </p:sp>
      <p:sp>
        <p:nvSpPr>
          <p:cNvPr id="3019" name="Google Shape;3019;p38"/>
          <p:cNvSpPr txBox="1">
            <a:spLocks noGrp="1"/>
          </p:cNvSpPr>
          <p:nvPr>
            <p:ph type="title" idx="8"/>
          </p:nvPr>
        </p:nvSpPr>
        <p:spPr>
          <a:xfrm>
            <a:off x="5762656" y="1893077"/>
            <a:ext cx="2587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Tổng Kết</a:t>
            </a:r>
            <a:endParaRPr dirty="0"/>
          </a:p>
        </p:txBody>
      </p:sp>
      <p:sp>
        <p:nvSpPr>
          <p:cNvPr id="3021" name="Google Shape;3021;p38"/>
          <p:cNvSpPr txBox="1">
            <a:spLocks noGrp="1"/>
          </p:cNvSpPr>
          <p:nvPr>
            <p:ph type="title" idx="13"/>
          </p:nvPr>
        </p:nvSpPr>
        <p:spPr>
          <a:xfrm rot="2714">
            <a:off x="4790123" y="1892975"/>
            <a:ext cx="759900" cy="59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022" name="Google Shape;3022;p38"/>
          <p:cNvSpPr txBox="1">
            <a:spLocks noGrp="1"/>
          </p:cNvSpPr>
          <p:nvPr>
            <p:ph type="title" idx="14"/>
          </p:nvPr>
        </p:nvSpPr>
        <p:spPr>
          <a:xfrm rot="1357">
            <a:off x="3593825" y="1892813"/>
            <a:ext cx="759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023" name="Google Shape;3023;p38"/>
          <p:cNvSpPr txBox="1">
            <a:spLocks noGrp="1"/>
          </p:cNvSpPr>
          <p:nvPr>
            <p:ph type="title" idx="15"/>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Nội Dung</a:t>
            </a:r>
            <a:endParaRPr dirty="0"/>
          </a:p>
        </p:txBody>
      </p:sp>
      <p:grpSp>
        <p:nvGrpSpPr>
          <p:cNvPr id="3024" name="Google Shape;3024;p38"/>
          <p:cNvGrpSpPr/>
          <p:nvPr/>
        </p:nvGrpSpPr>
        <p:grpSpPr>
          <a:xfrm rot="2537461">
            <a:off x="6893204" y="583035"/>
            <a:ext cx="2442416" cy="1296941"/>
            <a:chOff x="6050093" y="4510918"/>
            <a:chExt cx="871602" cy="462827"/>
          </a:xfrm>
        </p:grpSpPr>
        <p:sp>
          <p:nvSpPr>
            <p:cNvPr id="3025" name="Google Shape;3025;p38"/>
            <p:cNvSpPr/>
            <p:nvPr/>
          </p:nvSpPr>
          <p:spPr>
            <a:xfrm>
              <a:off x="6050093" y="4731273"/>
              <a:ext cx="295428" cy="242472"/>
            </a:xfrm>
            <a:custGeom>
              <a:avLst/>
              <a:gdLst/>
              <a:ahLst/>
              <a:cxnLst/>
              <a:rect l="l" t="t" r="r" b="b"/>
              <a:pathLst>
                <a:path w="6198" h="5087" extrusionOk="0">
                  <a:moveTo>
                    <a:pt x="4072" y="0"/>
                  </a:moveTo>
                  <a:cubicBezTo>
                    <a:pt x="3910" y="0"/>
                    <a:pt x="3741" y="11"/>
                    <a:pt x="3564" y="35"/>
                  </a:cubicBezTo>
                  <a:cubicBezTo>
                    <a:pt x="922" y="396"/>
                    <a:pt x="0" y="2293"/>
                    <a:pt x="0" y="2293"/>
                  </a:cubicBezTo>
                  <a:lnTo>
                    <a:pt x="2462" y="1291"/>
                  </a:lnTo>
                  <a:lnTo>
                    <a:pt x="915" y="3847"/>
                  </a:lnTo>
                  <a:lnTo>
                    <a:pt x="3428" y="2004"/>
                  </a:lnTo>
                  <a:lnTo>
                    <a:pt x="2726" y="5086"/>
                  </a:lnTo>
                  <a:lnTo>
                    <a:pt x="2726" y="5086"/>
                  </a:lnTo>
                  <a:cubicBezTo>
                    <a:pt x="2733" y="5064"/>
                    <a:pt x="4330" y="1223"/>
                    <a:pt x="6197" y="736"/>
                  </a:cubicBezTo>
                  <a:cubicBezTo>
                    <a:pt x="6197" y="736"/>
                    <a:pt x="5406" y="0"/>
                    <a:pt x="4072" y="0"/>
                  </a:cubicBezTo>
                  <a:close/>
                  <a:moveTo>
                    <a:pt x="2726" y="5086"/>
                  </a:moveTo>
                  <a:cubicBezTo>
                    <a:pt x="2726" y="5086"/>
                    <a:pt x="2726" y="5086"/>
                    <a:pt x="2726" y="5086"/>
                  </a:cubicBezTo>
                  <a:lnTo>
                    <a:pt x="2726" y="5086"/>
                  </a:ln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8"/>
            <p:cNvSpPr/>
            <p:nvPr/>
          </p:nvSpPr>
          <p:spPr>
            <a:xfrm>
              <a:off x="6267398" y="4692712"/>
              <a:ext cx="152290" cy="135798"/>
            </a:xfrm>
            <a:custGeom>
              <a:avLst/>
              <a:gdLst/>
              <a:ahLst/>
              <a:cxnLst/>
              <a:rect l="l" t="t" r="r" b="b"/>
              <a:pathLst>
                <a:path w="3195" h="2849" extrusionOk="0">
                  <a:moveTo>
                    <a:pt x="2692" y="0"/>
                  </a:moveTo>
                  <a:lnTo>
                    <a:pt x="0" y="248"/>
                  </a:lnTo>
                  <a:lnTo>
                    <a:pt x="818" y="2849"/>
                  </a:lnTo>
                  <a:lnTo>
                    <a:pt x="3194" y="1205"/>
                  </a:lnTo>
                  <a:lnTo>
                    <a:pt x="2692"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8"/>
            <p:cNvSpPr/>
            <p:nvPr/>
          </p:nvSpPr>
          <p:spPr>
            <a:xfrm>
              <a:off x="6375740" y="4510918"/>
              <a:ext cx="545955" cy="295332"/>
            </a:xfrm>
            <a:custGeom>
              <a:avLst/>
              <a:gdLst/>
              <a:ahLst/>
              <a:cxnLst/>
              <a:rect l="l" t="t" r="r" b="b"/>
              <a:pathLst>
                <a:path w="11454" h="6196" extrusionOk="0">
                  <a:moveTo>
                    <a:pt x="5405" y="1"/>
                  </a:moveTo>
                  <a:cubicBezTo>
                    <a:pt x="5082" y="1"/>
                    <a:pt x="4770" y="17"/>
                    <a:pt x="4476" y="53"/>
                  </a:cubicBezTo>
                  <a:cubicBezTo>
                    <a:pt x="1765" y="388"/>
                    <a:pt x="1" y="3516"/>
                    <a:pt x="1" y="3516"/>
                  </a:cubicBezTo>
                  <a:lnTo>
                    <a:pt x="477" y="5540"/>
                  </a:lnTo>
                  <a:cubicBezTo>
                    <a:pt x="477" y="5540"/>
                    <a:pt x="2028" y="6196"/>
                    <a:pt x="4135" y="6196"/>
                  </a:cubicBezTo>
                  <a:cubicBezTo>
                    <a:pt x="4709" y="6196"/>
                    <a:pt x="5324" y="6147"/>
                    <a:pt x="5961" y="6023"/>
                  </a:cubicBezTo>
                  <a:cubicBezTo>
                    <a:pt x="8933" y="5443"/>
                    <a:pt x="11453" y="1096"/>
                    <a:pt x="11453" y="1096"/>
                  </a:cubicBezTo>
                  <a:cubicBezTo>
                    <a:pt x="11453" y="1096"/>
                    <a:pt x="8062" y="1"/>
                    <a:pt x="5405"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8"/>
            <p:cNvSpPr/>
            <p:nvPr/>
          </p:nvSpPr>
          <p:spPr>
            <a:xfrm>
              <a:off x="6714972" y="4517162"/>
              <a:ext cx="206675" cy="212681"/>
            </a:xfrm>
            <a:custGeom>
              <a:avLst/>
              <a:gdLst/>
              <a:ahLst/>
              <a:cxnLst/>
              <a:rect l="l" t="t" r="r" b="b"/>
              <a:pathLst>
                <a:path w="4336" h="4462" extrusionOk="0">
                  <a:moveTo>
                    <a:pt x="62" y="1"/>
                  </a:moveTo>
                  <a:lnTo>
                    <a:pt x="62" y="1"/>
                  </a:lnTo>
                  <a:cubicBezTo>
                    <a:pt x="0" y="452"/>
                    <a:pt x="11" y="912"/>
                    <a:pt x="85" y="1363"/>
                  </a:cubicBezTo>
                  <a:cubicBezTo>
                    <a:pt x="186" y="1965"/>
                    <a:pt x="392" y="2546"/>
                    <a:pt x="657" y="3094"/>
                  </a:cubicBezTo>
                  <a:cubicBezTo>
                    <a:pt x="889" y="3571"/>
                    <a:pt x="1165" y="4027"/>
                    <a:pt x="1468" y="4461"/>
                  </a:cubicBezTo>
                  <a:cubicBezTo>
                    <a:pt x="3161" y="2993"/>
                    <a:pt x="4335" y="965"/>
                    <a:pt x="4335" y="965"/>
                  </a:cubicBezTo>
                  <a:cubicBezTo>
                    <a:pt x="4335" y="965"/>
                    <a:pt x="2246" y="290"/>
                    <a:pt x="62" y="1"/>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8"/>
            <p:cNvSpPr/>
            <p:nvPr/>
          </p:nvSpPr>
          <p:spPr>
            <a:xfrm>
              <a:off x="6194899" y="4570451"/>
              <a:ext cx="268068" cy="108104"/>
            </a:xfrm>
            <a:custGeom>
              <a:avLst/>
              <a:gdLst/>
              <a:ahLst/>
              <a:cxnLst/>
              <a:rect l="l" t="t" r="r" b="b"/>
              <a:pathLst>
                <a:path w="5624" h="2268" extrusionOk="0">
                  <a:moveTo>
                    <a:pt x="4465" y="1"/>
                  </a:moveTo>
                  <a:cubicBezTo>
                    <a:pt x="4114" y="1"/>
                    <a:pt x="3671" y="59"/>
                    <a:pt x="3121" y="226"/>
                  </a:cubicBezTo>
                  <a:cubicBezTo>
                    <a:pt x="1256" y="789"/>
                    <a:pt x="0" y="1876"/>
                    <a:pt x="0" y="1876"/>
                  </a:cubicBezTo>
                  <a:lnTo>
                    <a:pt x="3797" y="2267"/>
                  </a:lnTo>
                  <a:cubicBezTo>
                    <a:pt x="3795" y="2267"/>
                    <a:pt x="5554" y="1360"/>
                    <a:pt x="5624" y="337"/>
                  </a:cubicBezTo>
                  <a:cubicBezTo>
                    <a:pt x="5624" y="337"/>
                    <a:pt x="5307" y="1"/>
                    <a:pt x="4465" y="1"/>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8"/>
            <p:cNvSpPr/>
            <p:nvPr/>
          </p:nvSpPr>
          <p:spPr>
            <a:xfrm>
              <a:off x="6291564" y="4753628"/>
              <a:ext cx="233273" cy="170021"/>
            </a:xfrm>
            <a:custGeom>
              <a:avLst/>
              <a:gdLst/>
              <a:ahLst/>
              <a:cxnLst/>
              <a:rect l="l" t="t" r="r" b="b"/>
              <a:pathLst>
                <a:path w="4894" h="3567" extrusionOk="0">
                  <a:moveTo>
                    <a:pt x="3911" y="0"/>
                  </a:moveTo>
                  <a:cubicBezTo>
                    <a:pt x="3073" y="0"/>
                    <a:pt x="2130" y="399"/>
                    <a:pt x="2130" y="400"/>
                  </a:cubicBezTo>
                  <a:lnTo>
                    <a:pt x="1" y="3566"/>
                  </a:lnTo>
                  <a:cubicBezTo>
                    <a:pt x="1" y="3566"/>
                    <a:pt x="1640" y="3297"/>
                    <a:pt x="3267" y="2224"/>
                  </a:cubicBezTo>
                  <a:cubicBezTo>
                    <a:pt x="4894" y="1151"/>
                    <a:pt x="4782" y="230"/>
                    <a:pt x="4782" y="230"/>
                  </a:cubicBezTo>
                  <a:cubicBezTo>
                    <a:pt x="4549" y="61"/>
                    <a:pt x="4238" y="0"/>
                    <a:pt x="3911" y="0"/>
                  </a:cubicBezTo>
                  <a:close/>
                </a:path>
              </a:pathLst>
            </a:custGeom>
            <a:solidFill>
              <a:srgbClr val="F0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8"/>
            <p:cNvSpPr/>
            <p:nvPr/>
          </p:nvSpPr>
          <p:spPr>
            <a:xfrm>
              <a:off x="6517973" y="4564302"/>
              <a:ext cx="178219" cy="165112"/>
            </a:xfrm>
            <a:custGeom>
              <a:avLst/>
              <a:gdLst/>
              <a:ahLst/>
              <a:cxnLst/>
              <a:rect l="l" t="t" r="r" b="b"/>
              <a:pathLst>
                <a:path w="3739" h="3464" extrusionOk="0">
                  <a:moveTo>
                    <a:pt x="1868" y="0"/>
                  </a:moveTo>
                  <a:cubicBezTo>
                    <a:pt x="1041" y="0"/>
                    <a:pt x="310" y="594"/>
                    <a:pt x="164" y="1436"/>
                  </a:cubicBezTo>
                  <a:cubicBezTo>
                    <a:pt x="0" y="2378"/>
                    <a:pt x="632" y="3274"/>
                    <a:pt x="1574" y="3438"/>
                  </a:cubicBezTo>
                  <a:cubicBezTo>
                    <a:pt x="1673" y="3455"/>
                    <a:pt x="1772" y="3463"/>
                    <a:pt x="1870" y="3463"/>
                  </a:cubicBezTo>
                  <a:cubicBezTo>
                    <a:pt x="2697" y="3463"/>
                    <a:pt x="3429" y="2869"/>
                    <a:pt x="3575" y="2027"/>
                  </a:cubicBezTo>
                  <a:cubicBezTo>
                    <a:pt x="3739" y="1084"/>
                    <a:pt x="3107" y="188"/>
                    <a:pt x="2165" y="26"/>
                  </a:cubicBezTo>
                  <a:cubicBezTo>
                    <a:pt x="2065" y="9"/>
                    <a:pt x="1966" y="0"/>
                    <a:pt x="1868"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8"/>
            <p:cNvSpPr/>
            <p:nvPr/>
          </p:nvSpPr>
          <p:spPr>
            <a:xfrm>
              <a:off x="6530937" y="4577553"/>
              <a:ext cx="152909" cy="138038"/>
            </a:xfrm>
            <a:custGeom>
              <a:avLst/>
              <a:gdLst/>
              <a:ahLst/>
              <a:cxnLst/>
              <a:rect l="l" t="t" r="r" b="b"/>
              <a:pathLst>
                <a:path w="3208" h="2896" extrusionOk="0">
                  <a:moveTo>
                    <a:pt x="1604" y="0"/>
                  </a:moveTo>
                  <a:cubicBezTo>
                    <a:pt x="963" y="0"/>
                    <a:pt x="376" y="429"/>
                    <a:pt x="205" y="1078"/>
                  </a:cubicBezTo>
                  <a:cubicBezTo>
                    <a:pt x="1" y="1851"/>
                    <a:pt x="461" y="2643"/>
                    <a:pt x="1234" y="2847"/>
                  </a:cubicBezTo>
                  <a:cubicBezTo>
                    <a:pt x="1358" y="2880"/>
                    <a:pt x="1483" y="2896"/>
                    <a:pt x="1606" y="2896"/>
                  </a:cubicBezTo>
                  <a:cubicBezTo>
                    <a:pt x="2246" y="2896"/>
                    <a:pt x="2832" y="2467"/>
                    <a:pt x="3003" y="1818"/>
                  </a:cubicBezTo>
                  <a:cubicBezTo>
                    <a:pt x="3207" y="1045"/>
                    <a:pt x="2747" y="253"/>
                    <a:pt x="1974" y="49"/>
                  </a:cubicBezTo>
                  <a:cubicBezTo>
                    <a:pt x="1850" y="16"/>
                    <a:pt x="1726" y="0"/>
                    <a:pt x="1604"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8"/>
            <p:cNvSpPr/>
            <p:nvPr/>
          </p:nvSpPr>
          <p:spPr>
            <a:xfrm>
              <a:off x="6713494" y="4547906"/>
              <a:ext cx="74024" cy="182700"/>
            </a:xfrm>
            <a:custGeom>
              <a:avLst/>
              <a:gdLst/>
              <a:ahLst/>
              <a:cxnLst/>
              <a:rect l="l" t="t" r="r" b="b"/>
              <a:pathLst>
                <a:path w="1553" h="3833" extrusionOk="0">
                  <a:moveTo>
                    <a:pt x="43" y="0"/>
                  </a:moveTo>
                  <a:cubicBezTo>
                    <a:pt x="40" y="0"/>
                    <a:pt x="38" y="2"/>
                    <a:pt x="38" y="5"/>
                  </a:cubicBezTo>
                  <a:cubicBezTo>
                    <a:pt x="0" y="728"/>
                    <a:pt x="211" y="1391"/>
                    <a:pt x="483" y="2052"/>
                  </a:cubicBezTo>
                  <a:cubicBezTo>
                    <a:pt x="738" y="2675"/>
                    <a:pt x="1002" y="3319"/>
                    <a:pt x="1467" y="3818"/>
                  </a:cubicBezTo>
                  <a:cubicBezTo>
                    <a:pt x="1476" y="3828"/>
                    <a:pt x="1486" y="3833"/>
                    <a:pt x="1495" y="3833"/>
                  </a:cubicBezTo>
                  <a:cubicBezTo>
                    <a:pt x="1526" y="3833"/>
                    <a:pt x="1552" y="3790"/>
                    <a:pt x="1527" y="3758"/>
                  </a:cubicBezTo>
                  <a:cubicBezTo>
                    <a:pt x="1088" y="3188"/>
                    <a:pt x="803" y="2555"/>
                    <a:pt x="530" y="1893"/>
                  </a:cubicBezTo>
                  <a:cubicBezTo>
                    <a:pt x="280" y="1286"/>
                    <a:pt x="57" y="668"/>
                    <a:pt x="48" y="5"/>
                  </a:cubicBezTo>
                  <a:cubicBezTo>
                    <a:pt x="48" y="2"/>
                    <a:pt x="46" y="0"/>
                    <a:pt x="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8"/>
            <p:cNvSpPr/>
            <p:nvPr/>
          </p:nvSpPr>
          <p:spPr>
            <a:xfrm>
              <a:off x="6525218" y="4574074"/>
              <a:ext cx="151193" cy="106102"/>
            </a:xfrm>
            <a:custGeom>
              <a:avLst/>
              <a:gdLst/>
              <a:ahLst/>
              <a:cxnLst/>
              <a:rect l="l" t="t" r="r" b="b"/>
              <a:pathLst>
                <a:path w="3172" h="2226" extrusionOk="0">
                  <a:moveTo>
                    <a:pt x="1674" y="1"/>
                  </a:moveTo>
                  <a:cubicBezTo>
                    <a:pt x="1529" y="1"/>
                    <a:pt x="1380" y="22"/>
                    <a:pt x="1233" y="67"/>
                  </a:cubicBezTo>
                  <a:cubicBezTo>
                    <a:pt x="292" y="357"/>
                    <a:pt x="0" y="1407"/>
                    <a:pt x="443" y="2224"/>
                  </a:cubicBezTo>
                  <a:cubicBezTo>
                    <a:pt x="444" y="2225"/>
                    <a:pt x="445" y="2226"/>
                    <a:pt x="446" y="2226"/>
                  </a:cubicBezTo>
                  <a:cubicBezTo>
                    <a:pt x="449" y="2226"/>
                    <a:pt x="453" y="2222"/>
                    <a:pt x="450" y="2219"/>
                  </a:cubicBezTo>
                  <a:cubicBezTo>
                    <a:pt x="49" y="1411"/>
                    <a:pt x="456" y="425"/>
                    <a:pt x="1319" y="151"/>
                  </a:cubicBezTo>
                  <a:cubicBezTo>
                    <a:pt x="1463" y="105"/>
                    <a:pt x="1605" y="84"/>
                    <a:pt x="1741" y="84"/>
                  </a:cubicBezTo>
                  <a:cubicBezTo>
                    <a:pt x="2426" y="84"/>
                    <a:pt x="2985" y="624"/>
                    <a:pt x="3138" y="1320"/>
                  </a:cubicBezTo>
                  <a:cubicBezTo>
                    <a:pt x="3139" y="1328"/>
                    <a:pt x="3146" y="1332"/>
                    <a:pt x="3153" y="1332"/>
                  </a:cubicBezTo>
                  <a:cubicBezTo>
                    <a:pt x="3162" y="1332"/>
                    <a:pt x="3171" y="1326"/>
                    <a:pt x="3170" y="1315"/>
                  </a:cubicBezTo>
                  <a:cubicBezTo>
                    <a:pt x="3076" y="544"/>
                    <a:pt x="2409" y="1"/>
                    <a:pt x="16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8"/>
            <p:cNvSpPr/>
            <p:nvPr/>
          </p:nvSpPr>
          <p:spPr>
            <a:xfrm>
              <a:off x="6527935" y="4628412"/>
              <a:ext cx="170164" cy="103290"/>
            </a:xfrm>
            <a:custGeom>
              <a:avLst/>
              <a:gdLst/>
              <a:ahLst/>
              <a:cxnLst/>
              <a:rect l="l" t="t" r="r" b="b"/>
              <a:pathLst>
                <a:path w="3570" h="2167" extrusionOk="0">
                  <a:moveTo>
                    <a:pt x="3354" y="1"/>
                  </a:moveTo>
                  <a:cubicBezTo>
                    <a:pt x="3338" y="1"/>
                    <a:pt x="3320" y="15"/>
                    <a:pt x="3324" y="36"/>
                  </a:cubicBezTo>
                  <a:cubicBezTo>
                    <a:pt x="3458" y="929"/>
                    <a:pt x="2955" y="1797"/>
                    <a:pt x="2053" y="2012"/>
                  </a:cubicBezTo>
                  <a:cubicBezTo>
                    <a:pt x="1921" y="2044"/>
                    <a:pt x="1791" y="2059"/>
                    <a:pt x="1664" y="2059"/>
                  </a:cubicBezTo>
                  <a:cubicBezTo>
                    <a:pt x="918" y="2059"/>
                    <a:pt x="268" y="1543"/>
                    <a:pt x="5" y="827"/>
                  </a:cubicBezTo>
                  <a:cubicBezTo>
                    <a:pt x="5" y="826"/>
                    <a:pt x="4" y="826"/>
                    <a:pt x="3" y="826"/>
                  </a:cubicBezTo>
                  <a:cubicBezTo>
                    <a:pt x="2" y="826"/>
                    <a:pt x="1" y="827"/>
                    <a:pt x="1" y="828"/>
                  </a:cubicBezTo>
                  <a:cubicBezTo>
                    <a:pt x="191" y="1628"/>
                    <a:pt x="892" y="2167"/>
                    <a:pt x="1677" y="2167"/>
                  </a:cubicBezTo>
                  <a:cubicBezTo>
                    <a:pt x="1811" y="2167"/>
                    <a:pt x="1946" y="2151"/>
                    <a:pt x="2082" y="2119"/>
                  </a:cubicBezTo>
                  <a:cubicBezTo>
                    <a:pt x="3025" y="1894"/>
                    <a:pt x="3570" y="952"/>
                    <a:pt x="3377" y="21"/>
                  </a:cubicBezTo>
                  <a:cubicBezTo>
                    <a:pt x="3374" y="7"/>
                    <a:pt x="3364" y="1"/>
                    <a:pt x="3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8"/>
            <p:cNvSpPr/>
            <p:nvPr/>
          </p:nvSpPr>
          <p:spPr>
            <a:xfrm>
              <a:off x="6220162" y="4567019"/>
              <a:ext cx="251385" cy="102098"/>
            </a:xfrm>
            <a:custGeom>
              <a:avLst/>
              <a:gdLst/>
              <a:ahLst/>
              <a:cxnLst/>
              <a:rect l="l" t="t" r="r" b="b"/>
              <a:pathLst>
                <a:path w="5274" h="2142" extrusionOk="0">
                  <a:moveTo>
                    <a:pt x="3851" y="0"/>
                  </a:moveTo>
                  <a:cubicBezTo>
                    <a:pt x="2485" y="0"/>
                    <a:pt x="979" y="663"/>
                    <a:pt x="3" y="1557"/>
                  </a:cubicBezTo>
                  <a:cubicBezTo>
                    <a:pt x="1" y="1559"/>
                    <a:pt x="2" y="1562"/>
                    <a:pt x="4" y="1562"/>
                  </a:cubicBezTo>
                  <a:cubicBezTo>
                    <a:pt x="5" y="1562"/>
                    <a:pt x="6" y="1562"/>
                    <a:pt x="6" y="1561"/>
                  </a:cubicBezTo>
                  <a:cubicBezTo>
                    <a:pt x="959" y="910"/>
                    <a:pt x="1979" y="425"/>
                    <a:pt x="3124" y="222"/>
                  </a:cubicBezTo>
                  <a:cubicBezTo>
                    <a:pt x="3283" y="194"/>
                    <a:pt x="3675" y="141"/>
                    <a:pt x="4063" y="141"/>
                  </a:cubicBezTo>
                  <a:cubicBezTo>
                    <a:pt x="4559" y="141"/>
                    <a:pt x="5048" y="228"/>
                    <a:pt x="5039" y="568"/>
                  </a:cubicBezTo>
                  <a:cubicBezTo>
                    <a:pt x="5032" y="869"/>
                    <a:pt x="4647" y="1279"/>
                    <a:pt x="4454" y="1472"/>
                  </a:cubicBezTo>
                  <a:cubicBezTo>
                    <a:pt x="4226" y="1704"/>
                    <a:pt x="3959" y="1895"/>
                    <a:pt x="3697" y="2086"/>
                  </a:cubicBezTo>
                  <a:cubicBezTo>
                    <a:pt x="3672" y="2103"/>
                    <a:pt x="3687" y="2141"/>
                    <a:pt x="3711" y="2141"/>
                  </a:cubicBezTo>
                  <a:cubicBezTo>
                    <a:pt x="3715" y="2141"/>
                    <a:pt x="3720" y="2140"/>
                    <a:pt x="3726" y="2136"/>
                  </a:cubicBezTo>
                  <a:cubicBezTo>
                    <a:pt x="4247" y="1776"/>
                    <a:pt x="4949" y="1241"/>
                    <a:pt x="5133" y="599"/>
                  </a:cubicBezTo>
                  <a:cubicBezTo>
                    <a:pt x="5274" y="111"/>
                    <a:pt x="4557" y="48"/>
                    <a:pt x="4211" y="16"/>
                  </a:cubicBezTo>
                  <a:cubicBezTo>
                    <a:pt x="4093" y="5"/>
                    <a:pt x="3972" y="0"/>
                    <a:pt x="3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8"/>
            <p:cNvSpPr/>
            <p:nvPr/>
          </p:nvSpPr>
          <p:spPr>
            <a:xfrm>
              <a:off x="6286607" y="4683084"/>
              <a:ext cx="252958" cy="145903"/>
            </a:xfrm>
            <a:custGeom>
              <a:avLst/>
              <a:gdLst/>
              <a:ahLst/>
              <a:cxnLst/>
              <a:rect l="l" t="t" r="r" b="b"/>
              <a:pathLst>
                <a:path w="5307" h="3061" extrusionOk="0">
                  <a:moveTo>
                    <a:pt x="1861" y="0"/>
                  </a:moveTo>
                  <a:cubicBezTo>
                    <a:pt x="1854" y="0"/>
                    <a:pt x="1847" y="4"/>
                    <a:pt x="1848" y="12"/>
                  </a:cubicBezTo>
                  <a:cubicBezTo>
                    <a:pt x="1855" y="69"/>
                    <a:pt x="1865" y="126"/>
                    <a:pt x="1874" y="183"/>
                  </a:cubicBezTo>
                  <a:cubicBezTo>
                    <a:pt x="1247" y="227"/>
                    <a:pt x="625" y="316"/>
                    <a:pt x="6" y="425"/>
                  </a:cubicBezTo>
                  <a:cubicBezTo>
                    <a:pt x="0" y="427"/>
                    <a:pt x="1" y="438"/>
                    <a:pt x="7" y="438"/>
                  </a:cubicBezTo>
                  <a:cubicBezTo>
                    <a:pt x="7" y="438"/>
                    <a:pt x="7" y="438"/>
                    <a:pt x="8" y="438"/>
                  </a:cubicBezTo>
                  <a:cubicBezTo>
                    <a:pt x="632" y="365"/>
                    <a:pt x="1256" y="319"/>
                    <a:pt x="1882" y="279"/>
                  </a:cubicBezTo>
                  <a:cubicBezTo>
                    <a:pt x="1885" y="279"/>
                    <a:pt x="1886" y="278"/>
                    <a:pt x="1888" y="278"/>
                  </a:cubicBezTo>
                  <a:cubicBezTo>
                    <a:pt x="1965" y="778"/>
                    <a:pt x="2066" y="1279"/>
                    <a:pt x="2207" y="1763"/>
                  </a:cubicBezTo>
                  <a:cubicBezTo>
                    <a:pt x="2206" y="1764"/>
                    <a:pt x="2204" y="1764"/>
                    <a:pt x="2202" y="1764"/>
                  </a:cubicBezTo>
                  <a:cubicBezTo>
                    <a:pt x="2069" y="1844"/>
                    <a:pt x="1935" y="1927"/>
                    <a:pt x="1803" y="2011"/>
                  </a:cubicBezTo>
                  <a:cubicBezTo>
                    <a:pt x="1557" y="1622"/>
                    <a:pt x="1378" y="1213"/>
                    <a:pt x="1265" y="764"/>
                  </a:cubicBezTo>
                  <a:cubicBezTo>
                    <a:pt x="1264" y="758"/>
                    <a:pt x="1259" y="756"/>
                    <a:pt x="1255" y="756"/>
                  </a:cubicBezTo>
                  <a:cubicBezTo>
                    <a:pt x="1249" y="756"/>
                    <a:pt x="1243" y="759"/>
                    <a:pt x="1244" y="766"/>
                  </a:cubicBezTo>
                  <a:cubicBezTo>
                    <a:pt x="1310" y="1226"/>
                    <a:pt x="1466" y="1675"/>
                    <a:pt x="1707" y="2073"/>
                  </a:cubicBezTo>
                  <a:cubicBezTo>
                    <a:pt x="1458" y="2235"/>
                    <a:pt x="1218" y="2409"/>
                    <a:pt x="984" y="2590"/>
                  </a:cubicBezTo>
                  <a:cubicBezTo>
                    <a:pt x="626" y="1985"/>
                    <a:pt x="405" y="1344"/>
                    <a:pt x="305" y="650"/>
                  </a:cubicBezTo>
                  <a:cubicBezTo>
                    <a:pt x="303" y="642"/>
                    <a:pt x="297" y="639"/>
                    <a:pt x="291" y="639"/>
                  </a:cubicBezTo>
                  <a:cubicBezTo>
                    <a:pt x="283" y="639"/>
                    <a:pt x="274" y="644"/>
                    <a:pt x="274" y="654"/>
                  </a:cubicBezTo>
                  <a:cubicBezTo>
                    <a:pt x="315" y="1359"/>
                    <a:pt x="527" y="2041"/>
                    <a:pt x="885" y="2649"/>
                  </a:cubicBezTo>
                  <a:cubicBezTo>
                    <a:pt x="887" y="2654"/>
                    <a:pt x="891" y="2657"/>
                    <a:pt x="895" y="2661"/>
                  </a:cubicBezTo>
                  <a:cubicBezTo>
                    <a:pt x="739" y="2784"/>
                    <a:pt x="584" y="2911"/>
                    <a:pt x="437" y="3043"/>
                  </a:cubicBezTo>
                  <a:cubicBezTo>
                    <a:pt x="429" y="3049"/>
                    <a:pt x="436" y="3061"/>
                    <a:pt x="443" y="3061"/>
                  </a:cubicBezTo>
                  <a:cubicBezTo>
                    <a:pt x="445" y="3061"/>
                    <a:pt x="447" y="3060"/>
                    <a:pt x="448" y="3058"/>
                  </a:cubicBezTo>
                  <a:cubicBezTo>
                    <a:pt x="1037" y="2629"/>
                    <a:pt x="1631" y="2231"/>
                    <a:pt x="2261" y="1867"/>
                  </a:cubicBezTo>
                  <a:cubicBezTo>
                    <a:pt x="2269" y="1863"/>
                    <a:pt x="2274" y="1857"/>
                    <a:pt x="2278" y="1851"/>
                  </a:cubicBezTo>
                  <a:cubicBezTo>
                    <a:pt x="2295" y="1849"/>
                    <a:pt x="2312" y="1842"/>
                    <a:pt x="2322" y="1827"/>
                  </a:cubicBezTo>
                  <a:cubicBezTo>
                    <a:pt x="2836" y="1715"/>
                    <a:pt x="3359" y="1605"/>
                    <a:pt x="3886" y="1605"/>
                  </a:cubicBezTo>
                  <a:cubicBezTo>
                    <a:pt x="3903" y="1605"/>
                    <a:pt x="3920" y="1605"/>
                    <a:pt x="3936" y="1605"/>
                  </a:cubicBezTo>
                  <a:cubicBezTo>
                    <a:pt x="4279" y="1608"/>
                    <a:pt x="4745" y="1598"/>
                    <a:pt x="4807" y="2034"/>
                  </a:cubicBezTo>
                  <a:cubicBezTo>
                    <a:pt x="4849" y="2333"/>
                    <a:pt x="4335" y="2815"/>
                    <a:pt x="4165" y="3004"/>
                  </a:cubicBezTo>
                  <a:cubicBezTo>
                    <a:pt x="4152" y="3018"/>
                    <a:pt x="4164" y="3036"/>
                    <a:pt x="4179" y="3036"/>
                  </a:cubicBezTo>
                  <a:cubicBezTo>
                    <a:pt x="4184" y="3036"/>
                    <a:pt x="4188" y="3035"/>
                    <a:pt x="4193" y="3031"/>
                  </a:cubicBezTo>
                  <a:cubicBezTo>
                    <a:pt x="4443" y="2832"/>
                    <a:pt x="5307" y="1841"/>
                    <a:pt x="4801" y="1597"/>
                  </a:cubicBezTo>
                  <a:cubicBezTo>
                    <a:pt x="4596" y="1498"/>
                    <a:pt x="4325" y="1469"/>
                    <a:pt x="4063" y="1469"/>
                  </a:cubicBezTo>
                  <a:cubicBezTo>
                    <a:pt x="3891" y="1469"/>
                    <a:pt x="3723" y="1482"/>
                    <a:pt x="3580" y="1495"/>
                  </a:cubicBezTo>
                  <a:cubicBezTo>
                    <a:pt x="3150" y="1535"/>
                    <a:pt x="2740" y="1647"/>
                    <a:pt x="2335" y="1790"/>
                  </a:cubicBezTo>
                  <a:lnTo>
                    <a:pt x="2335" y="1781"/>
                  </a:lnTo>
                  <a:cubicBezTo>
                    <a:pt x="2210" y="1257"/>
                    <a:pt x="2068" y="734"/>
                    <a:pt x="1927" y="214"/>
                  </a:cubicBezTo>
                  <a:cubicBezTo>
                    <a:pt x="1927" y="211"/>
                    <a:pt x="1926" y="210"/>
                    <a:pt x="1926" y="209"/>
                  </a:cubicBezTo>
                  <a:cubicBezTo>
                    <a:pt x="1908" y="142"/>
                    <a:pt x="1891" y="75"/>
                    <a:pt x="1873" y="9"/>
                  </a:cubicBezTo>
                  <a:cubicBezTo>
                    <a:pt x="1871" y="3"/>
                    <a:pt x="1866" y="0"/>
                    <a:pt x="18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8"/>
            <p:cNvSpPr/>
            <p:nvPr/>
          </p:nvSpPr>
          <p:spPr>
            <a:xfrm>
              <a:off x="6103954" y="4742713"/>
              <a:ext cx="164254" cy="62489"/>
            </a:xfrm>
            <a:custGeom>
              <a:avLst/>
              <a:gdLst/>
              <a:ahLst/>
              <a:cxnLst/>
              <a:rect l="l" t="t" r="r" b="b"/>
              <a:pathLst>
                <a:path w="3446" h="1311" extrusionOk="0">
                  <a:moveTo>
                    <a:pt x="3131" y="1"/>
                  </a:moveTo>
                  <a:cubicBezTo>
                    <a:pt x="1959" y="1"/>
                    <a:pt x="840" y="480"/>
                    <a:pt x="3" y="1304"/>
                  </a:cubicBezTo>
                  <a:cubicBezTo>
                    <a:pt x="0" y="1307"/>
                    <a:pt x="3" y="1310"/>
                    <a:pt x="6" y="1310"/>
                  </a:cubicBezTo>
                  <a:cubicBezTo>
                    <a:pt x="6" y="1310"/>
                    <a:pt x="7" y="1310"/>
                    <a:pt x="8" y="1309"/>
                  </a:cubicBezTo>
                  <a:cubicBezTo>
                    <a:pt x="874" y="533"/>
                    <a:pt x="1969" y="137"/>
                    <a:pt x="3119" y="137"/>
                  </a:cubicBezTo>
                  <a:cubicBezTo>
                    <a:pt x="3198" y="137"/>
                    <a:pt x="3278" y="139"/>
                    <a:pt x="3358" y="143"/>
                  </a:cubicBezTo>
                  <a:cubicBezTo>
                    <a:pt x="3359" y="143"/>
                    <a:pt x="3361" y="143"/>
                    <a:pt x="3362" y="143"/>
                  </a:cubicBezTo>
                  <a:cubicBezTo>
                    <a:pt x="3446" y="143"/>
                    <a:pt x="3444" y="12"/>
                    <a:pt x="3357" y="7"/>
                  </a:cubicBezTo>
                  <a:cubicBezTo>
                    <a:pt x="3282" y="3"/>
                    <a:pt x="3206" y="1"/>
                    <a:pt x="3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8"/>
            <p:cNvSpPr/>
            <p:nvPr/>
          </p:nvSpPr>
          <p:spPr>
            <a:xfrm>
              <a:off x="6153431" y="4757155"/>
              <a:ext cx="113252" cy="87179"/>
            </a:xfrm>
            <a:custGeom>
              <a:avLst/>
              <a:gdLst/>
              <a:ahLst/>
              <a:cxnLst/>
              <a:rect l="l" t="t" r="r" b="b"/>
              <a:pathLst>
                <a:path w="2376" h="1829" extrusionOk="0">
                  <a:moveTo>
                    <a:pt x="2279" y="1"/>
                  </a:moveTo>
                  <a:cubicBezTo>
                    <a:pt x="2270" y="1"/>
                    <a:pt x="2261" y="3"/>
                    <a:pt x="2251" y="7"/>
                  </a:cubicBezTo>
                  <a:cubicBezTo>
                    <a:pt x="1359" y="435"/>
                    <a:pt x="635" y="1058"/>
                    <a:pt x="5" y="1815"/>
                  </a:cubicBezTo>
                  <a:cubicBezTo>
                    <a:pt x="1" y="1821"/>
                    <a:pt x="6" y="1828"/>
                    <a:pt x="11" y="1828"/>
                  </a:cubicBezTo>
                  <a:cubicBezTo>
                    <a:pt x="13" y="1828"/>
                    <a:pt x="14" y="1827"/>
                    <a:pt x="16" y="1826"/>
                  </a:cubicBezTo>
                  <a:cubicBezTo>
                    <a:pt x="644" y="1091"/>
                    <a:pt x="1446" y="533"/>
                    <a:pt x="2313" y="114"/>
                  </a:cubicBezTo>
                  <a:cubicBezTo>
                    <a:pt x="2375" y="84"/>
                    <a:pt x="2337" y="1"/>
                    <a:pt x="2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8"/>
            <p:cNvSpPr/>
            <p:nvPr/>
          </p:nvSpPr>
          <p:spPr>
            <a:xfrm>
              <a:off x="6214537" y="4775315"/>
              <a:ext cx="63919" cy="104911"/>
            </a:xfrm>
            <a:custGeom>
              <a:avLst/>
              <a:gdLst/>
              <a:ahLst/>
              <a:cxnLst/>
              <a:rect l="l" t="t" r="r" b="b"/>
              <a:pathLst>
                <a:path w="1341" h="2201" extrusionOk="0">
                  <a:moveTo>
                    <a:pt x="1261" y="1"/>
                  </a:moveTo>
                  <a:cubicBezTo>
                    <a:pt x="1249" y="1"/>
                    <a:pt x="1236" y="5"/>
                    <a:pt x="1224" y="16"/>
                  </a:cubicBezTo>
                  <a:cubicBezTo>
                    <a:pt x="595" y="581"/>
                    <a:pt x="177" y="1367"/>
                    <a:pt x="2" y="2189"/>
                  </a:cubicBezTo>
                  <a:cubicBezTo>
                    <a:pt x="0" y="2196"/>
                    <a:pt x="6" y="2200"/>
                    <a:pt x="11" y="2200"/>
                  </a:cubicBezTo>
                  <a:cubicBezTo>
                    <a:pt x="15" y="2200"/>
                    <a:pt x="19" y="2198"/>
                    <a:pt x="20" y="2194"/>
                  </a:cubicBezTo>
                  <a:cubicBezTo>
                    <a:pt x="256" y="1352"/>
                    <a:pt x="680" y="699"/>
                    <a:pt x="1302" y="92"/>
                  </a:cubicBezTo>
                  <a:cubicBezTo>
                    <a:pt x="1341" y="54"/>
                    <a:pt x="1304" y="1"/>
                    <a:pt x="1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1" name="Google Shape;3041;p38"/>
          <p:cNvSpPr/>
          <p:nvPr/>
        </p:nvSpPr>
        <p:spPr>
          <a:xfrm>
            <a:off x="4727293" y="3024093"/>
            <a:ext cx="57349"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8"/>
          <p:cNvSpPr/>
          <p:nvPr/>
        </p:nvSpPr>
        <p:spPr>
          <a:xfrm>
            <a:off x="3945098" y="4271002"/>
            <a:ext cx="57349" cy="57458"/>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7"/>
                  <a:pt x="232" y="290"/>
                </a:cubicBezTo>
                <a:cubicBezTo>
                  <a:pt x="235" y="404"/>
                  <a:pt x="256" y="524"/>
                  <a:pt x="256" y="524"/>
                </a:cubicBezTo>
                <a:cubicBezTo>
                  <a:pt x="256" y="524"/>
                  <a:pt x="284" y="380"/>
                  <a:pt x="289" y="292"/>
                </a:cubicBezTo>
                <a:cubicBezTo>
                  <a:pt x="404" y="289"/>
                  <a:pt x="523" y="268"/>
                  <a:pt x="523" y="268"/>
                </a:cubicBezTo>
                <a:cubicBezTo>
                  <a:pt x="523" y="268"/>
                  <a:pt x="378" y="238"/>
                  <a:pt x="289"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8"/>
          <p:cNvSpPr/>
          <p:nvPr/>
        </p:nvSpPr>
        <p:spPr>
          <a:xfrm>
            <a:off x="847159" y="1388825"/>
            <a:ext cx="57458" cy="57458"/>
          </a:xfrm>
          <a:custGeom>
            <a:avLst/>
            <a:gdLst/>
            <a:ahLst/>
            <a:cxnLst/>
            <a:rect l="l" t="t" r="r" b="b"/>
            <a:pathLst>
              <a:path w="524" h="524" extrusionOk="0">
                <a:moveTo>
                  <a:pt x="254" y="0"/>
                </a:moveTo>
                <a:cubicBezTo>
                  <a:pt x="254" y="0"/>
                  <a:pt x="236" y="121"/>
                  <a:pt x="232" y="234"/>
                </a:cubicBezTo>
                <a:cubicBezTo>
                  <a:pt x="143" y="240"/>
                  <a:pt x="1" y="268"/>
                  <a:pt x="1" y="268"/>
                </a:cubicBezTo>
                <a:cubicBezTo>
                  <a:pt x="1" y="268"/>
                  <a:pt x="121" y="287"/>
                  <a:pt x="232" y="290"/>
                </a:cubicBezTo>
                <a:cubicBezTo>
                  <a:pt x="235" y="404"/>
                  <a:pt x="256" y="524"/>
                  <a:pt x="256" y="524"/>
                </a:cubicBezTo>
                <a:cubicBezTo>
                  <a:pt x="256" y="524"/>
                  <a:pt x="283" y="381"/>
                  <a:pt x="290" y="292"/>
                </a:cubicBezTo>
                <a:cubicBezTo>
                  <a:pt x="404" y="289"/>
                  <a:pt x="523" y="268"/>
                  <a:pt x="523" y="268"/>
                </a:cubicBezTo>
                <a:cubicBezTo>
                  <a:pt x="523" y="268"/>
                  <a:pt x="379" y="238"/>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8"/>
          <p:cNvSpPr/>
          <p:nvPr/>
        </p:nvSpPr>
        <p:spPr>
          <a:xfrm>
            <a:off x="4454175" y="1087237"/>
            <a:ext cx="57349"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8"/>
          <p:cNvSpPr/>
          <p:nvPr/>
        </p:nvSpPr>
        <p:spPr>
          <a:xfrm>
            <a:off x="6812849" y="518962"/>
            <a:ext cx="129830" cy="12983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8"/>
          <p:cNvSpPr/>
          <p:nvPr/>
        </p:nvSpPr>
        <p:spPr>
          <a:xfrm>
            <a:off x="2320202" y="1411410"/>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8"/>
          <p:cNvSpPr/>
          <p:nvPr/>
        </p:nvSpPr>
        <p:spPr>
          <a:xfrm>
            <a:off x="3476527" y="2745878"/>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8"/>
          <p:cNvSpPr/>
          <p:nvPr/>
        </p:nvSpPr>
        <p:spPr>
          <a:xfrm>
            <a:off x="6841548" y="4141324"/>
            <a:ext cx="259440" cy="259330"/>
          </a:xfrm>
          <a:custGeom>
            <a:avLst/>
            <a:gdLst/>
            <a:ahLst/>
            <a:cxnLst/>
            <a:rect l="l" t="t" r="r" b="b"/>
            <a:pathLst>
              <a:path w="2366" h="2365" extrusionOk="0">
                <a:moveTo>
                  <a:pt x="1151" y="0"/>
                </a:moveTo>
                <a:cubicBezTo>
                  <a:pt x="1151" y="0"/>
                  <a:pt x="1066" y="546"/>
                  <a:pt x="1049" y="1051"/>
                </a:cubicBezTo>
                <a:cubicBezTo>
                  <a:pt x="649" y="1080"/>
                  <a:pt x="1" y="1214"/>
                  <a:pt x="1" y="1214"/>
                </a:cubicBezTo>
                <a:cubicBezTo>
                  <a:pt x="1" y="1214"/>
                  <a:pt x="542" y="1298"/>
                  <a:pt x="1048" y="1315"/>
                </a:cubicBezTo>
                <a:cubicBezTo>
                  <a:pt x="1059" y="1831"/>
                  <a:pt x="1151" y="2364"/>
                  <a:pt x="1151" y="2364"/>
                </a:cubicBezTo>
                <a:cubicBezTo>
                  <a:pt x="1151" y="2364"/>
                  <a:pt x="1283" y="1717"/>
                  <a:pt x="1314" y="1317"/>
                </a:cubicBezTo>
                <a:cubicBezTo>
                  <a:pt x="1829" y="1305"/>
                  <a:pt x="2366" y="1214"/>
                  <a:pt x="2366" y="1214"/>
                </a:cubicBezTo>
                <a:cubicBezTo>
                  <a:pt x="2366" y="1214"/>
                  <a:pt x="1712" y="1079"/>
                  <a:pt x="1314" y="1051"/>
                </a:cubicBezTo>
                <a:cubicBezTo>
                  <a:pt x="1284" y="650"/>
                  <a:pt x="1151" y="0"/>
                  <a:pt x="1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8"/>
          <p:cNvSpPr/>
          <p:nvPr/>
        </p:nvSpPr>
        <p:spPr>
          <a:xfrm>
            <a:off x="847158" y="2745870"/>
            <a:ext cx="129830" cy="12983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8"/>
          <p:cNvSpPr/>
          <p:nvPr/>
        </p:nvSpPr>
        <p:spPr>
          <a:xfrm>
            <a:off x="4696560" y="1086015"/>
            <a:ext cx="259330" cy="259220"/>
          </a:xfrm>
          <a:custGeom>
            <a:avLst/>
            <a:gdLst/>
            <a:ahLst/>
            <a:cxnLst/>
            <a:rect l="l" t="t" r="r" b="b"/>
            <a:pathLst>
              <a:path w="2365" h="2364" extrusionOk="0">
                <a:moveTo>
                  <a:pt x="1150" y="1"/>
                </a:moveTo>
                <a:cubicBezTo>
                  <a:pt x="1150" y="1"/>
                  <a:pt x="1065" y="546"/>
                  <a:pt x="1049" y="1052"/>
                </a:cubicBezTo>
                <a:cubicBezTo>
                  <a:pt x="648" y="1080"/>
                  <a:pt x="1" y="1214"/>
                  <a:pt x="1" y="1214"/>
                </a:cubicBezTo>
                <a:cubicBezTo>
                  <a:pt x="1" y="1214"/>
                  <a:pt x="542" y="1299"/>
                  <a:pt x="1048" y="1316"/>
                </a:cubicBezTo>
                <a:cubicBezTo>
                  <a:pt x="1059" y="1832"/>
                  <a:pt x="1150" y="2364"/>
                  <a:pt x="1150" y="2364"/>
                </a:cubicBezTo>
                <a:cubicBezTo>
                  <a:pt x="1150" y="2364"/>
                  <a:pt x="1283" y="1718"/>
                  <a:pt x="1312" y="1317"/>
                </a:cubicBezTo>
                <a:cubicBezTo>
                  <a:pt x="1829" y="1305"/>
                  <a:pt x="2365" y="1214"/>
                  <a:pt x="2365" y="1214"/>
                </a:cubicBezTo>
                <a:cubicBezTo>
                  <a:pt x="2365"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8"/>
        <p:cNvGrpSpPr/>
        <p:nvPr/>
      </p:nvGrpSpPr>
      <p:grpSpPr>
        <a:xfrm>
          <a:off x="0" y="0"/>
          <a:ext cx="0" cy="0"/>
          <a:chOff x="0" y="0"/>
          <a:chExt cx="0" cy="0"/>
        </a:xfrm>
      </p:grpSpPr>
      <p:grpSp>
        <p:nvGrpSpPr>
          <p:cNvPr id="3279" name="Google Shape;3279;p41"/>
          <p:cNvGrpSpPr/>
          <p:nvPr/>
        </p:nvGrpSpPr>
        <p:grpSpPr>
          <a:xfrm>
            <a:off x="1375456" y="1796713"/>
            <a:ext cx="1550072" cy="1550072"/>
            <a:chOff x="530505" y="2179769"/>
            <a:chExt cx="2442212" cy="2442212"/>
          </a:xfrm>
        </p:grpSpPr>
        <p:sp>
          <p:nvSpPr>
            <p:cNvPr id="3280" name="Google Shape;3280;p41"/>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1"/>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1"/>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1"/>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4" name="Google Shape;3284;p41"/>
          <p:cNvSpPr txBox="1">
            <a:spLocks noGrp="1"/>
          </p:cNvSpPr>
          <p:nvPr>
            <p:ph type="title"/>
          </p:nvPr>
        </p:nvSpPr>
        <p:spPr>
          <a:xfrm>
            <a:off x="3207647" y="2031488"/>
            <a:ext cx="521368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Lí Do Chọn Đề Tài</a:t>
            </a:r>
            <a:endParaRPr dirty="0"/>
          </a:p>
        </p:txBody>
      </p:sp>
      <p:sp>
        <p:nvSpPr>
          <p:cNvPr id="3285" name="Google Shape;3285;p41"/>
          <p:cNvSpPr txBox="1">
            <a:spLocks noGrp="1"/>
          </p:cNvSpPr>
          <p:nvPr>
            <p:ph type="title" idx="2"/>
          </p:nvPr>
        </p:nvSpPr>
        <p:spPr>
          <a:xfrm>
            <a:off x="1512425" y="2106474"/>
            <a:ext cx="1276200" cy="9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287" name="Google Shape;3287;p41"/>
          <p:cNvGrpSpPr/>
          <p:nvPr/>
        </p:nvGrpSpPr>
        <p:grpSpPr>
          <a:xfrm rot="-1319439">
            <a:off x="3635463" y="-416053"/>
            <a:ext cx="1996481" cy="1826244"/>
            <a:chOff x="7078965" y="5331432"/>
            <a:chExt cx="404914" cy="370357"/>
          </a:xfrm>
        </p:grpSpPr>
        <p:sp>
          <p:nvSpPr>
            <p:cNvPr id="3288" name="Google Shape;3288;p41"/>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1"/>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1"/>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1"/>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1"/>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1"/>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1"/>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1"/>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1"/>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1"/>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1"/>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1"/>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1"/>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1"/>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1"/>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3" name="Google Shape;3303;p41"/>
          <p:cNvGrpSpPr/>
          <p:nvPr/>
        </p:nvGrpSpPr>
        <p:grpSpPr>
          <a:xfrm rot="-545041">
            <a:off x="5463947" y="3904225"/>
            <a:ext cx="906977" cy="853220"/>
            <a:chOff x="4849812" y="4937475"/>
            <a:chExt cx="398098" cy="374552"/>
          </a:xfrm>
        </p:grpSpPr>
        <p:sp>
          <p:nvSpPr>
            <p:cNvPr id="3304" name="Google Shape;3304;p41"/>
            <p:cNvSpPr/>
            <p:nvPr/>
          </p:nvSpPr>
          <p:spPr>
            <a:xfrm>
              <a:off x="4880651" y="4941860"/>
              <a:ext cx="367259" cy="367306"/>
            </a:xfrm>
            <a:custGeom>
              <a:avLst/>
              <a:gdLst/>
              <a:ahLst/>
              <a:cxnLst/>
              <a:rect l="l" t="t" r="r" b="b"/>
              <a:pathLst>
                <a:path w="7705" h="7706" extrusionOk="0">
                  <a:moveTo>
                    <a:pt x="3853" y="0"/>
                  </a:moveTo>
                  <a:cubicBezTo>
                    <a:pt x="1725" y="0"/>
                    <a:pt x="1" y="1725"/>
                    <a:pt x="1" y="3853"/>
                  </a:cubicBezTo>
                  <a:cubicBezTo>
                    <a:pt x="1" y="5980"/>
                    <a:pt x="1725" y="7705"/>
                    <a:pt x="3853" y="7705"/>
                  </a:cubicBezTo>
                  <a:cubicBezTo>
                    <a:pt x="5980" y="7705"/>
                    <a:pt x="7705" y="5980"/>
                    <a:pt x="7705" y="3853"/>
                  </a:cubicBezTo>
                  <a:cubicBezTo>
                    <a:pt x="7705" y="1725"/>
                    <a:pt x="5980" y="0"/>
                    <a:pt x="3853"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1"/>
            <p:cNvSpPr/>
            <p:nvPr/>
          </p:nvSpPr>
          <p:spPr>
            <a:xfrm>
              <a:off x="4880556" y="5098059"/>
              <a:ext cx="367259" cy="73595"/>
            </a:xfrm>
            <a:custGeom>
              <a:avLst/>
              <a:gdLst/>
              <a:ahLst/>
              <a:cxnLst/>
              <a:rect l="l" t="t" r="r" b="b"/>
              <a:pathLst>
                <a:path w="7705" h="1544" extrusionOk="0">
                  <a:moveTo>
                    <a:pt x="45" y="1"/>
                  </a:moveTo>
                  <a:cubicBezTo>
                    <a:pt x="16" y="188"/>
                    <a:pt x="1" y="379"/>
                    <a:pt x="1" y="575"/>
                  </a:cubicBezTo>
                  <a:cubicBezTo>
                    <a:pt x="1" y="622"/>
                    <a:pt x="4" y="667"/>
                    <a:pt x="6" y="714"/>
                  </a:cubicBezTo>
                  <a:cubicBezTo>
                    <a:pt x="620" y="747"/>
                    <a:pt x="1219" y="862"/>
                    <a:pt x="1809" y="1040"/>
                  </a:cubicBezTo>
                  <a:cubicBezTo>
                    <a:pt x="2150" y="1143"/>
                    <a:pt x="2484" y="1271"/>
                    <a:pt x="2824" y="1377"/>
                  </a:cubicBezTo>
                  <a:cubicBezTo>
                    <a:pt x="3161" y="1484"/>
                    <a:pt x="3511" y="1544"/>
                    <a:pt x="3865" y="1544"/>
                  </a:cubicBezTo>
                  <a:cubicBezTo>
                    <a:pt x="3868" y="1544"/>
                    <a:pt x="3871" y="1544"/>
                    <a:pt x="3874" y="1544"/>
                  </a:cubicBezTo>
                  <a:cubicBezTo>
                    <a:pt x="4517" y="1543"/>
                    <a:pt x="5130" y="1345"/>
                    <a:pt x="5747" y="1188"/>
                  </a:cubicBezTo>
                  <a:cubicBezTo>
                    <a:pt x="6083" y="1101"/>
                    <a:pt x="6426" y="1021"/>
                    <a:pt x="6772" y="990"/>
                  </a:cubicBezTo>
                  <a:cubicBezTo>
                    <a:pt x="6883" y="980"/>
                    <a:pt x="6995" y="975"/>
                    <a:pt x="7106" y="975"/>
                  </a:cubicBezTo>
                  <a:cubicBezTo>
                    <a:pt x="7298" y="975"/>
                    <a:pt x="7489" y="989"/>
                    <a:pt x="7678" y="1015"/>
                  </a:cubicBezTo>
                  <a:cubicBezTo>
                    <a:pt x="7695" y="870"/>
                    <a:pt x="7704" y="723"/>
                    <a:pt x="7704" y="575"/>
                  </a:cubicBezTo>
                  <a:cubicBezTo>
                    <a:pt x="7704" y="531"/>
                    <a:pt x="7703" y="487"/>
                    <a:pt x="7700" y="444"/>
                  </a:cubicBezTo>
                  <a:cubicBezTo>
                    <a:pt x="7098" y="235"/>
                    <a:pt x="6456" y="162"/>
                    <a:pt x="5818" y="152"/>
                  </a:cubicBezTo>
                  <a:cubicBezTo>
                    <a:pt x="5768" y="151"/>
                    <a:pt x="5717" y="150"/>
                    <a:pt x="5667" y="150"/>
                  </a:cubicBezTo>
                  <a:cubicBezTo>
                    <a:pt x="5039" y="150"/>
                    <a:pt x="4415" y="208"/>
                    <a:pt x="3790" y="262"/>
                  </a:cubicBezTo>
                  <a:cubicBezTo>
                    <a:pt x="3282" y="304"/>
                    <a:pt x="2772" y="344"/>
                    <a:pt x="2263" y="344"/>
                  </a:cubicBezTo>
                  <a:cubicBezTo>
                    <a:pt x="2099" y="344"/>
                    <a:pt x="1935" y="340"/>
                    <a:pt x="1772" y="331"/>
                  </a:cubicBezTo>
                  <a:cubicBezTo>
                    <a:pt x="1183" y="298"/>
                    <a:pt x="601" y="194"/>
                    <a:pt x="45"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1"/>
            <p:cNvSpPr/>
            <p:nvPr/>
          </p:nvSpPr>
          <p:spPr>
            <a:xfrm>
              <a:off x="4934703" y="4963691"/>
              <a:ext cx="255961" cy="44185"/>
            </a:xfrm>
            <a:custGeom>
              <a:avLst/>
              <a:gdLst/>
              <a:ahLst/>
              <a:cxnLst/>
              <a:rect l="l" t="t" r="r" b="b"/>
              <a:pathLst>
                <a:path w="5370" h="927" extrusionOk="0">
                  <a:moveTo>
                    <a:pt x="4542" y="1"/>
                  </a:moveTo>
                  <a:cubicBezTo>
                    <a:pt x="4481" y="24"/>
                    <a:pt x="4423" y="48"/>
                    <a:pt x="4364" y="70"/>
                  </a:cubicBezTo>
                  <a:cubicBezTo>
                    <a:pt x="3726" y="301"/>
                    <a:pt x="3056" y="410"/>
                    <a:pt x="2380" y="419"/>
                  </a:cubicBezTo>
                  <a:cubicBezTo>
                    <a:pt x="2344" y="420"/>
                    <a:pt x="2308" y="420"/>
                    <a:pt x="2272" y="420"/>
                  </a:cubicBezTo>
                  <a:cubicBezTo>
                    <a:pt x="1667" y="420"/>
                    <a:pt x="1062" y="355"/>
                    <a:pt x="463" y="274"/>
                  </a:cubicBezTo>
                  <a:cubicBezTo>
                    <a:pt x="299" y="393"/>
                    <a:pt x="144" y="524"/>
                    <a:pt x="1" y="666"/>
                  </a:cubicBezTo>
                  <a:cubicBezTo>
                    <a:pt x="548" y="834"/>
                    <a:pt x="1124" y="902"/>
                    <a:pt x="1695" y="920"/>
                  </a:cubicBezTo>
                  <a:cubicBezTo>
                    <a:pt x="1843" y="924"/>
                    <a:pt x="1992" y="927"/>
                    <a:pt x="2141" y="927"/>
                  </a:cubicBezTo>
                  <a:cubicBezTo>
                    <a:pt x="2530" y="927"/>
                    <a:pt x="2921" y="909"/>
                    <a:pt x="3305" y="855"/>
                  </a:cubicBezTo>
                  <a:cubicBezTo>
                    <a:pt x="3767" y="789"/>
                    <a:pt x="4227" y="702"/>
                    <a:pt x="4690" y="647"/>
                  </a:cubicBezTo>
                  <a:cubicBezTo>
                    <a:pt x="4912" y="620"/>
                    <a:pt x="5141" y="603"/>
                    <a:pt x="5370" y="600"/>
                  </a:cubicBezTo>
                  <a:cubicBezTo>
                    <a:pt x="5123" y="365"/>
                    <a:pt x="4844" y="164"/>
                    <a:pt x="4542"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1"/>
            <p:cNvSpPr/>
            <p:nvPr/>
          </p:nvSpPr>
          <p:spPr>
            <a:xfrm>
              <a:off x="4889803" y="5034807"/>
              <a:ext cx="352101" cy="60964"/>
            </a:xfrm>
            <a:custGeom>
              <a:avLst/>
              <a:gdLst/>
              <a:ahLst/>
              <a:cxnLst/>
              <a:rect l="l" t="t" r="r" b="b"/>
              <a:pathLst>
                <a:path w="7387" h="1279" extrusionOk="0">
                  <a:moveTo>
                    <a:pt x="2295" y="0"/>
                  </a:moveTo>
                  <a:cubicBezTo>
                    <a:pt x="2259" y="0"/>
                    <a:pt x="2222" y="1"/>
                    <a:pt x="2185" y="2"/>
                  </a:cubicBezTo>
                  <a:cubicBezTo>
                    <a:pt x="1522" y="17"/>
                    <a:pt x="871" y="152"/>
                    <a:pt x="212" y="191"/>
                  </a:cubicBezTo>
                  <a:cubicBezTo>
                    <a:pt x="129" y="356"/>
                    <a:pt x="58" y="527"/>
                    <a:pt x="0" y="705"/>
                  </a:cubicBezTo>
                  <a:cubicBezTo>
                    <a:pt x="538" y="883"/>
                    <a:pt x="1079" y="1054"/>
                    <a:pt x="1636" y="1160"/>
                  </a:cubicBezTo>
                  <a:cubicBezTo>
                    <a:pt x="2042" y="1239"/>
                    <a:pt x="2453" y="1279"/>
                    <a:pt x="2864" y="1279"/>
                  </a:cubicBezTo>
                  <a:cubicBezTo>
                    <a:pt x="3101" y="1279"/>
                    <a:pt x="3338" y="1266"/>
                    <a:pt x="3574" y="1239"/>
                  </a:cubicBezTo>
                  <a:cubicBezTo>
                    <a:pt x="4258" y="1162"/>
                    <a:pt x="4926" y="993"/>
                    <a:pt x="5606" y="896"/>
                  </a:cubicBezTo>
                  <a:cubicBezTo>
                    <a:pt x="5923" y="849"/>
                    <a:pt x="6239" y="818"/>
                    <a:pt x="6559" y="818"/>
                  </a:cubicBezTo>
                  <a:cubicBezTo>
                    <a:pt x="6574" y="818"/>
                    <a:pt x="6590" y="818"/>
                    <a:pt x="6605" y="818"/>
                  </a:cubicBezTo>
                  <a:cubicBezTo>
                    <a:pt x="6870" y="820"/>
                    <a:pt x="7132" y="860"/>
                    <a:pt x="7387" y="925"/>
                  </a:cubicBezTo>
                  <a:cubicBezTo>
                    <a:pt x="7358" y="812"/>
                    <a:pt x="7322" y="699"/>
                    <a:pt x="7282" y="590"/>
                  </a:cubicBezTo>
                  <a:cubicBezTo>
                    <a:pt x="6991" y="648"/>
                    <a:pt x="6692" y="674"/>
                    <a:pt x="6394" y="674"/>
                  </a:cubicBezTo>
                  <a:cubicBezTo>
                    <a:pt x="6212" y="674"/>
                    <a:pt x="6031" y="664"/>
                    <a:pt x="5851" y="647"/>
                  </a:cubicBezTo>
                  <a:cubicBezTo>
                    <a:pt x="5646" y="629"/>
                    <a:pt x="5442" y="598"/>
                    <a:pt x="5239" y="556"/>
                  </a:cubicBezTo>
                  <a:cubicBezTo>
                    <a:pt x="5076" y="522"/>
                    <a:pt x="4910" y="500"/>
                    <a:pt x="4748" y="463"/>
                  </a:cubicBezTo>
                  <a:cubicBezTo>
                    <a:pt x="4580" y="427"/>
                    <a:pt x="4413" y="384"/>
                    <a:pt x="4247" y="341"/>
                  </a:cubicBezTo>
                  <a:cubicBezTo>
                    <a:pt x="3919" y="255"/>
                    <a:pt x="3593" y="165"/>
                    <a:pt x="3259" y="100"/>
                  </a:cubicBezTo>
                  <a:cubicBezTo>
                    <a:pt x="2940" y="37"/>
                    <a:pt x="2619" y="0"/>
                    <a:pt x="2295" y="0"/>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1"/>
            <p:cNvSpPr/>
            <p:nvPr/>
          </p:nvSpPr>
          <p:spPr>
            <a:xfrm>
              <a:off x="4888373" y="5176277"/>
              <a:ext cx="351243" cy="91231"/>
            </a:xfrm>
            <a:custGeom>
              <a:avLst/>
              <a:gdLst/>
              <a:ahLst/>
              <a:cxnLst/>
              <a:rect l="l" t="t" r="r" b="b"/>
              <a:pathLst>
                <a:path w="7369" h="1914" extrusionOk="0">
                  <a:moveTo>
                    <a:pt x="6350" y="1"/>
                  </a:moveTo>
                  <a:cubicBezTo>
                    <a:pt x="6273" y="1"/>
                    <a:pt x="6196" y="2"/>
                    <a:pt x="6119" y="6"/>
                  </a:cubicBezTo>
                  <a:cubicBezTo>
                    <a:pt x="5804" y="18"/>
                    <a:pt x="5491" y="55"/>
                    <a:pt x="5180" y="102"/>
                  </a:cubicBezTo>
                  <a:cubicBezTo>
                    <a:pt x="4553" y="196"/>
                    <a:pt x="3934" y="332"/>
                    <a:pt x="3308" y="430"/>
                  </a:cubicBezTo>
                  <a:cubicBezTo>
                    <a:pt x="2888" y="494"/>
                    <a:pt x="2463" y="542"/>
                    <a:pt x="2038" y="542"/>
                  </a:cubicBezTo>
                  <a:cubicBezTo>
                    <a:pt x="1846" y="542"/>
                    <a:pt x="1654" y="533"/>
                    <a:pt x="1462" y="510"/>
                  </a:cubicBezTo>
                  <a:cubicBezTo>
                    <a:pt x="945" y="448"/>
                    <a:pt x="451" y="289"/>
                    <a:pt x="0" y="35"/>
                  </a:cubicBezTo>
                  <a:lnTo>
                    <a:pt x="0" y="35"/>
                  </a:lnTo>
                  <a:cubicBezTo>
                    <a:pt x="40" y="168"/>
                    <a:pt x="86" y="297"/>
                    <a:pt x="139" y="424"/>
                  </a:cubicBezTo>
                  <a:cubicBezTo>
                    <a:pt x="562" y="658"/>
                    <a:pt x="1055" y="731"/>
                    <a:pt x="1534" y="762"/>
                  </a:cubicBezTo>
                  <a:cubicBezTo>
                    <a:pt x="2083" y="799"/>
                    <a:pt x="2636" y="791"/>
                    <a:pt x="3180" y="883"/>
                  </a:cubicBezTo>
                  <a:cubicBezTo>
                    <a:pt x="3663" y="966"/>
                    <a:pt x="4138" y="1101"/>
                    <a:pt x="4601" y="1259"/>
                  </a:cubicBezTo>
                  <a:cubicBezTo>
                    <a:pt x="5116" y="1434"/>
                    <a:pt x="5621" y="1642"/>
                    <a:pt x="6100" y="1898"/>
                  </a:cubicBezTo>
                  <a:cubicBezTo>
                    <a:pt x="6108" y="1903"/>
                    <a:pt x="6119" y="1909"/>
                    <a:pt x="6128" y="1914"/>
                  </a:cubicBezTo>
                  <a:cubicBezTo>
                    <a:pt x="6706" y="1442"/>
                    <a:pt x="7143" y="806"/>
                    <a:pt x="7369" y="76"/>
                  </a:cubicBezTo>
                  <a:cubicBezTo>
                    <a:pt x="7266" y="61"/>
                    <a:pt x="7162" y="50"/>
                    <a:pt x="7058" y="39"/>
                  </a:cubicBezTo>
                  <a:cubicBezTo>
                    <a:pt x="6822" y="15"/>
                    <a:pt x="6587" y="1"/>
                    <a:pt x="6350"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1"/>
            <p:cNvSpPr/>
            <p:nvPr/>
          </p:nvSpPr>
          <p:spPr>
            <a:xfrm>
              <a:off x="4917687" y="5229900"/>
              <a:ext cx="235513" cy="74071"/>
            </a:xfrm>
            <a:custGeom>
              <a:avLst/>
              <a:gdLst/>
              <a:ahLst/>
              <a:cxnLst/>
              <a:rect l="l" t="t" r="r" b="b"/>
              <a:pathLst>
                <a:path w="4941" h="1554" extrusionOk="0">
                  <a:moveTo>
                    <a:pt x="948" y="0"/>
                  </a:moveTo>
                  <a:cubicBezTo>
                    <a:pt x="629" y="0"/>
                    <a:pt x="311" y="47"/>
                    <a:pt x="1" y="129"/>
                  </a:cubicBezTo>
                  <a:cubicBezTo>
                    <a:pt x="117" y="283"/>
                    <a:pt x="244" y="428"/>
                    <a:pt x="382" y="562"/>
                  </a:cubicBezTo>
                  <a:cubicBezTo>
                    <a:pt x="535" y="515"/>
                    <a:pt x="693" y="496"/>
                    <a:pt x="853" y="496"/>
                  </a:cubicBezTo>
                  <a:cubicBezTo>
                    <a:pt x="1108" y="496"/>
                    <a:pt x="1366" y="545"/>
                    <a:pt x="1611" y="610"/>
                  </a:cubicBezTo>
                  <a:cubicBezTo>
                    <a:pt x="2296" y="792"/>
                    <a:pt x="2919" y="1158"/>
                    <a:pt x="3577" y="1416"/>
                  </a:cubicBezTo>
                  <a:cubicBezTo>
                    <a:pt x="3707" y="1467"/>
                    <a:pt x="3841" y="1513"/>
                    <a:pt x="3975" y="1553"/>
                  </a:cubicBezTo>
                  <a:cubicBezTo>
                    <a:pt x="4318" y="1473"/>
                    <a:pt x="4640" y="1344"/>
                    <a:pt x="4941" y="1178"/>
                  </a:cubicBezTo>
                  <a:cubicBezTo>
                    <a:pt x="4658" y="1155"/>
                    <a:pt x="4380" y="1105"/>
                    <a:pt x="4108" y="1019"/>
                  </a:cubicBezTo>
                  <a:cubicBezTo>
                    <a:pt x="3875" y="948"/>
                    <a:pt x="3647" y="871"/>
                    <a:pt x="3423" y="772"/>
                  </a:cubicBezTo>
                  <a:cubicBezTo>
                    <a:pt x="3202" y="676"/>
                    <a:pt x="2984" y="568"/>
                    <a:pt x="2764" y="468"/>
                  </a:cubicBezTo>
                  <a:cubicBezTo>
                    <a:pt x="2329" y="268"/>
                    <a:pt x="1873" y="100"/>
                    <a:pt x="1397" y="32"/>
                  </a:cubicBezTo>
                  <a:cubicBezTo>
                    <a:pt x="1247" y="11"/>
                    <a:pt x="1097" y="0"/>
                    <a:pt x="948" y="0"/>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1"/>
            <p:cNvSpPr/>
            <p:nvPr/>
          </p:nvSpPr>
          <p:spPr>
            <a:xfrm>
              <a:off x="4849812" y="5008877"/>
              <a:ext cx="344618" cy="303149"/>
            </a:xfrm>
            <a:custGeom>
              <a:avLst/>
              <a:gdLst/>
              <a:ahLst/>
              <a:cxnLst/>
              <a:rect l="l" t="t" r="r" b="b"/>
              <a:pathLst>
                <a:path w="7230" h="6360" extrusionOk="0">
                  <a:moveTo>
                    <a:pt x="1514" y="0"/>
                  </a:moveTo>
                  <a:cubicBezTo>
                    <a:pt x="1513" y="0"/>
                    <a:pt x="1512" y="1"/>
                    <a:pt x="1510" y="2"/>
                  </a:cubicBezTo>
                  <a:cubicBezTo>
                    <a:pt x="1" y="1463"/>
                    <a:pt x="523" y="4184"/>
                    <a:pt x="1997" y="5463"/>
                  </a:cubicBezTo>
                  <a:cubicBezTo>
                    <a:pt x="2684" y="6058"/>
                    <a:pt x="3589" y="6360"/>
                    <a:pt x="4491" y="6360"/>
                  </a:cubicBezTo>
                  <a:cubicBezTo>
                    <a:pt x="5504" y="6360"/>
                    <a:pt x="6513" y="5980"/>
                    <a:pt x="7209" y="5210"/>
                  </a:cubicBezTo>
                  <a:cubicBezTo>
                    <a:pt x="7230" y="5187"/>
                    <a:pt x="7209" y="5155"/>
                    <a:pt x="7184" y="5155"/>
                  </a:cubicBezTo>
                  <a:cubicBezTo>
                    <a:pt x="7177" y="5155"/>
                    <a:pt x="7169" y="5158"/>
                    <a:pt x="7162" y="5164"/>
                  </a:cubicBezTo>
                  <a:cubicBezTo>
                    <a:pt x="6433" y="5879"/>
                    <a:pt x="5444" y="6259"/>
                    <a:pt x="4459" y="6259"/>
                  </a:cubicBezTo>
                  <a:cubicBezTo>
                    <a:pt x="3608" y="6259"/>
                    <a:pt x="2759" y="5975"/>
                    <a:pt x="2083" y="5377"/>
                  </a:cubicBezTo>
                  <a:cubicBezTo>
                    <a:pt x="615" y="4080"/>
                    <a:pt x="190" y="1552"/>
                    <a:pt x="1519" y="11"/>
                  </a:cubicBezTo>
                  <a:cubicBezTo>
                    <a:pt x="1523" y="7"/>
                    <a:pt x="1519" y="0"/>
                    <a:pt x="1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1"/>
            <p:cNvSpPr/>
            <p:nvPr/>
          </p:nvSpPr>
          <p:spPr>
            <a:xfrm>
              <a:off x="4984132" y="4937475"/>
              <a:ext cx="246142" cy="101955"/>
            </a:xfrm>
            <a:custGeom>
              <a:avLst/>
              <a:gdLst/>
              <a:ahLst/>
              <a:cxnLst/>
              <a:rect l="l" t="t" r="r" b="b"/>
              <a:pathLst>
                <a:path w="5164" h="2139" extrusionOk="0">
                  <a:moveTo>
                    <a:pt x="1680" y="0"/>
                  </a:moveTo>
                  <a:cubicBezTo>
                    <a:pt x="1076" y="0"/>
                    <a:pt x="472" y="138"/>
                    <a:pt x="14" y="477"/>
                  </a:cubicBezTo>
                  <a:cubicBezTo>
                    <a:pt x="0" y="487"/>
                    <a:pt x="7" y="507"/>
                    <a:pt x="21" y="507"/>
                  </a:cubicBezTo>
                  <a:cubicBezTo>
                    <a:pt x="23" y="507"/>
                    <a:pt x="26" y="506"/>
                    <a:pt x="29" y="505"/>
                  </a:cubicBezTo>
                  <a:cubicBezTo>
                    <a:pt x="498" y="234"/>
                    <a:pt x="1063" y="117"/>
                    <a:pt x="1629" y="117"/>
                  </a:cubicBezTo>
                  <a:cubicBezTo>
                    <a:pt x="2096" y="117"/>
                    <a:pt x="2563" y="197"/>
                    <a:pt x="2977" y="337"/>
                  </a:cubicBezTo>
                  <a:cubicBezTo>
                    <a:pt x="3909" y="652"/>
                    <a:pt x="4610" y="1279"/>
                    <a:pt x="5100" y="2124"/>
                  </a:cubicBezTo>
                  <a:cubicBezTo>
                    <a:pt x="5106" y="2135"/>
                    <a:pt x="5115" y="2139"/>
                    <a:pt x="5124" y="2139"/>
                  </a:cubicBezTo>
                  <a:cubicBezTo>
                    <a:pt x="5144" y="2139"/>
                    <a:pt x="5163" y="2118"/>
                    <a:pt x="5153" y="2095"/>
                  </a:cubicBezTo>
                  <a:cubicBezTo>
                    <a:pt x="4736" y="1224"/>
                    <a:pt x="3925" y="525"/>
                    <a:pt x="3012" y="217"/>
                  </a:cubicBezTo>
                  <a:cubicBezTo>
                    <a:pt x="2612" y="82"/>
                    <a:pt x="2146" y="0"/>
                    <a:pt x="1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1"/>
            <p:cNvSpPr/>
            <p:nvPr/>
          </p:nvSpPr>
          <p:spPr>
            <a:xfrm>
              <a:off x="4959822" y="5024130"/>
              <a:ext cx="27074" cy="27074"/>
            </a:xfrm>
            <a:custGeom>
              <a:avLst/>
              <a:gdLst/>
              <a:ahLst/>
              <a:cxnLst/>
              <a:rect l="l" t="t" r="r" b="b"/>
              <a:pathLst>
                <a:path w="568" h="568" extrusionOk="0">
                  <a:moveTo>
                    <a:pt x="284" y="0"/>
                  </a:moveTo>
                  <a:cubicBezTo>
                    <a:pt x="127" y="0"/>
                    <a:pt x="0" y="127"/>
                    <a:pt x="0" y="284"/>
                  </a:cubicBezTo>
                  <a:cubicBezTo>
                    <a:pt x="0" y="441"/>
                    <a:pt x="127" y="568"/>
                    <a:pt x="284" y="568"/>
                  </a:cubicBezTo>
                  <a:cubicBezTo>
                    <a:pt x="441" y="568"/>
                    <a:pt x="567" y="441"/>
                    <a:pt x="567" y="284"/>
                  </a:cubicBezTo>
                  <a:cubicBezTo>
                    <a:pt x="567" y="127"/>
                    <a:pt x="441"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1"/>
            <p:cNvSpPr/>
            <p:nvPr/>
          </p:nvSpPr>
          <p:spPr>
            <a:xfrm>
              <a:off x="4929651" y="5062596"/>
              <a:ext cx="45854" cy="45854"/>
            </a:xfrm>
            <a:custGeom>
              <a:avLst/>
              <a:gdLst/>
              <a:ahLst/>
              <a:cxnLst/>
              <a:rect l="l" t="t" r="r" b="b"/>
              <a:pathLst>
                <a:path w="962" h="962" extrusionOk="0">
                  <a:moveTo>
                    <a:pt x="481" y="1"/>
                  </a:moveTo>
                  <a:cubicBezTo>
                    <a:pt x="215" y="1"/>
                    <a:pt x="1" y="215"/>
                    <a:pt x="1" y="481"/>
                  </a:cubicBezTo>
                  <a:cubicBezTo>
                    <a:pt x="1" y="747"/>
                    <a:pt x="215" y="962"/>
                    <a:pt x="481" y="962"/>
                  </a:cubicBezTo>
                  <a:cubicBezTo>
                    <a:pt x="747" y="962"/>
                    <a:pt x="962" y="747"/>
                    <a:pt x="962" y="481"/>
                  </a:cubicBezTo>
                  <a:cubicBezTo>
                    <a:pt x="962" y="215"/>
                    <a:pt x="747" y="1"/>
                    <a:pt x="481"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1"/>
            <p:cNvSpPr/>
            <p:nvPr/>
          </p:nvSpPr>
          <p:spPr>
            <a:xfrm>
              <a:off x="5051387" y="5024130"/>
              <a:ext cx="27074" cy="27074"/>
            </a:xfrm>
            <a:custGeom>
              <a:avLst/>
              <a:gdLst/>
              <a:ahLst/>
              <a:cxnLst/>
              <a:rect l="l" t="t" r="r" b="b"/>
              <a:pathLst>
                <a:path w="568" h="568" extrusionOk="0">
                  <a:moveTo>
                    <a:pt x="284" y="0"/>
                  </a:moveTo>
                  <a:cubicBezTo>
                    <a:pt x="127" y="0"/>
                    <a:pt x="0" y="127"/>
                    <a:pt x="0" y="284"/>
                  </a:cubicBezTo>
                  <a:cubicBezTo>
                    <a:pt x="0" y="441"/>
                    <a:pt x="127" y="568"/>
                    <a:pt x="284" y="568"/>
                  </a:cubicBezTo>
                  <a:cubicBezTo>
                    <a:pt x="441" y="568"/>
                    <a:pt x="567" y="441"/>
                    <a:pt x="567" y="284"/>
                  </a:cubicBezTo>
                  <a:cubicBezTo>
                    <a:pt x="567" y="127"/>
                    <a:pt x="441"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1"/>
            <p:cNvSpPr/>
            <p:nvPr/>
          </p:nvSpPr>
          <p:spPr>
            <a:xfrm>
              <a:off x="5062827" y="5062596"/>
              <a:ext cx="45806" cy="45854"/>
            </a:xfrm>
            <a:custGeom>
              <a:avLst/>
              <a:gdLst/>
              <a:ahLst/>
              <a:cxnLst/>
              <a:rect l="l" t="t" r="r" b="b"/>
              <a:pathLst>
                <a:path w="961" h="962" extrusionOk="0">
                  <a:moveTo>
                    <a:pt x="481" y="1"/>
                  </a:moveTo>
                  <a:cubicBezTo>
                    <a:pt x="215" y="1"/>
                    <a:pt x="1" y="215"/>
                    <a:pt x="1" y="481"/>
                  </a:cubicBezTo>
                  <a:cubicBezTo>
                    <a:pt x="1" y="747"/>
                    <a:pt x="215" y="962"/>
                    <a:pt x="481" y="962"/>
                  </a:cubicBezTo>
                  <a:cubicBezTo>
                    <a:pt x="746" y="962"/>
                    <a:pt x="961" y="747"/>
                    <a:pt x="961" y="481"/>
                  </a:cubicBezTo>
                  <a:cubicBezTo>
                    <a:pt x="961" y="215"/>
                    <a:pt x="746" y="1"/>
                    <a:pt x="481"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1"/>
            <p:cNvSpPr/>
            <p:nvPr/>
          </p:nvSpPr>
          <p:spPr>
            <a:xfrm>
              <a:off x="4998860" y="5051585"/>
              <a:ext cx="49810" cy="28933"/>
            </a:xfrm>
            <a:custGeom>
              <a:avLst/>
              <a:gdLst/>
              <a:ahLst/>
              <a:cxnLst/>
              <a:rect l="l" t="t" r="r" b="b"/>
              <a:pathLst>
                <a:path w="1045" h="607" extrusionOk="0">
                  <a:moveTo>
                    <a:pt x="959" y="1"/>
                  </a:moveTo>
                  <a:cubicBezTo>
                    <a:pt x="957" y="1"/>
                    <a:pt x="955" y="1"/>
                    <a:pt x="952" y="1"/>
                  </a:cubicBezTo>
                  <a:cubicBezTo>
                    <a:pt x="913" y="4"/>
                    <a:pt x="881" y="39"/>
                    <a:pt x="883" y="80"/>
                  </a:cubicBezTo>
                  <a:cubicBezTo>
                    <a:pt x="884" y="116"/>
                    <a:pt x="894" y="435"/>
                    <a:pt x="542" y="456"/>
                  </a:cubicBezTo>
                  <a:cubicBezTo>
                    <a:pt x="529" y="456"/>
                    <a:pt x="516" y="457"/>
                    <a:pt x="504" y="457"/>
                  </a:cubicBezTo>
                  <a:cubicBezTo>
                    <a:pt x="399" y="457"/>
                    <a:pt x="316" y="429"/>
                    <a:pt x="256" y="374"/>
                  </a:cubicBezTo>
                  <a:cubicBezTo>
                    <a:pt x="154" y="278"/>
                    <a:pt x="150" y="126"/>
                    <a:pt x="150" y="123"/>
                  </a:cubicBezTo>
                  <a:cubicBezTo>
                    <a:pt x="150" y="81"/>
                    <a:pt x="117" y="48"/>
                    <a:pt x="76" y="48"/>
                  </a:cubicBezTo>
                  <a:cubicBezTo>
                    <a:pt x="34" y="48"/>
                    <a:pt x="1" y="83"/>
                    <a:pt x="1" y="123"/>
                  </a:cubicBezTo>
                  <a:cubicBezTo>
                    <a:pt x="1" y="132"/>
                    <a:pt x="3" y="340"/>
                    <a:pt x="153" y="482"/>
                  </a:cubicBezTo>
                  <a:cubicBezTo>
                    <a:pt x="241" y="563"/>
                    <a:pt x="359" y="606"/>
                    <a:pt x="502" y="606"/>
                  </a:cubicBezTo>
                  <a:cubicBezTo>
                    <a:pt x="519" y="606"/>
                    <a:pt x="536" y="604"/>
                    <a:pt x="550" y="603"/>
                  </a:cubicBezTo>
                  <a:cubicBezTo>
                    <a:pt x="702" y="594"/>
                    <a:pt x="822" y="540"/>
                    <a:pt x="907" y="445"/>
                  </a:cubicBezTo>
                  <a:cubicBezTo>
                    <a:pt x="1045" y="289"/>
                    <a:pt x="1031" y="80"/>
                    <a:pt x="1031" y="70"/>
                  </a:cubicBezTo>
                  <a:cubicBezTo>
                    <a:pt x="1029" y="33"/>
                    <a:pt x="997" y="1"/>
                    <a:pt x="959"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7" name="Google Shape;3317;p41"/>
          <p:cNvGrpSpPr/>
          <p:nvPr/>
        </p:nvGrpSpPr>
        <p:grpSpPr>
          <a:xfrm>
            <a:off x="310809" y="-109565"/>
            <a:ext cx="1127479" cy="1509825"/>
            <a:chOff x="343086" y="2700509"/>
            <a:chExt cx="453294" cy="607014"/>
          </a:xfrm>
        </p:grpSpPr>
        <p:sp>
          <p:nvSpPr>
            <p:cNvPr id="3318" name="Google Shape;3318;p41"/>
            <p:cNvSpPr/>
            <p:nvPr/>
          </p:nvSpPr>
          <p:spPr>
            <a:xfrm>
              <a:off x="354430" y="2713093"/>
              <a:ext cx="248001" cy="308679"/>
            </a:xfrm>
            <a:custGeom>
              <a:avLst/>
              <a:gdLst/>
              <a:ahLst/>
              <a:cxnLst/>
              <a:rect l="l" t="t" r="r" b="b"/>
              <a:pathLst>
                <a:path w="5203" h="6476" extrusionOk="0">
                  <a:moveTo>
                    <a:pt x="4463" y="0"/>
                  </a:moveTo>
                  <a:lnTo>
                    <a:pt x="4416" y="3026"/>
                  </a:lnTo>
                  <a:lnTo>
                    <a:pt x="4416" y="3028"/>
                  </a:lnTo>
                  <a:lnTo>
                    <a:pt x="5151" y="5943"/>
                  </a:lnTo>
                  <a:lnTo>
                    <a:pt x="4179" y="6418"/>
                  </a:lnTo>
                  <a:lnTo>
                    <a:pt x="2830" y="4769"/>
                  </a:lnTo>
                  <a:lnTo>
                    <a:pt x="29" y="2368"/>
                  </a:lnTo>
                  <a:lnTo>
                    <a:pt x="0" y="2404"/>
                  </a:lnTo>
                  <a:lnTo>
                    <a:pt x="2797" y="4800"/>
                  </a:lnTo>
                  <a:lnTo>
                    <a:pt x="4156" y="6460"/>
                  </a:lnTo>
                  <a:lnTo>
                    <a:pt x="4168" y="6475"/>
                  </a:lnTo>
                  <a:lnTo>
                    <a:pt x="5203" y="5967"/>
                  </a:lnTo>
                  <a:lnTo>
                    <a:pt x="4461" y="3023"/>
                  </a:lnTo>
                  <a:lnTo>
                    <a:pt x="4509" y="1"/>
                  </a:lnTo>
                  <a:lnTo>
                    <a:pt x="4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1"/>
            <p:cNvSpPr/>
            <p:nvPr/>
          </p:nvSpPr>
          <p:spPr>
            <a:xfrm>
              <a:off x="483650" y="2856564"/>
              <a:ext cx="83175" cy="90278"/>
            </a:xfrm>
            <a:custGeom>
              <a:avLst/>
              <a:gdLst/>
              <a:ahLst/>
              <a:cxnLst/>
              <a:rect l="l" t="t" r="r" b="b"/>
              <a:pathLst>
                <a:path w="1745" h="1894" extrusionOk="0">
                  <a:moveTo>
                    <a:pt x="1710" y="0"/>
                  </a:moveTo>
                  <a:lnTo>
                    <a:pt x="0" y="1862"/>
                  </a:lnTo>
                  <a:lnTo>
                    <a:pt x="34" y="1894"/>
                  </a:lnTo>
                  <a:lnTo>
                    <a:pt x="1744" y="31"/>
                  </a:lnTo>
                  <a:lnTo>
                    <a:pt x="17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1"/>
            <p:cNvSpPr/>
            <p:nvPr/>
          </p:nvSpPr>
          <p:spPr>
            <a:xfrm>
              <a:off x="604767" y="3000036"/>
              <a:ext cx="179316" cy="297906"/>
            </a:xfrm>
            <a:custGeom>
              <a:avLst/>
              <a:gdLst/>
              <a:ahLst/>
              <a:cxnLst/>
              <a:rect l="l" t="t" r="r" b="b"/>
              <a:pathLst>
                <a:path w="3762" h="6250" extrusionOk="0">
                  <a:moveTo>
                    <a:pt x="35" y="1"/>
                  </a:moveTo>
                  <a:lnTo>
                    <a:pt x="0" y="31"/>
                  </a:lnTo>
                  <a:lnTo>
                    <a:pt x="3691" y="4191"/>
                  </a:lnTo>
                  <a:lnTo>
                    <a:pt x="474" y="6212"/>
                  </a:lnTo>
                  <a:lnTo>
                    <a:pt x="497" y="6249"/>
                  </a:lnTo>
                  <a:lnTo>
                    <a:pt x="3761" y="4202"/>
                  </a:lnTo>
                  <a:lnTo>
                    <a:pt x="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1"/>
            <p:cNvSpPr/>
            <p:nvPr/>
          </p:nvSpPr>
          <p:spPr>
            <a:xfrm>
              <a:off x="407052" y="3025251"/>
              <a:ext cx="158963" cy="193186"/>
            </a:xfrm>
            <a:custGeom>
              <a:avLst/>
              <a:gdLst/>
              <a:ahLst/>
              <a:cxnLst/>
              <a:rect l="l" t="t" r="r" b="b"/>
              <a:pathLst>
                <a:path w="3335" h="4053" extrusionOk="0">
                  <a:moveTo>
                    <a:pt x="45" y="0"/>
                  </a:moveTo>
                  <a:lnTo>
                    <a:pt x="0" y="2"/>
                  </a:lnTo>
                  <a:lnTo>
                    <a:pt x="102" y="4053"/>
                  </a:lnTo>
                  <a:lnTo>
                    <a:pt x="3335" y="2299"/>
                  </a:lnTo>
                  <a:lnTo>
                    <a:pt x="2947" y="62"/>
                  </a:lnTo>
                  <a:lnTo>
                    <a:pt x="2902" y="70"/>
                  </a:lnTo>
                  <a:lnTo>
                    <a:pt x="3283" y="2275"/>
                  </a:lnTo>
                  <a:lnTo>
                    <a:pt x="147" y="3977"/>
                  </a:lnTo>
                  <a:lnTo>
                    <a:pt x="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1"/>
            <p:cNvSpPr/>
            <p:nvPr/>
          </p:nvSpPr>
          <p:spPr>
            <a:xfrm>
              <a:off x="554147" y="2846745"/>
              <a:ext cx="23642" cy="21116"/>
            </a:xfrm>
            <a:custGeom>
              <a:avLst/>
              <a:gdLst/>
              <a:ahLst/>
              <a:cxnLst/>
              <a:rect l="l" t="t" r="r" b="b"/>
              <a:pathLst>
                <a:path w="496" h="443" extrusionOk="0">
                  <a:moveTo>
                    <a:pt x="248" y="1"/>
                  </a:moveTo>
                  <a:cubicBezTo>
                    <a:pt x="186" y="1"/>
                    <a:pt x="124" y="27"/>
                    <a:pt x="81" y="77"/>
                  </a:cubicBezTo>
                  <a:cubicBezTo>
                    <a:pt x="1" y="170"/>
                    <a:pt x="11" y="311"/>
                    <a:pt x="104" y="389"/>
                  </a:cubicBezTo>
                  <a:cubicBezTo>
                    <a:pt x="146" y="425"/>
                    <a:pt x="198" y="443"/>
                    <a:pt x="249" y="443"/>
                  </a:cubicBezTo>
                  <a:cubicBezTo>
                    <a:pt x="311" y="443"/>
                    <a:pt x="373" y="416"/>
                    <a:pt x="416" y="365"/>
                  </a:cubicBezTo>
                  <a:cubicBezTo>
                    <a:pt x="496" y="273"/>
                    <a:pt x="485" y="133"/>
                    <a:pt x="392" y="54"/>
                  </a:cubicBezTo>
                  <a:cubicBezTo>
                    <a:pt x="350" y="18"/>
                    <a:pt x="299"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1"/>
            <p:cNvSpPr/>
            <p:nvPr/>
          </p:nvSpPr>
          <p:spPr>
            <a:xfrm>
              <a:off x="540181" y="3011476"/>
              <a:ext cx="23594" cy="21116"/>
            </a:xfrm>
            <a:custGeom>
              <a:avLst/>
              <a:gdLst/>
              <a:ahLst/>
              <a:cxnLst/>
              <a:rect l="l" t="t" r="r" b="b"/>
              <a:pathLst>
                <a:path w="495" h="443" extrusionOk="0">
                  <a:moveTo>
                    <a:pt x="246" y="1"/>
                  </a:moveTo>
                  <a:cubicBezTo>
                    <a:pt x="184" y="1"/>
                    <a:pt x="122" y="27"/>
                    <a:pt x="79" y="78"/>
                  </a:cubicBezTo>
                  <a:cubicBezTo>
                    <a:pt x="0" y="170"/>
                    <a:pt x="10" y="310"/>
                    <a:pt x="103" y="389"/>
                  </a:cubicBezTo>
                  <a:cubicBezTo>
                    <a:pt x="144" y="425"/>
                    <a:pt x="195" y="442"/>
                    <a:pt x="246" y="442"/>
                  </a:cubicBezTo>
                  <a:cubicBezTo>
                    <a:pt x="308" y="442"/>
                    <a:pt x="370" y="416"/>
                    <a:pt x="414" y="366"/>
                  </a:cubicBezTo>
                  <a:cubicBezTo>
                    <a:pt x="495" y="273"/>
                    <a:pt x="484" y="132"/>
                    <a:pt x="391" y="54"/>
                  </a:cubicBezTo>
                  <a:cubicBezTo>
                    <a:pt x="349" y="18"/>
                    <a:pt x="298" y="1"/>
                    <a:pt x="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1"/>
            <p:cNvSpPr/>
            <p:nvPr/>
          </p:nvSpPr>
          <p:spPr>
            <a:xfrm>
              <a:off x="616063" y="3286407"/>
              <a:ext cx="23642" cy="21116"/>
            </a:xfrm>
            <a:custGeom>
              <a:avLst/>
              <a:gdLst/>
              <a:ahLst/>
              <a:cxnLst/>
              <a:rect l="l" t="t" r="r" b="b"/>
              <a:pathLst>
                <a:path w="496" h="443" extrusionOk="0">
                  <a:moveTo>
                    <a:pt x="249" y="1"/>
                  </a:moveTo>
                  <a:cubicBezTo>
                    <a:pt x="186" y="1"/>
                    <a:pt x="124" y="27"/>
                    <a:pt x="81" y="78"/>
                  </a:cubicBezTo>
                  <a:cubicBezTo>
                    <a:pt x="1" y="170"/>
                    <a:pt x="11" y="311"/>
                    <a:pt x="104" y="389"/>
                  </a:cubicBezTo>
                  <a:cubicBezTo>
                    <a:pt x="146" y="425"/>
                    <a:pt x="198" y="443"/>
                    <a:pt x="249" y="443"/>
                  </a:cubicBezTo>
                  <a:cubicBezTo>
                    <a:pt x="312" y="443"/>
                    <a:pt x="373" y="417"/>
                    <a:pt x="416" y="366"/>
                  </a:cubicBezTo>
                  <a:cubicBezTo>
                    <a:pt x="496" y="273"/>
                    <a:pt x="485" y="133"/>
                    <a:pt x="392" y="54"/>
                  </a:cubicBezTo>
                  <a:cubicBezTo>
                    <a:pt x="351" y="18"/>
                    <a:pt x="300" y="1"/>
                    <a:pt x="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1"/>
            <p:cNvSpPr/>
            <p:nvPr/>
          </p:nvSpPr>
          <p:spPr>
            <a:xfrm>
              <a:off x="587083" y="2984402"/>
              <a:ext cx="28122" cy="25119"/>
            </a:xfrm>
            <a:custGeom>
              <a:avLst/>
              <a:gdLst/>
              <a:ahLst/>
              <a:cxnLst/>
              <a:rect l="l" t="t" r="r" b="b"/>
              <a:pathLst>
                <a:path w="590" h="527" extrusionOk="0">
                  <a:moveTo>
                    <a:pt x="297" y="0"/>
                  </a:moveTo>
                  <a:cubicBezTo>
                    <a:pt x="222" y="0"/>
                    <a:pt x="148" y="32"/>
                    <a:pt x="95" y="92"/>
                  </a:cubicBezTo>
                  <a:cubicBezTo>
                    <a:pt x="0" y="202"/>
                    <a:pt x="14" y="369"/>
                    <a:pt x="124" y="464"/>
                  </a:cubicBezTo>
                  <a:cubicBezTo>
                    <a:pt x="173" y="506"/>
                    <a:pt x="234" y="527"/>
                    <a:pt x="294" y="527"/>
                  </a:cubicBezTo>
                  <a:cubicBezTo>
                    <a:pt x="369" y="527"/>
                    <a:pt x="443" y="495"/>
                    <a:pt x="496" y="435"/>
                  </a:cubicBezTo>
                  <a:cubicBezTo>
                    <a:pt x="590" y="325"/>
                    <a:pt x="576" y="159"/>
                    <a:pt x="466" y="63"/>
                  </a:cubicBezTo>
                  <a:cubicBezTo>
                    <a:pt x="417" y="21"/>
                    <a:pt x="357"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1"/>
            <p:cNvSpPr/>
            <p:nvPr/>
          </p:nvSpPr>
          <p:spPr>
            <a:xfrm>
              <a:off x="398902" y="3204090"/>
              <a:ext cx="28170" cy="25119"/>
            </a:xfrm>
            <a:custGeom>
              <a:avLst/>
              <a:gdLst/>
              <a:ahLst/>
              <a:cxnLst/>
              <a:rect l="l" t="t" r="r" b="b"/>
              <a:pathLst>
                <a:path w="591" h="527" extrusionOk="0">
                  <a:moveTo>
                    <a:pt x="296" y="0"/>
                  </a:moveTo>
                  <a:cubicBezTo>
                    <a:pt x="221" y="0"/>
                    <a:pt x="147" y="31"/>
                    <a:pt x="95" y="91"/>
                  </a:cubicBezTo>
                  <a:cubicBezTo>
                    <a:pt x="1" y="201"/>
                    <a:pt x="14" y="368"/>
                    <a:pt x="124" y="463"/>
                  </a:cubicBezTo>
                  <a:cubicBezTo>
                    <a:pt x="174" y="506"/>
                    <a:pt x="235" y="526"/>
                    <a:pt x="296" y="526"/>
                  </a:cubicBezTo>
                  <a:cubicBezTo>
                    <a:pt x="371" y="526"/>
                    <a:pt x="444" y="495"/>
                    <a:pt x="496" y="435"/>
                  </a:cubicBezTo>
                  <a:cubicBezTo>
                    <a:pt x="590" y="325"/>
                    <a:pt x="577" y="158"/>
                    <a:pt x="467" y="63"/>
                  </a:cubicBezTo>
                  <a:cubicBezTo>
                    <a:pt x="417" y="21"/>
                    <a:pt x="356"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1"/>
            <p:cNvSpPr/>
            <p:nvPr/>
          </p:nvSpPr>
          <p:spPr>
            <a:xfrm>
              <a:off x="768305" y="3187455"/>
              <a:ext cx="28075" cy="25167"/>
            </a:xfrm>
            <a:custGeom>
              <a:avLst/>
              <a:gdLst/>
              <a:ahLst/>
              <a:cxnLst/>
              <a:rect l="l" t="t" r="r" b="b"/>
              <a:pathLst>
                <a:path w="589" h="528" extrusionOk="0">
                  <a:moveTo>
                    <a:pt x="296" y="1"/>
                  </a:moveTo>
                  <a:cubicBezTo>
                    <a:pt x="222" y="1"/>
                    <a:pt x="147" y="32"/>
                    <a:pt x="95" y="93"/>
                  </a:cubicBezTo>
                  <a:cubicBezTo>
                    <a:pt x="1" y="203"/>
                    <a:pt x="13" y="369"/>
                    <a:pt x="123" y="465"/>
                  </a:cubicBezTo>
                  <a:cubicBezTo>
                    <a:pt x="173" y="507"/>
                    <a:pt x="234" y="527"/>
                    <a:pt x="294" y="527"/>
                  </a:cubicBezTo>
                  <a:cubicBezTo>
                    <a:pt x="369" y="527"/>
                    <a:pt x="443" y="496"/>
                    <a:pt x="495" y="435"/>
                  </a:cubicBezTo>
                  <a:cubicBezTo>
                    <a:pt x="589" y="325"/>
                    <a:pt x="575" y="160"/>
                    <a:pt x="466" y="64"/>
                  </a:cubicBezTo>
                  <a:cubicBezTo>
                    <a:pt x="417" y="21"/>
                    <a:pt x="357"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1"/>
            <p:cNvSpPr/>
            <p:nvPr/>
          </p:nvSpPr>
          <p:spPr>
            <a:xfrm>
              <a:off x="554147" y="2700509"/>
              <a:ext cx="28122" cy="25215"/>
            </a:xfrm>
            <a:custGeom>
              <a:avLst/>
              <a:gdLst/>
              <a:ahLst/>
              <a:cxnLst/>
              <a:rect l="l" t="t" r="r" b="b"/>
              <a:pathLst>
                <a:path w="590" h="529" extrusionOk="0">
                  <a:moveTo>
                    <a:pt x="296" y="0"/>
                  </a:moveTo>
                  <a:cubicBezTo>
                    <a:pt x="222" y="0"/>
                    <a:pt x="148" y="32"/>
                    <a:pt x="95" y="93"/>
                  </a:cubicBezTo>
                  <a:cubicBezTo>
                    <a:pt x="1" y="203"/>
                    <a:pt x="14" y="369"/>
                    <a:pt x="124" y="464"/>
                  </a:cubicBezTo>
                  <a:cubicBezTo>
                    <a:pt x="174" y="507"/>
                    <a:pt x="235" y="528"/>
                    <a:pt x="296" y="528"/>
                  </a:cubicBezTo>
                  <a:cubicBezTo>
                    <a:pt x="370" y="528"/>
                    <a:pt x="444" y="497"/>
                    <a:pt x="496" y="436"/>
                  </a:cubicBezTo>
                  <a:cubicBezTo>
                    <a:pt x="590" y="326"/>
                    <a:pt x="576" y="160"/>
                    <a:pt x="466" y="64"/>
                  </a:cubicBezTo>
                  <a:cubicBezTo>
                    <a:pt x="417" y="21"/>
                    <a:pt x="357"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1"/>
            <p:cNvSpPr/>
            <p:nvPr/>
          </p:nvSpPr>
          <p:spPr>
            <a:xfrm>
              <a:off x="557578" y="3127873"/>
              <a:ext cx="14347" cy="12822"/>
            </a:xfrm>
            <a:custGeom>
              <a:avLst/>
              <a:gdLst/>
              <a:ahLst/>
              <a:cxnLst/>
              <a:rect l="l" t="t" r="r" b="b"/>
              <a:pathLst>
                <a:path w="301" h="269" extrusionOk="0">
                  <a:moveTo>
                    <a:pt x="150" y="0"/>
                  </a:moveTo>
                  <a:cubicBezTo>
                    <a:pt x="112" y="0"/>
                    <a:pt x="75" y="16"/>
                    <a:pt x="49" y="47"/>
                  </a:cubicBezTo>
                  <a:cubicBezTo>
                    <a:pt x="1" y="103"/>
                    <a:pt x="7" y="188"/>
                    <a:pt x="64" y="235"/>
                  </a:cubicBezTo>
                  <a:cubicBezTo>
                    <a:pt x="89" y="258"/>
                    <a:pt x="120" y="268"/>
                    <a:pt x="151" y="268"/>
                  </a:cubicBezTo>
                  <a:cubicBezTo>
                    <a:pt x="188" y="268"/>
                    <a:pt x="226" y="252"/>
                    <a:pt x="252" y="222"/>
                  </a:cubicBezTo>
                  <a:cubicBezTo>
                    <a:pt x="300" y="165"/>
                    <a:pt x="294" y="80"/>
                    <a:pt x="237" y="33"/>
                  </a:cubicBezTo>
                  <a:cubicBezTo>
                    <a:pt x="212" y="11"/>
                    <a:pt x="181" y="0"/>
                    <a:pt x="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1"/>
            <p:cNvSpPr/>
            <p:nvPr/>
          </p:nvSpPr>
          <p:spPr>
            <a:xfrm>
              <a:off x="402095" y="3014335"/>
              <a:ext cx="14347" cy="12822"/>
            </a:xfrm>
            <a:custGeom>
              <a:avLst/>
              <a:gdLst/>
              <a:ahLst/>
              <a:cxnLst/>
              <a:rect l="l" t="t" r="r" b="b"/>
              <a:pathLst>
                <a:path w="301" h="269" extrusionOk="0">
                  <a:moveTo>
                    <a:pt x="150" y="1"/>
                  </a:moveTo>
                  <a:cubicBezTo>
                    <a:pt x="112" y="1"/>
                    <a:pt x="75" y="17"/>
                    <a:pt x="49" y="47"/>
                  </a:cubicBezTo>
                  <a:cubicBezTo>
                    <a:pt x="1" y="104"/>
                    <a:pt x="7" y="189"/>
                    <a:pt x="64" y="236"/>
                  </a:cubicBezTo>
                  <a:cubicBezTo>
                    <a:pt x="88" y="258"/>
                    <a:pt x="119" y="269"/>
                    <a:pt x="150" y="269"/>
                  </a:cubicBezTo>
                  <a:cubicBezTo>
                    <a:pt x="188" y="269"/>
                    <a:pt x="226" y="253"/>
                    <a:pt x="252" y="222"/>
                  </a:cubicBezTo>
                  <a:cubicBezTo>
                    <a:pt x="300" y="166"/>
                    <a:pt x="294" y="81"/>
                    <a:pt x="237" y="34"/>
                  </a:cubicBezTo>
                  <a:cubicBezTo>
                    <a:pt x="212" y="12"/>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1"/>
            <p:cNvSpPr/>
            <p:nvPr/>
          </p:nvSpPr>
          <p:spPr>
            <a:xfrm>
              <a:off x="481505" y="2934830"/>
              <a:ext cx="14299" cy="12822"/>
            </a:xfrm>
            <a:custGeom>
              <a:avLst/>
              <a:gdLst/>
              <a:ahLst/>
              <a:cxnLst/>
              <a:rect l="l" t="t" r="r" b="b"/>
              <a:pathLst>
                <a:path w="300" h="269" extrusionOk="0">
                  <a:moveTo>
                    <a:pt x="150" y="1"/>
                  </a:moveTo>
                  <a:cubicBezTo>
                    <a:pt x="112" y="1"/>
                    <a:pt x="74" y="17"/>
                    <a:pt x="49" y="48"/>
                  </a:cubicBezTo>
                  <a:cubicBezTo>
                    <a:pt x="0" y="103"/>
                    <a:pt x="7" y="189"/>
                    <a:pt x="63" y="236"/>
                  </a:cubicBezTo>
                  <a:cubicBezTo>
                    <a:pt x="88" y="258"/>
                    <a:pt x="119" y="268"/>
                    <a:pt x="150" y="268"/>
                  </a:cubicBezTo>
                  <a:cubicBezTo>
                    <a:pt x="188" y="268"/>
                    <a:pt x="225" y="253"/>
                    <a:pt x="252" y="221"/>
                  </a:cubicBezTo>
                  <a:cubicBezTo>
                    <a:pt x="300" y="165"/>
                    <a:pt x="293" y="80"/>
                    <a:pt x="237" y="33"/>
                  </a:cubicBezTo>
                  <a:cubicBezTo>
                    <a:pt x="212" y="11"/>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1"/>
            <p:cNvSpPr/>
            <p:nvPr/>
          </p:nvSpPr>
          <p:spPr>
            <a:xfrm>
              <a:off x="343086" y="2816240"/>
              <a:ext cx="14347" cy="12822"/>
            </a:xfrm>
            <a:custGeom>
              <a:avLst/>
              <a:gdLst/>
              <a:ahLst/>
              <a:cxnLst/>
              <a:rect l="l" t="t" r="r" b="b"/>
              <a:pathLst>
                <a:path w="301" h="269" extrusionOk="0">
                  <a:moveTo>
                    <a:pt x="151" y="1"/>
                  </a:moveTo>
                  <a:cubicBezTo>
                    <a:pt x="113" y="1"/>
                    <a:pt x="75" y="17"/>
                    <a:pt x="50" y="47"/>
                  </a:cubicBezTo>
                  <a:cubicBezTo>
                    <a:pt x="0" y="104"/>
                    <a:pt x="8" y="189"/>
                    <a:pt x="63" y="236"/>
                  </a:cubicBezTo>
                  <a:cubicBezTo>
                    <a:pt x="89" y="258"/>
                    <a:pt x="120" y="269"/>
                    <a:pt x="151" y="269"/>
                  </a:cubicBezTo>
                  <a:cubicBezTo>
                    <a:pt x="188" y="269"/>
                    <a:pt x="226" y="253"/>
                    <a:pt x="252" y="222"/>
                  </a:cubicBezTo>
                  <a:cubicBezTo>
                    <a:pt x="301" y="166"/>
                    <a:pt x="294" y="81"/>
                    <a:pt x="238" y="34"/>
                  </a:cubicBezTo>
                  <a:cubicBezTo>
                    <a:pt x="213" y="12"/>
                    <a:pt x="181"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3" name="Google Shape;3333;p41"/>
          <p:cNvGrpSpPr/>
          <p:nvPr/>
        </p:nvGrpSpPr>
        <p:grpSpPr>
          <a:xfrm rot="-626566">
            <a:off x="7127970" y="872902"/>
            <a:ext cx="779336" cy="952468"/>
            <a:chOff x="1562309" y="2509229"/>
            <a:chExt cx="347240" cy="424361"/>
          </a:xfrm>
        </p:grpSpPr>
        <p:sp>
          <p:nvSpPr>
            <p:cNvPr id="3334" name="Google Shape;3334;p41"/>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1"/>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1"/>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1"/>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1"/>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1"/>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1"/>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1"/>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1"/>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1"/>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1"/>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1"/>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1"/>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7" name="Google Shape;3347;p41"/>
          <p:cNvGrpSpPr/>
          <p:nvPr/>
        </p:nvGrpSpPr>
        <p:grpSpPr>
          <a:xfrm rot="1560014">
            <a:off x="2980198" y="3603712"/>
            <a:ext cx="1121187" cy="1132994"/>
            <a:chOff x="4040460" y="135322"/>
            <a:chExt cx="330843" cy="334322"/>
          </a:xfrm>
        </p:grpSpPr>
        <p:sp>
          <p:nvSpPr>
            <p:cNvPr id="3348" name="Google Shape;3348;p41"/>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1"/>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1"/>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1"/>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1"/>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1"/>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1"/>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1"/>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1"/>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1"/>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1"/>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9" name="Google Shape;3359;p41"/>
          <p:cNvGrpSpPr/>
          <p:nvPr/>
        </p:nvGrpSpPr>
        <p:grpSpPr>
          <a:xfrm>
            <a:off x="2303209" y="1360160"/>
            <a:ext cx="446753" cy="307144"/>
            <a:chOff x="5807116" y="-753678"/>
            <a:chExt cx="145807" cy="100239"/>
          </a:xfrm>
        </p:grpSpPr>
        <p:sp>
          <p:nvSpPr>
            <p:cNvPr id="3360" name="Google Shape;3360;p41"/>
            <p:cNvSpPr/>
            <p:nvPr/>
          </p:nvSpPr>
          <p:spPr>
            <a:xfrm>
              <a:off x="5807116" y="-753678"/>
              <a:ext cx="84272" cy="84319"/>
            </a:xfrm>
            <a:custGeom>
              <a:avLst/>
              <a:gdLst/>
              <a:ahLst/>
              <a:cxnLst/>
              <a:rect l="l" t="t" r="r" b="b"/>
              <a:pathLst>
                <a:path w="1768" h="1769" extrusionOk="0">
                  <a:moveTo>
                    <a:pt x="904" y="0"/>
                  </a:moveTo>
                  <a:cubicBezTo>
                    <a:pt x="787" y="0"/>
                    <a:pt x="607" y="606"/>
                    <a:pt x="607" y="606"/>
                  </a:cubicBezTo>
                  <a:cubicBezTo>
                    <a:pt x="607" y="606"/>
                    <a:pt x="442" y="577"/>
                    <a:pt x="287" y="577"/>
                  </a:cubicBezTo>
                  <a:cubicBezTo>
                    <a:pt x="150" y="577"/>
                    <a:pt x="20" y="599"/>
                    <a:pt x="14" y="684"/>
                  </a:cubicBezTo>
                  <a:cubicBezTo>
                    <a:pt x="1" y="865"/>
                    <a:pt x="503" y="1032"/>
                    <a:pt x="503" y="1032"/>
                  </a:cubicBezTo>
                  <a:cubicBezTo>
                    <a:pt x="503" y="1032"/>
                    <a:pt x="219" y="1611"/>
                    <a:pt x="336" y="1701"/>
                  </a:cubicBezTo>
                  <a:cubicBezTo>
                    <a:pt x="346" y="1709"/>
                    <a:pt x="358" y="1713"/>
                    <a:pt x="373" y="1713"/>
                  </a:cubicBezTo>
                  <a:cubicBezTo>
                    <a:pt x="525" y="1713"/>
                    <a:pt x="890" y="1315"/>
                    <a:pt x="890" y="1315"/>
                  </a:cubicBezTo>
                  <a:cubicBezTo>
                    <a:pt x="890" y="1315"/>
                    <a:pt x="1144" y="1769"/>
                    <a:pt x="1307" y="1769"/>
                  </a:cubicBezTo>
                  <a:cubicBezTo>
                    <a:pt x="1324" y="1769"/>
                    <a:pt x="1340" y="1764"/>
                    <a:pt x="1355" y="1752"/>
                  </a:cubicBezTo>
                  <a:cubicBezTo>
                    <a:pt x="1509" y="1636"/>
                    <a:pt x="1291" y="1134"/>
                    <a:pt x="1291" y="1134"/>
                  </a:cubicBezTo>
                  <a:cubicBezTo>
                    <a:pt x="1291" y="1134"/>
                    <a:pt x="1743" y="940"/>
                    <a:pt x="1755" y="785"/>
                  </a:cubicBezTo>
                  <a:cubicBezTo>
                    <a:pt x="1768" y="631"/>
                    <a:pt x="1148" y="606"/>
                    <a:pt x="1148" y="606"/>
                  </a:cubicBezTo>
                  <a:cubicBezTo>
                    <a:pt x="1148" y="606"/>
                    <a:pt x="1019" y="0"/>
                    <a:pt x="90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1"/>
            <p:cNvSpPr/>
            <p:nvPr/>
          </p:nvSpPr>
          <p:spPr>
            <a:xfrm>
              <a:off x="5875991" y="-697100"/>
              <a:ext cx="76931" cy="31507"/>
            </a:xfrm>
            <a:custGeom>
              <a:avLst/>
              <a:gdLst/>
              <a:ahLst/>
              <a:cxnLst/>
              <a:rect l="l" t="t" r="r" b="b"/>
              <a:pathLst>
                <a:path w="1614" h="661" extrusionOk="0">
                  <a:moveTo>
                    <a:pt x="177" y="1"/>
                  </a:moveTo>
                  <a:cubicBezTo>
                    <a:pt x="66" y="1"/>
                    <a:pt x="0" y="9"/>
                    <a:pt x="0" y="9"/>
                  </a:cubicBezTo>
                  <a:cubicBezTo>
                    <a:pt x="1181" y="291"/>
                    <a:pt x="1475" y="661"/>
                    <a:pt x="1476" y="661"/>
                  </a:cubicBezTo>
                  <a:cubicBezTo>
                    <a:pt x="1476" y="661"/>
                    <a:pt x="1476" y="661"/>
                    <a:pt x="1476" y="661"/>
                  </a:cubicBezTo>
                  <a:lnTo>
                    <a:pt x="1614" y="417"/>
                  </a:lnTo>
                  <a:cubicBezTo>
                    <a:pt x="1614" y="417"/>
                    <a:pt x="1380" y="230"/>
                    <a:pt x="843" y="88"/>
                  </a:cubicBezTo>
                  <a:cubicBezTo>
                    <a:pt x="571" y="16"/>
                    <a:pt x="331" y="1"/>
                    <a:pt x="177"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1"/>
            <p:cNvSpPr/>
            <p:nvPr/>
          </p:nvSpPr>
          <p:spPr>
            <a:xfrm>
              <a:off x="5881378" y="-705394"/>
              <a:ext cx="66064" cy="16492"/>
            </a:xfrm>
            <a:custGeom>
              <a:avLst/>
              <a:gdLst/>
              <a:ahLst/>
              <a:cxnLst/>
              <a:rect l="l" t="t" r="r" b="b"/>
              <a:pathLst>
                <a:path w="1386" h="346" extrusionOk="0">
                  <a:moveTo>
                    <a:pt x="643" y="1"/>
                  </a:moveTo>
                  <a:cubicBezTo>
                    <a:pt x="268" y="1"/>
                    <a:pt x="0" y="99"/>
                    <a:pt x="0" y="99"/>
                  </a:cubicBezTo>
                  <a:cubicBezTo>
                    <a:pt x="1011" y="103"/>
                    <a:pt x="1320" y="346"/>
                    <a:pt x="1320" y="346"/>
                  </a:cubicBezTo>
                  <a:cubicBezTo>
                    <a:pt x="1320" y="346"/>
                    <a:pt x="1320" y="346"/>
                    <a:pt x="1320" y="346"/>
                  </a:cubicBezTo>
                  <a:lnTo>
                    <a:pt x="1385" y="121"/>
                  </a:lnTo>
                  <a:cubicBezTo>
                    <a:pt x="1385" y="121"/>
                    <a:pt x="1160" y="15"/>
                    <a:pt x="699" y="1"/>
                  </a:cubicBezTo>
                  <a:cubicBezTo>
                    <a:pt x="680" y="1"/>
                    <a:pt x="661" y="1"/>
                    <a:pt x="643"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1"/>
            <p:cNvSpPr/>
            <p:nvPr/>
          </p:nvSpPr>
          <p:spPr>
            <a:xfrm>
              <a:off x="5875991" y="-689759"/>
              <a:ext cx="59963" cy="36321"/>
            </a:xfrm>
            <a:custGeom>
              <a:avLst/>
              <a:gdLst/>
              <a:ahLst/>
              <a:cxnLst/>
              <a:rect l="l" t="t" r="r" b="b"/>
              <a:pathLst>
                <a:path w="1258" h="762" extrusionOk="0">
                  <a:moveTo>
                    <a:pt x="0" y="0"/>
                  </a:moveTo>
                  <a:lnTo>
                    <a:pt x="0" y="0"/>
                  </a:lnTo>
                  <a:cubicBezTo>
                    <a:pt x="923" y="412"/>
                    <a:pt x="1107" y="760"/>
                    <a:pt x="1107" y="761"/>
                  </a:cubicBezTo>
                  <a:lnTo>
                    <a:pt x="1107" y="761"/>
                  </a:lnTo>
                  <a:lnTo>
                    <a:pt x="1258" y="582"/>
                  </a:lnTo>
                  <a:cubicBezTo>
                    <a:pt x="1258" y="582"/>
                    <a:pt x="1095" y="394"/>
                    <a:pt x="679" y="195"/>
                  </a:cubicBezTo>
                  <a:cubicBezTo>
                    <a:pt x="313" y="20"/>
                    <a:pt x="0" y="0"/>
                    <a:pt x="0" y="0"/>
                  </a:cubicBezTo>
                  <a:close/>
                  <a:moveTo>
                    <a:pt x="1107" y="761"/>
                  </a:moveTo>
                  <a:lnTo>
                    <a:pt x="1107" y="761"/>
                  </a:lnTo>
                  <a:cubicBezTo>
                    <a:pt x="1107" y="761"/>
                    <a:pt x="1107" y="761"/>
                    <a:pt x="1107" y="76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4" name="Google Shape;3364;p41"/>
          <p:cNvSpPr/>
          <p:nvPr/>
        </p:nvSpPr>
        <p:spPr>
          <a:xfrm>
            <a:off x="6210443" y="3552594"/>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1"/>
          <p:cNvSpPr/>
          <p:nvPr/>
        </p:nvSpPr>
        <p:spPr>
          <a:xfrm>
            <a:off x="7610694" y="3279175"/>
            <a:ext cx="59540" cy="59654"/>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6"/>
                  <a:pt x="232" y="290"/>
                </a:cubicBezTo>
                <a:cubicBezTo>
                  <a:pt x="235" y="405"/>
                  <a:pt x="256" y="524"/>
                  <a:pt x="256" y="524"/>
                </a:cubicBezTo>
                <a:cubicBezTo>
                  <a:pt x="256" y="524"/>
                  <a:pt x="283" y="379"/>
                  <a:pt x="290" y="293"/>
                </a:cubicBezTo>
                <a:cubicBezTo>
                  <a:pt x="403" y="289"/>
                  <a:pt x="523" y="268"/>
                  <a:pt x="523" y="268"/>
                </a:cubicBezTo>
                <a:cubicBezTo>
                  <a:pt x="523" y="268"/>
                  <a:pt x="378"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1"/>
          <p:cNvSpPr/>
          <p:nvPr/>
        </p:nvSpPr>
        <p:spPr>
          <a:xfrm>
            <a:off x="4881156" y="3612243"/>
            <a:ext cx="59540" cy="59654"/>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1"/>
          <p:cNvSpPr/>
          <p:nvPr/>
        </p:nvSpPr>
        <p:spPr>
          <a:xfrm>
            <a:off x="1033673" y="1956119"/>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1"/>
          <p:cNvSpPr/>
          <p:nvPr/>
        </p:nvSpPr>
        <p:spPr>
          <a:xfrm>
            <a:off x="7987003" y="3950596"/>
            <a:ext cx="59768" cy="59768"/>
          </a:xfrm>
          <a:custGeom>
            <a:avLst/>
            <a:gdLst/>
            <a:ahLst/>
            <a:cxnLst/>
            <a:rect l="l" t="t" r="r" b="b"/>
            <a:pathLst>
              <a:path w="525" h="525" extrusionOk="0">
                <a:moveTo>
                  <a:pt x="256" y="1"/>
                </a:moveTo>
                <a:cubicBezTo>
                  <a:pt x="256" y="1"/>
                  <a:pt x="238" y="121"/>
                  <a:pt x="234" y="234"/>
                </a:cubicBezTo>
                <a:cubicBezTo>
                  <a:pt x="145" y="241"/>
                  <a:pt x="1" y="269"/>
                  <a:pt x="1" y="269"/>
                </a:cubicBezTo>
                <a:cubicBezTo>
                  <a:pt x="1" y="269"/>
                  <a:pt x="121" y="288"/>
                  <a:pt x="233" y="292"/>
                </a:cubicBezTo>
                <a:cubicBezTo>
                  <a:pt x="235" y="405"/>
                  <a:pt x="256" y="524"/>
                  <a:pt x="256" y="524"/>
                </a:cubicBezTo>
                <a:cubicBezTo>
                  <a:pt x="256" y="524"/>
                  <a:pt x="286" y="381"/>
                  <a:pt x="292" y="293"/>
                </a:cubicBezTo>
                <a:cubicBezTo>
                  <a:pt x="406" y="291"/>
                  <a:pt x="524" y="269"/>
                  <a:pt x="524" y="269"/>
                </a:cubicBezTo>
                <a:cubicBezTo>
                  <a:pt x="524" y="269"/>
                  <a:pt x="381" y="240"/>
                  <a:pt x="292" y="234"/>
                </a:cubicBezTo>
                <a:cubicBezTo>
                  <a:pt x="286" y="145"/>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1"/>
          <p:cNvSpPr/>
          <p:nvPr/>
        </p:nvSpPr>
        <p:spPr>
          <a:xfrm>
            <a:off x="2751606" y="3740035"/>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1"/>
          <p:cNvSpPr/>
          <p:nvPr/>
        </p:nvSpPr>
        <p:spPr>
          <a:xfrm>
            <a:off x="3207648" y="1243944"/>
            <a:ext cx="59654" cy="59768"/>
          </a:xfrm>
          <a:custGeom>
            <a:avLst/>
            <a:gdLst/>
            <a:ahLst/>
            <a:cxnLst/>
            <a:rect l="l" t="t" r="r" b="b"/>
            <a:pathLst>
              <a:path w="524" h="525" extrusionOk="0">
                <a:moveTo>
                  <a:pt x="255" y="1"/>
                </a:moveTo>
                <a:cubicBezTo>
                  <a:pt x="255" y="1"/>
                  <a:pt x="237" y="121"/>
                  <a:pt x="232" y="233"/>
                </a:cubicBezTo>
                <a:cubicBezTo>
                  <a:pt x="143" y="240"/>
                  <a:pt x="0" y="269"/>
                  <a:pt x="0" y="269"/>
                </a:cubicBezTo>
                <a:cubicBezTo>
                  <a:pt x="0" y="269"/>
                  <a:pt x="120" y="288"/>
                  <a:pt x="231" y="291"/>
                </a:cubicBezTo>
                <a:cubicBezTo>
                  <a:pt x="235" y="405"/>
                  <a:pt x="255" y="524"/>
                  <a:pt x="255" y="524"/>
                </a:cubicBezTo>
                <a:cubicBezTo>
                  <a:pt x="255"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1"/>
          <p:cNvSpPr/>
          <p:nvPr/>
        </p:nvSpPr>
        <p:spPr>
          <a:xfrm>
            <a:off x="4215052" y="4153506"/>
            <a:ext cx="59540" cy="59768"/>
          </a:xfrm>
          <a:custGeom>
            <a:avLst/>
            <a:gdLst/>
            <a:ahLst/>
            <a:cxnLst/>
            <a:rect l="l" t="t" r="r" b="b"/>
            <a:pathLst>
              <a:path w="523" h="525" extrusionOk="0">
                <a:moveTo>
                  <a:pt x="255" y="1"/>
                </a:moveTo>
                <a:cubicBezTo>
                  <a:pt x="255" y="1"/>
                  <a:pt x="236" y="121"/>
                  <a:pt x="232" y="233"/>
                </a:cubicBezTo>
                <a:cubicBezTo>
                  <a:pt x="144" y="241"/>
                  <a:pt x="0" y="269"/>
                  <a:pt x="0" y="269"/>
                </a:cubicBezTo>
                <a:cubicBezTo>
                  <a:pt x="0" y="269"/>
                  <a:pt x="121" y="287"/>
                  <a:pt x="232" y="291"/>
                </a:cubicBezTo>
                <a:cubicBezTo>
                  <a:pt x="235" y="405"/>
                  <a:pt x="256" y="524"/>
                  <a:pt x="256" y="524"/>
                </a:cubicBezTo>
                <a:cubicBezTo>
                  <a:pt x="256" y="524"/>
                  <a:pt x="283" y="382"/>
                  <a:pt x="290" y="293"/>
                </a:cubicBezTo>
                <a:cubicBezTo>
                  <a:pt x="403" y="290"/>
                  <a:pt x="523" y="269"/>
                  <a:pt x="523" y="269"/>
                </a:cubicBezTo>
                <a:cubicBezTo>
                  <a:pt x="523" y="269"/>
                  <a:pt x="379" y="239"/>
                  <a:pt x="290"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1"/>
          <p:cNvSpPr/>
          <p:nvPr/>
        </p:nvSpPr>
        <p:spPr>
          <a:xfrm>
            <a:off x="7048098" y="4416539"/>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1"/>
          <p:cNvSpPr/>
          <p:nvPr/>
        </p:nvSpPr>
        <p:spPr>
          <a:xfrm>
            <a:off x="7829095" y="61550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1"/>
          <p:cNvSpPr/>
          <p:nvPr/>
        </p:nvSpPr>
        <p:spPr>
          <a:xfrm>
            <a:off x="1441775" y="3707842"/>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1"/>
          <p:cNvSpPr/>
          <p:nvPr/>
        </p:nvSpPr>
        <p:spPr>
          <a:xfrm>
            <a:off x="5402264" y="1658748"/>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1"/>
          <p:cNvSpPr/>
          <p:nvPr/>
        </p:nvSpPr>
        <p:spPr>
          <a:xfrm>
            <a:off x="8218948" y="2446226"/>
            <a:ext cx="67395" cy="67281"/>
          </a:xfrm>
          <a:custGeom>
            <a:avLst/>
            <a:gdLst/>
            <a:ahLst/>
            <a:cxnLst/>
            <a:rect l="l" t="t" r="r" b="b"/>
            <a:pathLst>
              <a:path w="592" h="591" extrusionOk="0">
                <a:moveTo>
                  <a:pt x="287" y="1"/>
                </a:moveTo>
                <a:cubicBezTo>
                  <a:pt x="287" y="1"/>
                  <a:pt x="266" y="136"/>
                  <a:pt x="262" y="264"/>
                </a:cubicBezTo>
                <a:cubicBezTo>
                  <a:pt x="163" y="270"/>
                  <a:pt x="0" y="305"/>
                  <a:pt x="0" y="305"/>
                </a:cubicBezTo>
                <a:cubicBezTo>
                  <a:pt x="0" y="305"/>
                  <a:pt x="136" y="326"/>
                  <a:pt x="262" y="329"/>
                </a:cubicBezTo>
                <a:cubicBezTo>
                  <a:pt x="264" y="457"/>
                  <a:pt x="288" y="590"/>
                  <a:pt x="288" y="590"/>
                </a:cubicBezTo>
                <a:cubicBezTo>
                  <a:pt x="288" y="590"/>
                  <a:pt x="321" y="428"/>
                  <a:pt x="329" y="329"/>
                </a:cubicBezTo>
                <a:cubicBezTo>
                  <a:pt x="458" y="327"/>
                  <a:pt x="592" y="302"/>
                  <a:pt x="592" y="302"/>
                </a:cubicBezTo>
                <a:cubicBezTo>
                  <a:pt x="592" y="302"/>
                  <a:pt x="428" y="269"/>
                  <a:pt x="329" y="263"/>
                </a:cubicBezTo>
                <a:cubicBezTo>
                  <a:pt x="321"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1"/>
          <p:cNvSpPr/>
          <p:nvPr/>
        </p:nvSpPr>
        <p:spPr>
          <a:xfrm>
            <a:off x="1874979" y="706805"/>
            <a:ext cx="134790" cy="134790"/>
          </a:xfrm>
          <a:custGeom>
            <a:avLst/>
            <a:gdLst/>
            <a:ahLst/>
            <a:cxnLst/>
            <a:rect l="l" t="t" r="r" b="b"/>
            <a:pathLst>
              <a:path w="1184" h="1184" extrusionOk="0">
                <a:moveTo>
                  <a:pt x="577" y="1"/>
                </a:moveTo>
                <a:cubicBezTo>
                  <a:pt x="577" y="1"/>
                  <a:pt x="534" y="273"/>
                  <a:pt x="526" y="527"/>
                </a:cubicBezTo>
                <a:cubicBezTo>
                  <a:pt x="325" y="542"/>
                  <a:pt x="1" y="608"/>
                  <a:pt x="1" y="608"/>
                </a:cubicBezTo>
                <a:cubicBezTo>
                  <a:pt x="1" y="608"/>
                  <a:pt x="272" y="650"/>
                  <a:pt x="524" y="659"/>
                </a:cubicBezTo>
                <a:cubicBezTo>
                  <a:pt x="530" y="917"/>
                  <a:pt x="577" y="1183"/>
                  <a:pt x="577" y="1183"/>
                </a:cubicBezTo>
                <a:cubicBezTo>
                  <a:pt x="577" y="1183"/>
                  <a:pt x="644" y="861"/>
                  <a:pt x="658" y="660"/>
                </a:cubicBezTo>
                <a:cubicBezTo>
                  <a:pt x="916" y="655"/>
                  <a:pt x="1184" y="608"/>
                  <a:pt x="1184" y="608"/>
                </a:cubicBezTo>
                <a:cubicBezTo>
                  <a:pt x="1184" y="608"/>
                  <a:pt x="858" y="541"/>
                  <a:pt x="658" y="527"/>
                </a:cubicBezTo>
                <a:cubicBezTo>
                  <a:pt x="644" y="327"/>
                  <a:pt x="577"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1"/>
          <p:cNvSpPr/>
          <p:nvPr/>
        </p:nvSpPr>
        <p:spPr>
          <a:xfrm>
            <a:off x="4881153" y="4247082"/>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1"/>
          <p:cNvSpPr/>
          <p:nvPr/>
        </p:nvSpPr>
        <p:spPr>
          <a:xfrm>
            <a:off x="5996476" y="104010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1"/>
          <p:cNvSpPr/>
          <p:nvPr/>
        </p:nvSpPr>
        <p:spPr>
          <a:xfrm>
            <a:off x="3957025" y="1690656"/>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1"/>
          <p:cNvSpPr/>
          <p:nvPr/>
        </p:nvSpPr>
        <p:spPr>
          <a:xfrm>
            <a:off x="6626397" y="1555866"/>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82" name="Google Shape;3382;p41"/>
          <p:cNvCxnSpPr/>
          <p:nvPr/>
        </p:nvCxnSpPr>
        <p:spPr>
          <a:xfrm rot="10800000" flipH="1">
            <a:off x="3221003" y="3098195"/>
            <a:ext cx="4612500" cy="5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74"/>
        <p:cNvGrpSpPr/>
        <p:nvPr/>
      </p:nvGrpSpPr>
      <p:grpSpPr>
        <a:xfrm>
          <a:off x="0" y="0"/>
          <a:ext cx="0" cy="0"/>
          <a:chOff x="0" y="0"/>
          <a:chExt cx="0" cy="0"/>
        </a:xfrm>
      </p:grpSpPr>
      <p:grpSp>
        <p:nvGrpSpPr>
          <p:cNvPr id="3175" name="Google Shape;3175;p40"/>
          <p:cNvGrpSpPr/>
          <p:nvPr/>
        </p:nvGrpSpPr>
        <p:grpSpPr>
          <a:xfrm rot="-4196496">
            <a:off x="5008046" y="3306259"/>
            <a:ext cx="432303" cy="535243"/>
            <a:chOff x="454479" y="2550746"/>
            <a:chExt cx="94996" cy="117637"/>
          </a:xfrm>
        </p:grpSpPr>
        <p:sp>
          <p:nvSpPr>
            <p:cNvPr id="3176" name="Google Shape;3176;p40"/>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40"/>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0"/>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0"/>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0"/>
            <p:cNvSpPr/>
            <p:nvPr/>
          </p:nvSpPr>
          <p:spPr>
            <a:xfrm>
              <a:off x="454479" y="2550746"/>
              <a:ext cx="36511" cy="50763"/>
            </a:xfrm>
            <a:custGeom>
              <a:avLst/>
              <a:gdLst/>
              <a:ahLst/>
              <a:cxnLst/>
              <a:rect l="l" t="t" r="r" b="b"/>
              <a:pathLst>
                <a:path w="766" h="1065" extrusionOk="0">
                  <a:moveTo>
                    <a:pt x="60" y="0"/>
                  </a:moveTo>
                  <a:cubicBezTo>
                    <a:pt x="30" y="0"/>
                    <a:pt x="0" y="20"/>
                    <a:pt x="3" y="57"/>
                  </a:cubicBezTo>
                  <a:cubicBezTo>
                    <a:pt x="35" y="458"/>
                    <a:pt x="241" y="806"/>
                    <a:pt x="560" y="1047"/>
                  </a:cubicBezTo>
                  <a:cubicBezTo>
                    <a:pt x="576" y="1059"/>
                    <a:pt x="594" y="1064"/>
                    <a:pt x="611" y="1064"/>
                  </a:cubicBezTo>
                  <a:cubicBezTo>
                    <a:pt x="692" y="1064"/>
                    <a:pt x="766" y="941"/>
                    <a:pt x="688" y="882"/>
                  </a:cubicBezTo>
                  <a:cubicBezTo>
                    <a:pt x="406" y="665"/>
                    <a:pt x="220" y="383"/>
                    <a:pt x="120" y="42"/>
                  </a:cubicBezTo>
                  <a:cubicBezTo>
                    <a:pt x="112" y="14"/>
                    <a:pt x="86" y="0"/>
                    <a:pt x="60"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0"/>
            <p:cNvSpPr/>
            <p:nvPr/>
          </p:nvSpPr>
          <p:spPr>
            <a:xfrm>
              <a:off x="454908" y="2604845"/>
              <a:ext cx="39562" cy="38752"/>
            </a:xfrm>
            <a:custGeom>
              <a:avLst/>
              <a:gdLst/>
              <a:ahLst/>
              <a:cxnLst/>
              <a:rect l="l" t="t" r="r" b="b"/>
              <a:pathLst>
                <a:path w="830" h="813" extrusionOk="0">
                  <a:moveTo>
                    <a:pt x="72" y="1"/>
                  </a:moveTo>
                  <a:cubicBezTo>
                    <a:pt x="37" y="1"/>
                    <a:pt x="1" y="30"/>
                    <a:pt x="15" y="70"/>
                  </a:cubicBezTo>
                  <a:cubicBezTo>
                    <a:pt x="83" y="248"/>
                    <a:pt x="180" y="414"/>
                    <a:pt x="312" y="551"/>
                  </a:cubicBezTo>
                  <a:cubicBezTo>
                    <a:pt x="415" y="659"/>
                    <a:pt x="574" y="812"/>
                    <a:pt x="733" y="812"/>
                  </a:cubicBezTo>
                  <a:cubicBezTo>
                    <a:pt x="744" y="812"/>
                    <a:pt x="755" y="812"/>
                    <a:pt x="767" y="810"/>
                  </a:cubicBezTo>
                  <a:cubicBezTo>
                    <a:pt x="811" y="803"/>
                    <a:pt x="829" y="742"/>
                    <a:pt x="809" y="706"/>
                  </a:cubicBezTo>
                  <a:cubicBezTo>
                    <a:pt x="769" y="642"/>
                    <a:pt x="715" y="617"/>
                    <a:pt x="652" y="581"/>
                  </a:cubicBezTo>
                  <a:cubicBezTo>
                    <a:pt x="574" y="536"/>
                    <a:pt x="502" y="486"/>
                    <a:pt x="436" y="429"/>
                  </a:cubicBezTo>
                  <a:cubicBezTo>
                    <a:pt x="303" y="315"/>
                    <a:pt x="198" y="182"/>
                    <a:pt x="118" y="27"/>
                  </a:cubicBezTo>
                  <a:cubicBezTo>
                    <a:pt x="108" y="8"/>
                    <a:pt x="90" y="1"/>
                    <a:pt x="72"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0"/>
            <p:cNvSpPr/>
            <p:nvPr/>
          </p:nvSpPr>
          <p:spPr>
            <a:xfrm>
              <a:off x="500476" y="2576151"/>
              <a:ext cx="43470" cy="36178"/>
            </a:xfrm>
            <a:custGeom>
              <a:avLst/>
              <a:gdLst/>
              <a:ahLst/>
              <a:cxnLst/>
              <a:rect l="l" t="t" r="r" b="b"/>
              <a:pathLst>
                <a:path w="912" h="759" extrusionOk="0">
                  <a:moveTo>
                    <a:pt x="92" y="0"/>
                  </a:moveTo>
                  <a:cubicBezTo>
                    <a:pt x="42" y="0"/>
                    <a:pt x="0" y="58"/>
                    <a:pt x="46" y="103"/>
                  </a:cubicBezTo>
                  <a:cubicBezTo>
                    <a:pt x="260" y="315"/>
                    <a:pt x="467" y="543"/>
                    <a:pt x="700" y="734"/>
                  </a:cubicBezTo>
                  <a:cubicBezTo>
                    <a:pt x="722" y="751"/>
                    <a:pt x="745" y="759"/>
                    <a:pt x="767" y="759"/>
                  </a:cubicBezTo>
                  <a:cubicBezTo>
                    <a:pt x="845" y="759"/>
                    <a:pt x="911" y="666"/>
                    <a:pt x="839" y="595"/>
                  </a:cubicBezTo>
                  <a:cubicBezTo>
                    <a:pt x="621" y="386"/>
                    <a:pt x="371" y="204"/>
                    <a:pt x="134" y="15"/>
                  </a:cubicBezTo>
                  <a:cubicBezTo>
                    <a:pt x="121" y="5"/>
                    <a:pt x="106" y="0"/>
                    <a:pt x="92" y="0"/>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0"/>
            <p:cNvSpPr/>
            <p:nvPr/>
          </p:nvSpPr>
          <p:spPr>
            <a:xfrm>
              <a:off x="501191" y="2625818"/>
              <a:ext cx="48285" cy="42565"/>
            </a:xfrm>
            <a:custGeom>
              <a:avLst/>
              <a:gdLst/>
              <a:ahLst/>
              <a:cxnLst/>
              <a:rect l="l" t="t" r="r" b="b"/>
              <a:pathLst>
                <a:path w="1013" h="893" extrusionOk="0">
                  <a:moveTo>
                    <a:pt x="86" y="1"/>
                  </a:moveTo>
                  <a:cubicBezTo>
                    <a:pt x="43" y="1"/>
                    <a:pt x="1" y="51"/>
                    <a:pt x="29" y="97"/>
                  </a:cubicBezTo>
                  <a:cubicBezTo>
                    <a:pt x="136" y="273"/>
                    <a:pt x="264" y="431"/>
                    <a:pt x="411" y="573"/>
                  </a:cubicBezTo>
                  <a:cubicBezTo>
                    <a:pt x="544" y="702"/>
                    <a:pt x="706" y="865"/>
                    <a:pt x="896" y="891"/>
                  </a:cubicBezTo>
                  <a:cubicBezTo>
                    <a:pt x="900" y="892"/>
                    <a:pt x="903" y="892"/>
                    <a:pt x="907" y="892"/>
                  </a:cubicBezTo>
                  <a:cubicBezTo>
                    <a:pt x="958" y="892"/>
                    <a:pt x="1013" y="840"/>
                    <a:pt x="975" y="787"/>
                  </a:cubicBezTo>
                  <a:cubicBezTo>
                    <a:pt x="871" y="635"/>
                    <a:pt x="693" y="549"/>
                    <a:pt x="552" y="433"/>
                  </a:cubicBezTo>
                  <a:cubicBezTo>
                    <a:pt x="400" y="306"/>
                    <a:pt x="263" y="166"/>
                    <a:pt x="129" y="20"/>
                  </a:cubicBezTo>
                  <a:cubicBezTo>
                    <a:pt x="116" y="7"/>
                    <a:pt x="101" y="1"/>
                    <a:pt x="86" y="1"/>
                  </a:cubicBezTo>
                  <a:close/>
                </a:path>
              </a:pathLst>
            </a:custGeom>
            <a:solidFill>
              <a:srgbClr val="20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40"/>
          <p:cNvGrpSpPr/>
          <p:nvPr/>
        </p:nvGrpSpPr>
        <p:grpSpPr>
          <a:xfrm rot="826367" flipH="1">
            <a:off x="1743997" y="4136530"/>
            <a:ext cx="672277" cy="501136"/>
            <a:chOff x="4403906" y="678417"/>
            <a:chExt cx="315495" cy="235179"/>
          </a:xfrm>
        </p:grpSpPr>
        <p:sp>
          <p:nvSpPr>
            <p:cNvPr id="3188" name="Google Shape;3188;p40"/>
            <p:cNvSpPr/>
            <p:nvPr/>
          </p:nvSpPr>
          <p:spPr>
            <a:xfrm>
              <a:off x="4403906" y="706348"/>
              <a:ext cx="310061" cy="205198"/>
            </a:xfrm>
            <a:custGeom>
              <a:avLst/>
              <a:gdLst/>
              <a:ahLst/>
              <a:cxnLst/>
              <a:rect l="l" t="t" r="r" b="b"/>
              <a:pathLst>
                <a:path w="6505" h="4305" extrusionOk="0">
                  <a:moveTo>
                    <a:pt x="1464" y="1"/>
                  </a:moveTo>
                  <a:cubicBezTo>
                    <a:pt x="1019" y="1"/>
                    <a:pt x="739" y="60"/>
                    <a:pt x="739" y="60"/>
                  </a:cubicBezTo>
                  <a:cubicBezTo>
                    <a:pt x="739" y="60"/>
                    <a:pt x="0" y="2279"/>
                    <a:pt x="2211" y="3603"/>
                  </a:cubicBezTo>
                  <a:cubicBezTo>
                    <a:pt x="3116" y="4144"/>
                    <a:pt x="3999" y="4304"/>
                    <a:pt x="4727" y="4304"/>
                  </a:cubicBezTo>
                  <a:cubicBezTo>
                    <a:pt x="5778" y="4304"/>
                    <a:pt x="6504" y="3971"/>
                    <a:pt x="6504" y="3971"/>
                  </a:cubicBezTo>
                  <a:cubicBezTo>
                    <a:pt x="6504" y="3971"/>
                    <a:pt x="6299" y="2338"/>
                    <a:pt x="4493" y="993"/>
                  </a:cubicBezTo>
                  <a:cubicBezTo>
                    <a:pt x="3371" y="159"/>
                    <a:pt x="2194" y="1"/>
                    <a:pt x="14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0"/>
            <p:cNvSpPr/>
            <p:nvPr/>
          </p:nvSpPr>
          <p:spPr>
            <a:xfrm>
              <a:off x="4403906" y="709161"/>
              <a:ext cx="309155" cy="202386"/>
            </a:xfrm>
            <a:custGeom>
              <a:avLst/>
              <a:gdLst/>
              <a:ahLst/>
              <a:cxnLst/>
              <a:rect l="l" t="t" r="r" b="b"/>
              <a:pathLst>
                <a:path w="6486" h="4246" extrusionOk="0">
                  <a:moveTo>
                    <a:pt x="739" y="1"/>
                  </a:moveTo>
                  <a:cubicBezTo>
                    <a:pt x="739" y="1"/>
                    <a:pt x="0" y="2221"/>
                    <a:pt x="2210" y="3544"/>
                  </a:cubicBezTo>
                  <a:cubicBezTo>
                    <a:pt x="3115" y="4086"/>
                    <a:pt x="3999" y="4246"/>
                    <a:pt x="4727" y="4246"/>
                  </a:cubicBezTo>
                  <a:cubicBezTo>
                    <a:pt x="5681" y="4246"/>
                    <a:pt x="6367" y="3972"/>
                    <a:pt x="6485" y="3921"/>
                  </a:cubicBezTo>
                  <a:cubicBezTo>
                    <a:pt x="6398" y="3887"/>
                    <a:pt x="4776" y="4042"/>
                    <a:pt x="2668" y="2505"/>
                  </a:cubicBezTo>
                  <a:cubicBezTo>
                    <a:pt x="1133" y="1386"/>
                    <a:pt x="739" y="1"/>
                    <a:pt x="73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0"/>
            <p:cNvSpPr/>
            <p:nvPr/>
          </p:nvSpPr>
          <p:spPr>
            <a:xfrm>
              <a:off x="4544184" y="678417"/>
              <a:ext cx="175217" cy="132270"/>
            </a:xfrm>
            <a:custGeom>
              <a:avLst/>
              <a:gdLst/>
              <a:ahLst/>
              <a:cxnLst/>
              <a:rect l="l" t="t" r="r" b="b"/>
              <a:pathLst>
                <a:path w="3676" h="2775" extrusionOk="0">
                  <a:moveTo>
                    <a:pt x="1552" y="0"/>
                  </a:moveTo>
                  <a:cubicBezTo>
                    <a:pt x="591" y="0"/>
                    <a:pt x="1" y="1196"/>
                    <a:pt x="1" y="1196"/>
                  </a:cubicBezTo>
                  <a:cubicBezTo>
                    <a:pt x="1" y="1196"/>
                    <a:pt x="89" y="1964"/>
                    <a:pt x="855" y="2453"/>
                  </a:cubicBezTo>
                  <a:cubicBezTo>
                    <a:pt x="1249" y="2704"/>
                    <a:pt x="1578" y="2775"/>
                    <a:pt x="1824" y="2775"/>
                  </a:cubicBezTo>
                  <a:cubicBezTo>
                    <a:pt x="2134" y="2775"/>
                    <a:pt x="2310" y="2662"/>
                    <a:pt x="2310" y="2662"/>
                  </a:cubicBezTo>
                  <a:cubicBezTo>
                    <a:pt x="2310" y="2662"/>
                    <a:pt x="3675" y="1085"/>
                    <a:pt x="2288" y="229"/>
                  </a:cubicBezTo>
                  <a:cubicBezTo>
                    <a:pt x="2024" y="66"/>
                    <a:pt x="1778" y="0"/>
                    <a:pt x="1552"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0"/>
            <p:cNvSpPr/>
            <p:nvPr/>
          </p:nvSpPr>
          <p:spPr>
            <a:xfrm>
              <a:off x="4461866" y="709542"/>
              <a:ext cx="29076" cy="25834"/>
            </a:xfrm>
            <a:custGeom>
              <a:avLst/>
              <a:gdLst/>
              <a:ahLst/>
              <a:cxnLst/>
              <a:rect l="l" t="t" r="r" b="b"/>
              <a:pathLst>
                <a:path w="610" h="542" extrusionOk="0">
                  <a:moveTo>
                    <a:pt x="306" y="0"/>
                  </a:moveTo>
                  <a:cubicBezTo>
                    <a:pt x="194" y="0"/>
                    <a:pt x="90" y="70"/>
                    <a:pt x="51" y="181"/>
                  </a:cubicBezTo>
                  <a:cubicBezTo>
                    <a:pt x="1" y="322"/>
                    <a:pt x="74" y="476"/>
                    <a:pt x="215" y="527"/>
                  </a:cubicBezTo>
                  <a:cubicBezTo>
                    <a:pt x="245" y="537"/>
                    <a:pt x="275" y="541"/>
                    <a:pt x="304" y="541"/>
                  </a:cubicBezTo>
                  <a:cubicBezTo>
                    <a:pt x="416" y="541"/>
                    <a:pt x="522" y="472"/>
                    <a:pt x="561" y="361"/>
                  </a:cubicBezTo>
                  <a:cubicBezTo>
                    <a:pt x="610" y="220"/>
                    <a:pt x="538" y="66"/>
                    <a:pt x="396" y="16"/>
                  </a:cubicBezTo>
                  <a:cubicBezTo>
                    <a:pt x="367" y="5"/>
                    <a:pt x="336" y="0"/>
                    <a:pt x="3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0"/>
            <p:cNvSpPr/>
            <p:nvPr/>
          </p:nvSpPr>
          <p:spPr>
            <a:xfrm>
              <a:off x="4466108" y="713260"/>
              <a:ext cx="20639" cy="18303"/>
            </a:xfrm>
            <a:custGeom>
              <a:avLst/>
              <a:gdLst/>
              <a:ahLst/>
              <a:cxnLst/>
              <a:rect l="l" t="t" r="r" b="b"/>
              <a:pathLst>
                <a:path w="433" h="384" extrusionOk="0">
                  <a:moveTo>
                    <a:pt x="218" y="0"/>
                  </a:moveTo>
                  <a:cubicBezTo>
                    <a:pt x="138" y="0"/>
                    <a:pt x="64" y="50"/>
                    <a:pt x="36" y="128"/>
                  </a:cubicBezTo>
                  <a:cubicBezTo>
                    <a:pt x="1" y="228"/>
                    <a:pt x="53" y="338"/>
                    <a:pt x="152" y="372"/>
                  </a:cubicBezTo>
                  <a:cubicBezTo>
                    <a:pt x="174" y="380"/>
                    <a:pt x="196" y="383"/>
                    <a:pt x="217" y="383"/>
                  </a:cubicBezTo>
                  <a:cubicBezTo>
                    <a:pt x="296" y="383"/>
                    <a:pt x="369" y="334"/>
                    <a:pt x="397" y="256"/>
                  </a:cubicBezTo>
                  <a:cubicBezTo>
                    <a:pt x="433" y="156"/>
                    <a:pt x="381" y="47"/>
                    <a:pt x="281" y="11"/>
                  </a:cubicBezTo>
                  <a:cubicBezTo>
                    <a:pt x="260" y="4"/>
                    <a:pt x="239" y="0"/>
                    <a:pt x="218" y="0"/>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0"/>
            <p:cNvSpPr/>
            <p:nvPr/>
          </p:nvSpPr>
          <p:spPr>
            <a:xfrm>
              <a:off x="4482457" y="754252"/>
              <a:ext cx="29123" cy="25882"/>
            </a:xfrm>
            <a:custGeom>
              <a:avLst/>
              <a:gdLst/>
              <a:ahLst/>
              <a:cxnLst/>
              <a:rect l="l" t="t" r="r" b="b"/>
              <a:pathLst>
                <a:path w="611" h="543" extrusionOk="0">
                  <a:moveTo>
                    <a:pt x="304" y="1"/>
                  </a:moveTo>
                  <a:cubicBezTo>
                    <a:pt x="193" y="1"/>
                    <a:pt x="89" y="70"/>
                    <a:pt x="50" y="181"/>
                  </a:cubicBezTo>
                  <a:cubicBezTo>
                    <a:pt x="1" y="322"/>
                    <a:pt x="73" y="477"/>
                    <a:pt x="216" y="527"/>
                  </a:cubicBezTo>
                  <a:cubicBezTo>
                    <a:pt x="245" y="537"/>
                    <a:pt x="276" y="542"/>
                    <a:pt x="306" y="542"/>
                  </a:cubicBezTo>
                  <a:cubicBezTo>
                    <a:pt x="416" y="542"/>
                    <a:pt x="521" y="473"/>
                    <a:pt x="561" y="361"/>
                  </a:cubicBezTo>
                  <a:cubicBezTo>
                    <a:pt x="610" y="220"/>
                    <a:pt x="537" y="66"/>
                    <a:pt x="396" y="17"/>
                  </a:cubicBezTo>
                  <a:cubicBezTo>
                    <a:pt x="365" y="6"/>
                    <a:pt x="335"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0"/>
            <p:cNvSpPr/>
            <p:nvPr/>
          </p:nvSpPr>
          <p:spPr>
            <a:xfrm>
              <a:off x="4486652" y="758017"/>
              <a:ext cx="20687" cy="18351"/>
            </a:xfrm>
            <a:custGeom>
              <a:avLst/>
              <a:gdLst/>
              <a:ahLst/>
              <a:cxnLst/>
              <a:rect l="l" t="t" r="r" b="b"/>
              <a:pathLst>
                <a:path w="434" h="385" extrusionOk="0">
                  <a:moveTo>
                    <a:pt x="217" y="1"/>
                  </a:moveTo>
                  <a:cubicBezTo>
                    <a:pt x="139" y="1"/>
                    <a:pt x="64" y="50"/>
                    <a:pt x="36" y="128"/>
                  </a:cubicBezTo>
                  <a:cubicBezTo>
                    <a:pt x="1" y="228"/>
                    <a:pt x="53" y="338"/>
                    <a:pt x="153" y="373"/>
                  </a:cubicBezTo>
                  <a:cubicBezTo>
                    <a:pt x="174" y="381"/>
                    <a:pt x="196" y="384"/>
                    <a:pt x="217" y="384"/>
                  </a:cubicBezTo>
                  <a:cubicBezTo>
                    <a:pt x="296" y="384"/>
                    <a:pt x="370" y="335"/>
                    <a:pt x="398" y="256"/>
                  </a:cubicBezTo>
                  <a:cubicBezTo>
                    <a:pt x="433" y="157"/>
                    <a:pt x="381" y="47"/>
                    <a:pt x="281" y="12"/>
                  </a:cubicBezTo>
                  <a:cubicBezTo>
                    <a:pt x="260" y="4"/>
                    <a:pt x="239" y="1"/>
                    <a:pt x="217"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0"/>
            <p:cNvSpPr/>
            <p:nvPr/>
          </p:nvSpPr>
          <p:spPr>
            <a:xfrm>
              <a:off x="4530885" y="798866"/>
              <a:ext cx="29076" cy="25834"/>
            </a:xfrm>
            <a:custGeom>
              <a:avLst/>
              <a:gdLst/>
              <a:ahLst/>
              <a:cxnLst/>
              <a:rect l="l" t="t" r="r" b="b"/>
              <a:pathLst>
                <a:path w="610" h="542" extrusionOk="0">
                  <a:moveTo>
                    <a:pt x="305" y="0"/>
                  </a:moveTo>
                  <a:cubicBezTo>
                    <a:pt x="193" y="0"/>
                    <a:pt x="89" y="69"/>
                    <a:pt x="50" y="181"/>
                  </a:cubicBezTo>
                  <a:cubicBezTo>
                    <a:pt x="0" y="322"/>
                    <a:pt x="74" y="476"/>
                    <a:pt x="215" y="526"/>
                  </a:cubicBezTo>
                  <a:cubicBezTo>
                    <a:pt x="245" y="537"/>
                    <a:pt x="275" y="542"/>
                    <a:pt x="305" y="542"/>
                  </a:cubicBezTo>
                  <a:cubicBezTo>
                    <a:pt x="417" y="542"/>
                    <a:pt x="521" y="473"/>
                    <a:pt x="560" y="361"/>
                  </a:cubicBezTo>
                  <a:cubicBezTo>
                    <a:pt x="610" y="220"/>
                    <a:pt x="536" y="66"/>
                    <a:pt x="395" y="16"/>
                  </a:cubicBezTo>
                  <a:cubicBezTo>
                    <a:pt x="365" y="5"/>
                    <a:pt x="335"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0"/>
            <p:cNvSpPr/>
            <p:nvPr/>
          </p:nvSpPr>
          <p:spPr>
            <a:xfrm>
              <a:off x="4535080" y="802632"/>
              <a:ext cx="20639" cy="18303"/>
            </a:xfrm>
            <a:custGeom>
              <a:avLst/>
              <a:gdLst/>
              <a:ahLst/>
              <a:cxnLst/>
              <a:rect l="l" t="t" r="r" b="b"/>
              <a:pathLst>
                <a:path w="433" h="384" extrusionOk="0">
                  <a:moveTo>
                    <a:pt x="217" y="1"/>
                  </a:moveTo>
                  <a:cubicBezTo>
                    <a:pt x="138" y="1"/>
                    <a:pt x="64" y="50"/>
                    <a:pt x="36" y="128"/>
                  </a:cubicBezTo>
                  <a:cubicBezTo>
                    <a:pt x="0" y="228"/>
                    <a:pt x="53" y="338"/>
                    <a:pt x="152" y="372"/>
                  </a:cubicBezTo>
                  <a:cubicBezTo>
                    <a:pt x="173" y="380"/>
                    <a:pt x="195" y="383"/>
                    <a:pt x="216" y="383"/>
                  </a:cubicBezTo>
                  <a:cubicBezTo>
                    <a:pt x="295" y="383"/>
                    <a:pt x="370" y="334"/>
                    <a:pt x="397" y="256"/>
                  </a:cubicBezTo>
                  <a:cubicBezTo>
                    <a:pt x="433" y="156"/>
                    <a:pt x="380" y="46"/>
                    <a:pt x="281" y="12"/>
                  </a:cubicBezTo>
                  <a:cubicBezTo>
                    <a:pt x="260" y="4"/>
                    <a:pt x="238" y="1"/>
                    <a:pt x="217"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0"/>
            <p:cNvSpPr/>
            <p:nvPr/>
          </p:nvSpPr>
          <p:spPr>
            <a:xfrm>
              <a:off x="4590991" y="833995"/>
              <a:ext cx="29123" cy="25834"/>
            </a:xfrm>
            <a:custGeom>
              <a:avLst/>
              <a:gdLst/>
              <a:ahLst/>
              <a:cxnLst/>
              <a:rect l="l" t="t" r="r" b="b"/>
              <a:pathLst>
                <a:path w="611" h="542" extrusionOk="0">
                  <a:moveTo>
                    <a:pt x="305" y="0"/>
                  </a:moveTo>
                  <a:cubicBezTo>
                    <a:pt x="194" y="0"/>
                    <a:pt x="89" y="69"/>
                    <a:pt x="50" y="181"/>
                  </a:cubicBezTo>
                  <a:cubicBezTo>
                    <a:pt x="1" y="322"/>
                    <a:pt x="73" y="476"/>
                    <a:pt x="215" y="526"/>
                  </a:cubicBezTo>
                  <a:cubicBezTo>
                    <a:pt x="244" y="536"/>
                    <a:pt x="274" y="541"/>
                    <a:pt x="303" y="541"/>
                  </a:cubicBezTo>
                  <a:cubicBezTo>
                    <a:pt x="415" y="541"/>
                    <a:pt x="521" y="472"/>
                    <a:pt x="561" y="361"/>
                  </a:cubicBezTo>
                  <a:cubicBezTo>
                    <a:pt x="610" y="220"/>
                    <a:pt x="537" y="65"/>
                    <a:pt x="396" y="16"/>
                  </a:cubicBezTo>
                  <a:cubicBezTo>
                    <a:pt x="366" y="5"/>
                    <a:pt x="335"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0"/>
            <p:cNvSpPr/>
            <p:nvPr/>
          </p:nvSpPr>
          <p:spPr>
            <a:xfrm>
              <a:off x="4595185" y="837666"/>
              <a:ext cx="20687" cy="18351"/>
            </a:xfrm>
            <a:custGeom>
              <a:avLst/>
              <a:gdLst/>
              <a:ahLst/>
              <a:cxnLst/>
              <a:rect l="l" t="t" r="r" b="b"/>
              <a:pathLst>
                <a:path w="434" h="385" extrusionOk="0">
                  <a:moveTo>
                    <a:pt x="217" y="1"/>
                  </a:moveTo>
                  <a:cubicBezTo>
                    <a:pt x="138" y="1"/>
                    <a:pt x="64" y="50"/>
                    <a:pt x="36" y="128"/>
                  </a:cubicBezTo>
                  <a:cubicBezTo>
                    <a:pt x="1" y="227"/>
                    <a:pt x="53" y="337"/>
                    <a:pt x="153" y="373"/>
                  </a:cubicBezTo>
                  <a:cubicBezTo>
                    <a:pt x="174" y="381"/>
                    <a:pt x="196" y="384"/>
                    <a:pt x="217" y="384"/>
                  </a:cubicBezTo>
                  <a:cubicBezTo>
                    <a:pt x="296" y="384"/>
                    <a:pt x="370" y="335"/>
                    <a:pt x="398" y="257"/>
                  </a:cubicBezTo>
                  <a:cubicBezTo>
                    <a:pt x="433" y="157"/>
                    <a:pt x="381" y="47"/>
                    <a:pt x="281" y="12"/>
                  </a:cubicBezTo>
                  <a:cubicBezTo>
                    <a:pt x="260" y="4"/>
                    <a:pt x="239" y="1"/>
                    <a:pt x="217" y="1"/>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0"/>
            <p:cNvSpPr/>
            <p:nvPr/>
          </p:nvSpPr>
          <p:spPr>
            <a:xfrm>
              <a:off x="4658627" y="857971"/>
              <a:ext cx="29076" cy="25882"/>
            </a:xfrm>
            <a:custGeom>
              <a:avLst/>
              <a:gdLst/>
              <a:ahLst/>
              <a:cxnLst/>
              <a:rect l="l" t="t" r="r" b="b"/>
              <a:pathLst>
                <a:path w="610" h="543" extrusionOk="0">
                  <a:moveTo>
                    <a:pt x="305" y="1"/>
                  </a:moveTo>
                  <a:cubicBezTo>
                    <a:pt x="193" y="1"/>
                    <a:pt x="88" y="70"/>
                    <a:pt x="50" y="181"/>
                  </a:cubicBezTo>
                  <a:cubicBezTo>
                    <a:pt x="0" y="323"/>
                    <a:pt x="73" y="477"/>
                    <a:pt x="215" y="527"/>
                  </a:cubicBezTo>
                  <a:cubicBezTo>
                    <a:pt x="244" y="537"/>
                    <a:pt x="274" y="542"/>
                    <a:pt x="304" y="542"/>
                  </a:cubicBezTo>
                  <a:cubicBezTo>
                    <a:pt x="415" y="542"/>
                    <a:pt x="520" y="473"/>
                    <a:pt x="560" y="362"/>
                  </a:cubicBezTo>
                  <a:cubicBezTo>
                    <a:pt x="610" y="220"/>
                    <a:pt x="536" y="66"/>
                    <a:pt x="395" y="16"/>
                  </a:cubicBezTo>
                  <a:cubicBezTo>
                    <a:pt x="365" y="6"/>
                    <a:pt x="335" y="1"/>
                    <a:pt x="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0"/>
            <p:cNvSpPr/>
            <p:nvPr/>
          </p:nvSpPr>
          <p:spPr>
            <a:xfrm>
              <a:off x="4662870" y="861784"/>
              <a:ext cx="20591" cy="18256"/>
            </a:xfrm>
            <a:custGeom>
              <a:avLst/>
              <a:gdLst/>
              <a:ahLst/>
              <a:cxnLst/>
              <a:rect l="l" t="t" r="r" b="b"/>
              <a:pathLst>
                <a:path w="432" h="383" extrusionOk="0">
                  <a:moveTo>
                    <a:pt x="216" y="0"/>
                  </a:moveTo>
                  <a:cubicBezTo>
                    <a:pt x="137" y="0"/>
                    <a:pt x="63" y="49"/>
                    <a:pt x="35" y="128"/>
                  </a:cubicBezTo>
                  <a:cubicBezTo>
                    <a:pt x="0" y="227"/>
                    <a:pt x="53" y="337"/>
                    <a:pt x="152" y="372"/>
                  </a:cubicBezTo>
                  <a:cubicBezTo>
                    <a:pt x="173" y="379"/>
                    <a:pt x="195" y="383"/>
                    <a:pt x="216" y="383"/>
                  </a:cubicBezTo>
                  <a:cubicBezTo>
                    <a:pt x="294" y="383"/>
                    <a:pt x="367" y="334"/>
                    <a:pt x="396" y="255"/>
                  </a:cubicBezTo>
                  <a:cubicBezTo>
                    <a:pt x="432" y="156"/>
                    <a:pt x="379" y="46"/>
                    <a:pt x="280" y="11"/>
                  </a:cubicBezTo>
                  <a:cubicBezTo>
                    <a:pt x="259" y="4"/>
                    <a:pt x="237" y="0"/>
                    <a:pt x="216" y="0"/>
                  </a:cubicBezTo>
                  <a:close/>
                </a:path>
              </a:pathLst>
            </a:custGeom>
            <a:solidFill>
              <a:srgbClr val="FFDA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0"/>
            <p:cNvSpPr/>
            <p:nvPr/>
          </p:nvSpPr>
          <p:spPr>
            <a:xfrm>
              <a:off x="4524069" y="693670"/>
              <a:ext cx="193234" cy="219926"/>
            </a:xfrm>
            <a:custGeom>
              <a:avLst/>
              <a:gdLst/>
              <a:ahLst/>
              <a:cxnLst/>
              <a:rect l="l" t="t" r="r" b="b"/>
              <a:pathLst>
                <a:path w="4054" h="4614" extrusionOk="0">
                  <a:moveTo>
                    <a:pt x="2802" y="0"/>
                  </a:moveTo>
                  <a:cubicBezTo>
                    <a:pt x="2797" y="0"/>
                    <a:pt x="2794" y="7"/>
                    <a:pt x="2798" y="12"/>
                  </a:cubicBezTo>
                  <a:cubicBezTo>
                    <a:pt x="3171" y="311"/>
                    <a:pt x="3353" y="752"/>
                    <a:pt x="3223" y="1226"/>
                  </a:cubicBezTo>
                  <a:cubicBezTo>
                    <a:pt x="3117" y="1615"/>
                    <a:pt x="2856" y="1947"/>
                    <a:pt x="2669" y="2300"/>
                  </a:cubicBezTo>
                  <a:cubicBezTo>
                    <a:pt x="2667" y="2304"/>
                    <a:pt x="2667" y="2309"/>
                    <a:pt x="2666" y="2314"/>
                  </a:cubicBezTo>
                  <a:cubicBezTo>
                    <a:pt x="2661" y="2314"/>
                    <a:pt x="2656" y="2314"/>
                    <a:pt x="2651" y="2316"/>
                  </a:cubicBezTo>
                  <a:cubicBezTo>
                    <a:pt x="2511" y="2364"/>
                    <a:pt x="2370" y="2385"/>
                    <a:pt x="2230" y="2385"/>
                  </a:cubicBezTo>
                  <a:cubicBezTo>
                    <a:pt x="1641" y="2385"/>
                    <a:pt x="1073" y="2001"/>
                    <a:pt x="700" y="1565"/>
                  </a:cubicBezTo>
                  <a:cubicBezTo>
                    <a:pt x="700" y="1564"/>
                    <a:pt x="699" y="1564"/>
                    <a:pt x="698" y="1564"/>
                  </a:cubicBezTo>
                  <a:cubicBezTo>
                    <a:pt x="696" y="1564"/>
                    <a:pt x="694" y="1567"/>
                    <a:pt x="695" y="1568"/>
                  </a:cubicBezTo>
                  <a:cubicBezTo>
                    <a:pt x="1048" y="2085"/>
                    <a:pt x="1619" y="2487"/>
                    <a:pt x="2236" y="2487"/>
                  </a:cubicBezTo>
                  <a:cubicBezTo>
                    <a:pt x="2387" y="2487"/>
                    <a:pt x="2541" y="2463"/>
                    <a:pt x="2695" y="2411"/>
                  </a:cubicBezTo>
                  <a:cubicBezTo>
                    <a:pt x="2701" y="2409"/>
                    <a:pt x="2706" y="2406"/>
                    <a:pt x="2710" y="2403"/>
                  </a:cubicBezTo>
                  <a:cubicBezTo>
                    <a:pt x="2716" y="2405"/>
                    <a:pt x="2723" y="2406"/>
                    <a:pt x="2729" y="2406"/>
                  </a:cubicBezTo>
                  <a:cubicBezTo>
                    <a:pt x="2746" y="2406"/>
                    <a:pt x="2764" y="2397"/>
                    <a:pt x="2776" y="2376"/>
                  </a:cubicBezTo>
                  <a:cubicBezTo>
                    <a:pt x="2816" y="2304"/>
                    <a:pt x="2861" y="2232"/>
                    <a:pt x="2905" y="2159"/>
                  </a:cubicBezTo>
                  <a:cubicBezTo>
                    <a:pt x="3451" y="2748"/>
                    <a:pt x="3799" y="3410"/>
                    <a:pt x="3955" y="4205"/>
                  </a:cubicBezTo>
                  <a:cubicBezTo>
                    <a:pt x="3956" y="4212"/>
                    <a:pt x="3959" y="4217"/>
                    <a:pt x="3962" y="4221"/>
                  </a:cubicBezTo>
                  <a:cubicBezTo>
                    <a:pt x="3961" y="4221"/>
                    <a:pt x="3960" y="4222"/>
                    <a:pt x="3959" y="4222"/>
                  </a:cubicBezTo>
                  <a:cubicBezTo>
                    <a:pt x="3956" y="4221"/>
                    <a:pt x="3952" y="4220"/>
                    <a:pt x="3950" y="4220"/>
                  </a:cubicBezTo>
                  <a:cubicBezTo>
                    <a:pt x="2512" y="4112"/>
                    <a:pt x="1139" y="3596"/>
                    <a:pt x="8" y="2699"/>
                  </a:cubicBezTo>
                  <a:cubicBezTo>
                    <a:pt x="8" y="2699"/>
                    <a:pt x="7" y="2698"/>
                    <a:pt x="6" y="2698"/>
                  </a:cubicBezTo>
                  <a:cubicBezTo>
                    <a:pt x="3" y="2698"/>
                    <a:pt x="1" y="2703"/>
                    <a:pt x="4" y="2706"/>
                  </a:cubicBezTo>
                  <a:cubicBezTo>
                    <a:pt x="1072" y="3623"/>
                    <a:pt x="2359" y="4175"/>
                    <a:pt x="3757" y="4285"/>
                  </a:cubicBezTo>
                  <a:cubicBezTo>
                    <a:pt x="3138" y="4468"/>
                    <a:pt x="2528" y="4570"/>
                    <a:pt x="1874" y="4585"/>
                  </a:cubicBezTo>
                  <a:cubicBezTo>
                    <a:pt x="1868" y="4585"/>
                    <a:pt x="1866" y="4594"/>
                    <a:pt x="1873" y="4596"/>
                  </a:cubicBezTo>
                  <a:cubicBezTo>
                    <a:pt x="2009" y="4608"/>
                    <a:pt x="2147" y="4614"/>
                    <a:pt x="2285" y="4614"/>
                  </a:cubicBezTo>
                  <a:cubicBezTo>
                    <a:pt x="2876" y="4614"/>
                    <a:pt x="3471" y="4505"/>
                    <a:pt x="4018" y="4289"/>
                  </a:cubicBezTo>
                  <a:cubicBezTo>
                    <a:pt x="4053" y="4275"/>
                    <a:pt x="4046" y="4240"/>
                    <a:pt x="4024" y="4222"/>
                  </a:cubicBezTo>
                  <a:cubicBezTo>
                    <a:pt x="4030" y="4215"/>
                    <a:pt x="4036" y="4204"/>
                    <a:pt x="4033" y="4191"/>
                  </a:cubicBezTo>
                  <a:cubicBezTo>
                    <a:pt x="3903" y="3411"/>
                    <a:pt x="3510" y="2664"/>
                    <a:pt x="2933" y="2120"/>
                  </a:cubicBezTo>
                  <a:cubicBezTo>
                    <a:pt x="3172" y="1728"/>
                    <a:pt x="3433" y="1304"/>
                    <a:pt x="3383" y="843"/>
                  </a:cubicBezTo>
                  <a:cubicBezTo>
                    <a:pt x="3344" y="476"/>
                    <a:pt x="3124" y="178"/>
                    <a:pt x="2806" y="1"/>
                  </a:cubicBezTo>
                  <a:cubicBezTo>
                    <a:pt x="2804" y="0"/>
                    <a:pt x="2803" y="0"/>
                    <a:pt x="28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2" name="Google Shape;3202;p40"/>
          <p:cNvGrpSpPr/>
          <p:nvPr/>
        </p:nvGrpSpPr>
        <p:grpSpPr>
          <a:xfrm rot="-597751">
            <a:off x="5673522" y="3585062"/>
            <a:ext cx="2263211" cy="2191739"/>
            <a:chOff x="2466160" y="5890180"/>
            <a:chExt cx="446764" cy="432655"/>
          </a:xfrm>
        </p:grpSpPr>
        <p:sp>
          <p:nvSpPr>
            <p:cNvPr id="3203" name="Google Shape;3203;p40"/>
            <p:cNvSpPr/>
            <p:nvPr/>
          </p:nvSpPr>
          <p:spPr>
            <a:xfrm>
              <a:off x="2485607" y="5894470"/>
              <a:ext cx="427317" cy="427269"/>
            </a:xfrm>
            <a:custGeom>
              <a:avLst/>
              <a:gdLst/>
              <a:ahLst/>
              <a:cxnLst/>
              <a:rect l="l" t="t" r="r" b="b"/>
              <a:pathLst>
                <a:path w="8965" h="8964" extrusionOk="0">
                  <a:moveTo>
                    <a:pt x="4482" y="0"/>
                  </a:moveTo>
                  <a:cubicBezTo>
                    <a:pt x="2008" y="0"/>
                    <a:pt x="1" y="2007"/>
                    <a:pt x="1" y="4482"/>
                  </a:cubicBezTo>
                  <a:cubicBezTo>
                    <a:pt x="1" y="6957"/>
                    <a:pt x="2008" y="8964"/>
                    <a:pt x="4482" y="8964"/>
                  </a:cubicBezTo>
                  <a:cubicBezTo>
                    <a:pt x="6957" y="8964"/>
                    <a:pt x="8964" y="6957"/>
                    <a:pt x="8964" y="4482"/>
                  </a:cubicBezTo>
                  <a:cubicBezTo>
                    <a:pt x="8964" y="2007"/>
                    <a:pt x="6957" y="0"/>
                    <a:pt x="4482"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0"/>
            <p:cNvSpPr/>
            <p:nvPr/>
          </p:nvSpPr>
          <p:spPr>
            <a:xfrm>
              <a:off x="2514778" y="6171642"/>
              <a:ext cx="381225" cy="94996"/>
            </a:xfrm>
            <a:custGeom>
              <a:avLst/>
              <a:gdLst/>
              <a:ahLst/>
              <a:cxnLst/>
              <a:rect l="l" t="t" r="r" b="b"/>
              <a:pathLst>
                <a:path w="7998" h="1993" extrusionOk="0">
                  <a:moveTo>
                    <a:pt x="5841" y="1"/>
                  </a:moveTo>
                  <a:cubicBezTo>
                    <a:pt x="5684" y="1"/>
                    <a:pt x="5527" y="6"/>
                    <a:pt x="5371" y="16"/>
                  </a:cubicBezTo>
                  <a:cubicBezTo>
                    <a:pt x="4746" y="58"/>
                    <a:pt x="4131" y="175"/>
                    <a:pt x="3521" y="311"/>
                  </a:cubicBezTo>
                  <a:cubicBezTo>
                    <a:pt x="2908" y="447"/>
                    <a:pt x="2299" y="599"/>
                    <a:pt x="1683" y="720"/>
                  </a:cubicBezTo>
                  <a:cubicBezTo>
                    <a:pt x="1128" y="828"/>
                    <a:pt x="566" y="906"/>
                    <a:pt x="0" y="923"/>
                  </a:cubicBezTo>
                  <a:cubicBezTo>
                    <a:pt x="40" y="991"/>
                    <a:pt x="81" y="1059"/>
                    <a:pt x="126" y="1126"/>
                  </a:cubicBezTo>
                  <a:cubicBezTo>
                    <a:pt x="365" y="1077"/>
                    <a:pt x="606" y="1055"/>
                    <a:pt x="847" y="1055"/>
                  </a:cubicBezTo>
                  <a:cubicBezTo>
                    <a:pt x="1196" y="1055"/>
                    <a:pt x="1545" y="1101"/>
                    <a:pt x="1888" y="1178"/>
                  </a:cubicBezTo>
                  <a:cubicBezTo>
                    <a:pt x="2471" y="1310"/>
                    <a:pt x="3032" y="1519"/>
                    <a:pt x="3604" y="1692"/>
                  </a:cubicBezTo>
                  <a:cubicBezTo>
                    <a:pt x="4154" y="1859"/>
                    <a:pt x="4721" y="1993"/>
                    <a:pt x="5299" y="1993"/>
                  </a:cubicBezTo>
                  <a:cubicBezTo>
                    <a:pt x="5327" y="1993"/>
                    <a:pt x="5354" y="1992"/>
                    <a:pt x="5382" y="1992"/>
                  </a:cubicBezTo>
                  <a:cubicBezTo>
                    <a:pt x="5720" y="1984"/>
                    <a:pt x="6053" y="1922"/>
                    <a:pt x="6386" y="1856"/>
                  </a:cubicBezTo>
                  <a:cubicBezTo>
                    <a:pt x="6655" y="1802"/>
                    <a:pt x="6922" y="1744"/>
                    <a:pt x="7189" y="1680"/>
                  </a:cubicBezTo>
                  <a:cubicBezTo>
                    <a:pt x="7525" y="1309"/>
                    <a:pt x="7799" y="882"/>
                    <a:pt x="7997" y="415"/>
                  </a:cubicBezTo>
                  <a:cubicBezTo>
                    <a:pt x="7755" y="322"/>
                    <a:pt x="7517" y="230"/>
                    <a:pt x="7263" y="167"/>
                  </a:cubicBezTo>
                  <a:cubicBezTo>
                    <a:pt x="6797" y="51"/>
                    <a:pt x="6319" y="1"/>
                    <a:pt x="5841"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0"/>
            <p:cNvSpPr/>
            <p:nvPr/>
          </p:nvSpPr>
          <p:spPr>
            <a:xfrm>
              <a:off x="2612158" y="5898807"/>
              <a:ext cx="177171" cy="31459"/>
            </a:xfrm>
            <a:custGeom>
              <a:avLst/>
              <a:gdLst/>
              <a:ahLst/>
              <a:cxnLst/>
              <a:rect l="l" t="t" r="r" b="b"/>
              <a:pathLst>
                <a:path w="3717" h="660" extrusionOk="0">
                  <a:moveTo>
                    <a:pt x="928" y="0"/>
                  </a:moveTo>
                  <a:cubicBezTo>
                    <a:pt x="606" y="67"/>
                    <a:pt x="294" y="167"/>
                    <a:pt x="1" y="299"/>
                  </a:cubicBezTo>
                  <a:cubicBezTo>
                    <a:pt x="189" y="304"/>
                    <a:pt x="379" y="328"/>
                    <a:pt x="564" y="355"/>
                  </a:cubicBezTo>
                  <a:cubicBezTo>
                    <a:pt x="907" y="408"/>
                    <a:pt x="1250" y="483"/>
                    <a:pt x="1592" y="547"/>
                  </a:cubicBezTo>
                  <a:cubicBezTo>
                    <a:pt x="1925" y="607"/>
                    <a:pt x="2262" y="660"/>
                    <a:pt x="2602" y="660"/>
                  </a:cubicBezTo>
                  <a:cubicBezTo>
                    <a:pt x="2605" y="660"/>
                    <a:pt x="2608" y="660"/>
                    <a:pt x="2612" y="660"/>
                  </a:cubicBezTo>
                  <a:cubicBezTo>
                    <a:pt x="2921" y="660"/>
                    <a:pt x="3237" y="613"/>
                    <a:pt x="3513" y="464"/>
                  </a:cubicBezTo>
                  <a:cubicBezTo>
                    <a:pt x="3586" y="424"/>
                    <a:pt x="3653" y="379"/>
                    <a:pt x="3716" y="328"/>
                  </a:cubicBezTo>
                  <a:cubicBezTo>
                    <a:pt x="3462" y="209"/>
                    <a:pt x="3194" y="115"/>
                    <a:pt x="2916" y="45"/>
                  </a:cubicBezTo>
                  <a:cubicBezTo>
                    <a:pt x="2822" y="76"/>
                    <a:pt x="2726" y="100"/>
                    <a:pt x="2627" y="120"/>
                  </a:cubicBezTo>
                  <a:cubicBezTo>
                    <a:pt x="2530" y="139"/>
                    <a:pt x="2433" y="152"/>
                    <a:pt x="2334" y="157"/>
                  </a:cubicBezTo>
                  <a:cubicBezTo>
                    <a:pt x="2309" y="159"/>
                    <a:pt x="2284" y="159"/>
                    <a:pt x="2259" y="159"/>
                  </a:cubicBezTo>
                  <a:cubicBezTo>
                    <a:pt x="2176" y="159"/>
                    <a:pt x="2094" y="153"/>
                    <a:pt x="2012" y="147"/>
                  </a:cubicBezTo>
                  <a:cubicBezTo>
                    <a:pt x="1648" y="120"/>
                    <a:pt x="1289" y="52"/>
                    <a:pt x="928"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0"/>
            <p:cNvSpPr/>
            <p:nvPr/>
          </p:nvSpPr>
          <p:spPr>
            <a:xfrm>
              <a:off x="2523596" y="5928503"/>
              <a:ext cx="335800" cy="73595"/>
            </a:xfrm>
            <a:custGeom>
              <a:avLst/>
              <a:gdLst/>
              <a:ahLst/>
              <a:cxnLst/>
              <a:rect l="l" t="t" r="r" b="b"/>
              <a:pathLst>
                <a:path w="7045" h="1544" extrusionOk="0">
                  <a:moveTo>
                    <a:pt x="6110" y="0"/>
                  </a:moveTo>
                  <a:cubicBezTo>
                    <a:pt x="5972" y="83"/>
                    <a:pt x="5829" y="159"/>
                    <a:pt x="5679" y="219"/>
                  </a:cubicBezTo>
                  <a:cubicBezTo>
                    <a:pt x="5480" y="301"/>
                    <a:pt x="5273" y="346"/>
                    <a:pt x="5063" y="390"/>
                  </a:cubicBezTo>
                  <a:cubicBezTo>
                    <a:pt x="4846" y="434"/>
                    <a:pt x="4627" y="477"/>
                    <a:pt x="4404" y="490"/>
                  </a:cubicBezTo>
                  <a:cubicBezTo>
                    <a:pt x="4366" y="493"/>
                    <a:pt x="4328" y="494"/>
                    <a:pt x="4291" y="494"/>
                  </a:cubicBezTo>
                  <a:cubicBezTo>
                    <a:pt x="4103" y="494"/>
                    <a:pt x="3919" y="466"/>
                    <a:pt x="3732" y="439"/>
                  </a:cubicBezTo>
                  <a:cubicBezTo>
                    <a:pt x="3521" y="408"/>
                    <a:pt x="3312" y="370"/>
                    <a:pt x="3103" y="330"/>
                  </a:cubicBezTo>
                  <a:cubicBezTo>
                    <a:pt x="2700" y="254"/>
                    <a:pt x="2298" y="168"/>
                    <a:pt x="1890" y="123"/>
                  </a:cubicBezTo>
                  <a:cubicBezTo>
                    <a:pt x="1682" y="99"/>
                    <a:pt x="1472" y="87"/>
                    <a:pt x="1263" y="87"/>
                  </a:cubicBezTo>
                  <a:cubicBezTo>
                    <a:pt x="1219" y="87"/>
                    <a:pt x="1174" y="87"/>
                    <a:pt x="1129" y="88"/>
                  </a:cubicBezTo>
                  <a:cubicBezTo>
                    <a:pt x="689" y="396"/>
                    <a:pt x="305" y="779"/>
                    <a:pt x="1" y="1220"/>
                  </a:cubicBezTo>
                  <a:cubicBezTo>
                    <a:pt x="496" y="1419"/>
                    <a:pt x="1037" y="1515"/>
                    <a:pt x="1567" y="1538"/>
                  </a:cubicBezTo>
                  <a:cubicBezTo>
                    <a:pt x="1644" y="1541"/>
                    <a:pt x="1723" y="1543"/>
                    <a:pt x="1801" y="1543"/>
                  </a:cubicBezTo>
                  <a:cubicBezTo>
                    <a:pt x="2000" y="1543"/>
                    <a:pt x="2200" y="1531"/>
                    <a:pt x="2396" y="1500"/>
                  </a:cubicBezTo>
                  <a:cubicBezTo>
                    <a:pt x="2691" y="1453"/>
                    <a:pt x="2982" y="1376"/>
                    <a:pt x="3267" y="1287"/>
                  </a:cubicBezTo>
                  <a:cubicBezTo>
                    <a:pt x="3835" y="1109"/>
                    <a:pt x="4388" y="885"/>
                    <a:pt x="4969" y="752"/>
                  </a:cubicBezTo>
                  <a:cubicBezTo>
                    <a:pt x="5269" y="684"/>
                    <a:pt x="5580" y="634"/>
                    <a:pt x="5889" y="634"/>
                  </a:cubicBezTo>
                  <a:cubicBezTo>
                    <a:pt x="5892" y="634"/>
                    <a:pt x="5895" y="634"/>
                    <a:pt x="5899" y="634"/>
                  </a:cubicBezTo>
                  <a:cubicBezTo>
                    <a:pt x="6215" y="636"/>
                    <a:pt x="6531" y="681"/>
                    <a:pt x="6840" y="753"/>
                  </a:cubicBezTo>
                  <a:cubicBezTo>
                    <a:pt x="6909" y="769"/>
                    <a:pt x="6977" y="788"/>
                    <a:pt x="7045" y="805"/>
                  </a:cubicBezTo>
                  <a:cubicBezTo>
                    <a:pt x="6773" y="495"/>
                    <a:pt x="6459" y="225"/>
                    <a:pt x="6110"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0"/>
            <p:cNvSpPr/>
            <p:nvPr/>
          </p:nvSpPr>
          <p:spPr>
            <a:xfrm>
              <a:off x="2490469" y="5994090"/>
              <a:ext cx="407917" cy="79029"/>
            </a:xfrm>
            <a:custGeom>
              <a:avLst/>
              <a:gdLst/>
              <a:ahLst/>
              <a:cxnLst/>
              <a:rect l="l" t="t" r="r" b="b"/>
              <a:pathLst>
                <a:path w="8558" h="1658" extrusionOk="0">
                  <a:moveTo>
                    <a:pt x="6546" y="0"/>
                  </a:moveTo>
                  <a:cubicBezTo>
                    <a:pt x="6339" y="0"/>
                    <a:pt x="6133" y="11"/>
                    <a:pt x="5928" y="30"/>
                  </a:cubicBezTo>
                  <a:cubicBezTo>
                    <a:pt x="5245" y="94"/>
                    <a:pt x="4575" y="250"/>
                    <a:pt x="3907" y="391"/>
                  </a:cubicBezTo>
                  <a:cubicBezTo>
                    <a:pt x="3572" y="462"/>
                    <a:pt x="3235" y="538"/>
                    <a:pt x="2893" y="561"/>
                  </a:cubicBezTo>
                  <a:cubicBezTo>
                    <a:pt x="2808" y="567"/>
                    <a:pt x="2723" y="569"/>
                    <a:pt x="2638" y="569"/>
                  </a:cubicBezTo>
                  <a:cubicBezTo>
                    <a:pt x="2423" y="569"/>
                    <a:pt x="2208" y="552"/>
                    <a:pt x="1995" y="521"/>
                  </a:cubicBezTo>
                  <a:cubicBezTo>
                    <a:pt x="1480" y="448"/>
                    <a:pt x="977" y="309"/>
                    <a:pt x="465" y="210"/>
                  </a:cubicBezTo>
                  <a:cubicBezTo>
                    <a:pt x="254" y="590"/>
                    <a:pt x="95" y="1003"/>
                    <a:pt x="0" y="1438"/>
                  </a:cubicBezTo>
                  <a:cubicBezTo>
                    <a:pt x="280" y="1264"/>
                    <a:pt x="589" y="1139"/>
                    <a:pt x="911" y="1074"/>
                  </a:cubicBezTo>
                  <a:cubicBezTo>
                    <a:pt x="1100" y="1037"/>
                    <a:pt x="1293" y="1021"/>
                    <a:pt x="1485" y="1021"/>
                  </a:cubicBezTo>
                  <a:cubicBezTo>
                    <a:pt x="1604" y="1021"/>
                    <a:pt x="1722" y="1027"/>
                    <a:pt x="1840" y="1038"/>
                  </a:cubicBezTo>
                  <a:cubicBezTo>
                    <a:pt x="2533" y="1108"/>
                    <a:pt x="3186" y="1358"/>
                    <a:pt x="3861" y="1518"/>
                  </a:cubicBezTo>
                  <a:cubicBezTo>
                    <a:pt x="4213" y="1601"/>
                    <a:pt x="4572" y="1658"/>
                    <a:pt x="4935" y="1658"/>
                  </a:cubicBezTo>
                  <a:cubicBezTo>
                    <a:pt x="4954" y="1658"/>
                    <a:pt x="4973" y="1657"/>
                    <a:pt x="4992" y="1657"/>
                  </a:cubicBezTo>
                  <a:cubicBezTo>
                    <a:pt x="5365" y="1650"/>
                    <a:pt x="5735" y="1561"/>
                    <a:pt x="6089" y="1455"/>
                  </a:cubicBezTo>
                  <a:cubicBezTo>
                    <a:pt x="6437" y="1351"/>
                    <a:pt x="6775" y="1225"/>
                    <a:pt x="7119" y="1113"/>
                  </a:cubicBezTo>
                  <a:cubicBezTo>
                    <a:pt x="7466" y="1000"/>
                    <a:pt x="7819" y="904"/>
                    <a:pt x="8176" y="834"/>
                  </a:cubicBezTo>
                  <a:cubicBezTo>
                    <a:pt x="8302" y="810"/>
                    <a:pt x="8431" y="789"/>
                    <a:pt x="8557" y="770"/>
                  </a:cubicBezTo>
                  <a:cubicBezTo>
                    <a:pt x="8481" y="577"/>
                    <a:pt x="8392" y="389"/>
                    <a:pt x="8292" y="209"/>
                  </a:cubicBezTo>
                  <a:cubicBezTo>
                    <a:pt x="8145" y="181"/>
                    <a:pt x="7998" y="156"/>
                    <a:pt x="7851" y="134"/>
                  </a:cubicBezTo>
                  <a:cubicBezTo>
                    <a:pt x="7550" y="88"/>
                    <a:pt x="7248" y="37"/>
                    <a:pt x="6944" y="15"/>
                  </a:cubicBezTo>
                  <a:cubicBezTo>
                    <a:pt x="6811" y="5"/>
                    <a:pt x="6678" y="0"/>
                    <a:pt x="6546"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0"/>
            <p:cNvSpPr/>
            <p:nvPr/>
          </p:nvSpPr>
          <p:spPr>
            <a:xfrm>
              <a:off x="2488229" y="6099572"/>
              <a:ext cx="424504" cy="62489"/>
            </a:xfrm>
            <a:custGeom>
              <a:avLst/>
              <a:gdLst/>
              <a:ahLst/>
              <a:cxnLst/>
              <a:rect l="l" t="t" r="r" b="b"/>
              <a:pathLst>
                <a:path w="8906" h="1311" extrusionOk="0">
                  <a:moveTo>
                    <a:pt x="3224" y="0"/>
                  </a:moveTo>
                  <a:cubicBezTo>
                    <a:pt x="2751" y="0"/>
                    <a:pt x="2278" y="33"/>
                    <a:pt x="1814" y="121"/>
                  </a:cubicBezTo>
                  <a:cubicBezTo>
                    <a:pt x="1161" y="246"/>
                    <a:pt x="532" y="491"/>
                    <a:pt x="0" y="891"/>
                  </a:cubicBezTo>
                  <a:cubicBezTo>
                    <a:pt x="24" y="1033"/>
                    <a:pt x="53" y="1173"/>
                    <a:pt x="89" y="1311"/>
                  </a:cubicBezTo>
                  <a:cubicBezTo>
                    <a:pt x="125" y="1284"/>
                    <a:pt x="159" y="1258"/>
                    <a:pt x="194" y="1235"/>
                  </a:cubicBezTo>
                  <a:cubicBezTo>
                    <a:pt x="714" y="887"/>
                    <a:pt x="1327" y="697"/>
                    <a:pt x="1937" y="591"/>
                  </a:cubicBezTo>
                  <a:cubicBezTo>
                    <a:pt x="2445" y="503"/>
                    <a:pt x="2961" y="471"/>
                    <a:pt x="3476" y="471"/>
                  </a:cubicBezTo>
                  <a:cubicBezTo>
                    <a:pt x="3596" y="471"/>
                    <a:pt x="3717" y="473"/>
                    <a:pt x="3837" y="476"/>
                  </a:cubicBezTo>
                  <a:cubicBezTo>
                    <a:pt x="4602" y="497"/>
                    <a:pt x="5355" y="617"/>
                    <a:pt x="6112" y="732"/>
                  </a:cubicBezTo>
                  <a:cubicBezTo>
                    <a:pt x="6723" y="824"/>
                    <a:pt x="7339" y="904"/>
                    <a:pt x="7957" y="904"/>
                  </a:cubicBezTo>
                  <a:cubicBezTo>
                    <a:pt x="8110" y="904"/>
                    <a:pt x="8262" y="899"/>
                    <a:pt x="8415" y="889"/>
                  </a:cubicBezTo>
                  <a:cubicBezTo>
                    <a:pt x="8562" y="878"/>
                    <a:pt x="8710" y="863"/>
                    <a:pt x="8858" y="842"/>
                  </a:cubicBezTo>
                  <a:cubicBezTo>
                    <a:pt x="8886" y="659"/>
                    <a:pt x="8902" y="473"/>
                    <a:pt x="8906" y="285"/>
                  </a:cubicBezTo>
                  <a:lnTo>
                    <a:pt x="8906" y="285"/>
                  </a:lnTo>
                  <a:cubicBezTo>
                    <a:pt x="8672" y="327"/>
                    <a:pt x="8436" y="353"/>
                    <a:pt x="8200" y="367"/>
                  </a:cubicBezTo>
                  <a:cubicBezTo>
                    <a:pt x="8063" y="376"/>
                    <a:pt x="7926" y="379"/>
                    <a:pt x="7790" y="379"/>
                  </a:cubicBezTo>
                  <a:cubicBezTo>
                    <a:pt x="7211" y="379"/>
                    <a:pt x="6636" y="313"/>
                    <a:pt x="6060" y="242"/>
                  </a:cubicBezTo>
                  <a:cubicBezTo>
                    <a:pt x="5353" y="154"/>
                    <a:pt x="4646" y="63"/>
                    <a:pt x="3934" y="22"/>
                  </a:cubicBezTo>
                  <a:cubicBezTo>
                    <a:pt x="3698" y="8"/>
                    <a:pt x="3461" y="0"/>
                    <a:pt x="322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0"/>
            <p:cNvSpPr/>
            <p:nvPr/>
          </p:nvSpPr>
          <p:spPr>
            <a:xfrm>
              <a:off x="2553101" y="6257391"/>
              <a:ext cx="234226" cy="64491"/>
            </a:xfrm>
            <a:custGeom>
              <a:avLst/>
              <a:gdLst/>
              <a:ahLst/>
              <a:cxnLst/>
              <a:rect l="l" t="t" r="r" b="b"/>
              <a:pathLst>
                <a:path w="4914" h="1353" extrusionOk="0">
                  <a:moveTo>
                    <a:pt x="792" y="1"/>
                  </a:moveTo>
                  <a:cubicBezTo>
                    <a:pt x="522" y="1"/>
                    <a:pt x="252" y="40"/>
                    <a:pt x="0" y="139"/>
                  </a:cubicBezTo>
                  <a:cubicBezTo>
                    <a:pt x="803" y="891"/>
                    <a:pt x="1879" y="1353"/>
                    <a:pt x="3065" y="1353"/>
                  </a:cubicBezTo>
                  <a:cubicBezTo>
                    <a:pt x="3725" y="1353"/>
                    <a:pt x="4349" y="1208"/>
                    <a:pt x="4913" y="954"/>
                  </a:cubicBezTo>
                  <a:cubicBezTo>
                    <a:pt x="4910" y="952"/>
                    <a:pt x="4905" y="952"/>
                    <a:pt x="4902" y="952"/>
                  </a:cubicBezTo>
                  <a:cubicBezTo>
                    <a:pt x="4673" y="943"/>
                    <a:pt x="4445" y="904"/>
                    <a:pt x="4223" y="854"/>
                  </a:cubicBezTo>
                  <a:cubicBezTo>
                    <a:pt x="3711" y="737"/>
                    <a:pt x="3215" y="562"/>
                    <a:pt x="2716" y="402"/>
                  </a:cubicBezTo>
                  <a:cubicBezTo>
                    <a:pt x="2212" y="242"/>
                    <a:pt x="1700" y="85"/>
                    <a:pt x="1173" y="24"/>
                  </a:cubicBezTo>
                  <a:cubicBezTo>
                    <a:pt x="1047" y="9"/>
                    <a:pt x="920" y="1"/>
                    <a:pt x="792"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0"/>
            <p:cNvSpPr/>
            <p:nvPr/>
          </p:nvSpPr>
          <p:spPr>
            <a:xfrm>
              <a:off x="2466160" y="5890180"/>
              <a:ext cx="409681" cy="296190"/>
            </a:xfrm>
            <a:custGeom>
              <a:avLst/>
              <a:gdLst/>
              <a:ahLst/>
              <a:cxnLst/>
              <a:rect l="l" t="t" r="r" b="b"/>
              <a:pathLst>
                <a:path w="8595" h="6214" extrusionOk="0">
                  <a:moveTo>
                    <a:pt x="4890" y="1"/>
                  </a:moveTo>
                  <a:cubicBezTo>
                    <a:pt x="4660" y="1"/>
                    <a:pt x="4430" y="19"/>
                    <a:pt x="4202" y="56"/>
                  </a:cubicBezTo>
                  <a:cubicBezTo>
                    <a:pt x="2473" y="337"/>
                    <a:pt x="1001" y="1623"/>
                    <a:pt x="546" y="3321"/>
                  </a:cubicBezTo>
                  <a:cubicBezTo>
                    <a:pt x="293" y="4267"/>
                    <a:pt x="350" y="5309"/>
                    <a:pt x="734" y="6211"/>
                  </a:cubicBezTo>
                  <a:cubicBezTo>
                    <a:pt x="735" y="6213"/>
                    <a:pt x="737" y="6214"/>
                    <a:pt x="738" y="6214"/>
                  </a:cubicBezTo>
                  <a:cubicBezTo>
                    <a:pt x="741" y="6214"/>
                    <a:pt x="744" y="6212"/>
                    <a:pt x="743" y="6208"/>
                  </a:cubicBezTo>
                  <a:cubicBezTo>
                    <a:pt x="1" y="4069"/>
                    <a:pt x="823" y="1657"/>
                    <a:pt x="2870" y="597"/>
                  </a:cubicBezTo>
                  <a:cubicBezTo>
                    <a:pt x="3512" y="264"/>
                    <a:pt x="4194" y="108"/>
                    <a:pt x="4868" y="108"/>
                  </a:cubicBezTo>
                  <a:cubicBezTo>
                    <a:pt x="6269" y="108"/>
                    <a:pt x="7637" y="782"/>
                    <a:pt x="8547" y="1944"/>
                  </a:cubicBezTo>
                  <a:cubicBezTo>
                    <a:pt x="8551" y="1950"/>
                    <a:pt x="8557" y="1952"/>
                    <a:pt x="8563" y="1952"/>
                  </a:cubicBezTo>
                  <a:cubicBezTo>
                    <a:pt x="8578" y="1952"/>
                    <a:pt x="8595" y="1933"/>
                    <a:pt x="8584" y="1917"/>
                  </a:cubicBezTo>
                  <a:cubicBezTo>
                    <a:pt x="7763" y="715"/>
                    <a:pt x="6335" y="1"/>
                    <a:pt x="4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0"/>
            <p:cNvSpPr/>
            <p:nvPr/>
          </p:nvSpPr>
          <p:spPr>
            <a:xfrm>
              <a:off x="2672025" y="6254770"/>
              <a:ext cx="184130" cy="68066"/>
            </a:xfrm>
            <a:custGeom>
              <a:avLst/>
              <a:gdLst/>
              <a:ahLst/>
              <a:cxnLst/>
              <a:rect l="l" t="t" r="r" b="b"/>
              <a:pathLst>
                <a:path w="3863" h="1428" extrusionOk="0">
                  <a:moveTo>
                    <a:pt x="3819" y="1"/>
                  </a:moveTo>
                  <a:cubicBezTo>
                    <a:pt x="3812" y="1"/>
                    <a:pt x="3805" y="3"/>
                    <a:pt x="3799" y="9"/>
                  </a:cubicBezTo>
                  <a:cubicBezTo>
                    <a:pt x="3297" y="487"/>
                    <a:pt x="2791" y="888"/>
                    <a:pt x="2130" y="1127"/>
                  </a:cubicBezTo>
                  <a:cubicBezTo>
                    <a:pt x="1435" y="1378"/>
                    <a:pt x="729" y="1371"/>
                    <a:pt x="2" y="1392"/>
                  </a:cubicBezTo>
                  <a:cubicBezTo>
                    <a:pt x="1" y="1392"/>
                    <a:pt x="1" y="1394"/>
                    <a:pt x="2" y="1394"/>
                  </a:cubicBezTo>
                  <a:cubicBezTo>
                    <a:pt x="215" y="1416"/>
                    <a:pt x="432" y="1428"/>
                    <a:pt x="649" y="1428"/>
                  </a:cubicBezTo>
                  <a:cubicBezTo>
                    <a:pt x="1859" y="1428"/>
                    <a:pt x="3090" y="1063"/>
                    <a:pt x="3847" y="46"/>
                  </a:cubicBezTo>
                  <a:cubicBezTo>
                    <a:pt x="3863" y="24"/>
                    <a:pt x="3841" y="1"/>
                    <a:pt x="3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0"/>
            <p:cNvSpPr/>
            <p:nvPr/>
          </p:nvSpPr>
          <p:spPr>
            <a:xfrm>
              <a:off x="2649289" y="6005434"/>
              <a:ext cx="41564" cy="41564"/>
            </a:xfrm>
            <a:custGeom>
              <a:avLst/>
              <a:gdLst/>
              <a:ahLst/>
              <a:cxnLst/>
              <a:rect l="l" t="t" r="r" b="b"/>
              <a:pathLst>
                <a:path w="872" h="872" extrusionOk="0">
                  <a:moveTo>
                    <a:pt x="436" y="1"/>
                  </a:moveTo>
                  <a:cubicBezTo>
                    <a:pt x="195" y="1"/>
                    <a:pt x="1" y="195"/>
                    <a:pt x="1" y="436"/>
                  </a:cubicBezTo>
                  <a:cubicBezTo>
                    <a:pt x="1" y="677"/>
                    <a:pt x="195" y="872"/>
                    <a:pt x="436" y="872"/>
                  </a:cubicBezTo>
                  <a:cubicBezTo>
                    <a:pt x="677" y="872"/>
                    <a:pt x="872" y="677"/>
                    <a:pt x="872" y="436"/>
                  </a:cubicBezTo>
                  <a:cubicBezTo>
                    <a:pt x="872" y="195"/>
                    <a:pt x="677" y="1"/>
                    <a:pt x="43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0"/>
            <p:cNvSpPr/>
            <p:nvPr/>
          </p:nvSpPr>
          <p:spPr>
            <a:xfrm>
              <a:off x="2770120" y="6005434"/>
              <a:ext cx="41612" cy="41564"/>
            </a:xfrm>
            <a:custGeom>
              <a:avLst/>
              <a:gdLst/>
              <a:ahLst/>
              <a:cxnLst/>
              <a:rect l="l" t="t" r="r" b="b"/>
              <a:pathLst>
                <a:path w="873" h="872" extrusionOk="0">
                  <a:moveTo>
                    <a:pt x="436" y="1"/>
                  </a:moveTo>
                  <a:cubicBezTo>
                    <a:pt x="195" y="1"/>
                    <a:pt x="0" y="195"/>
                    <a:pt x="0" y="436"/>
                  </a:cubicBezTo>
                  <a:cubicBezTo>
                    <a:pt x="0" y="677"/>
                    <a:pt x="195" y="872"/>
                    <a:pt x="436" y="872"/>
                  </a:cubicBezTo>
                  <a:cubicBezTo>
                    <a:pt x="676" y="872"/>
                    <a:pt x="872" y="677"/>
                    <a:pt x="872" y="436"/>
                  </a:cubicBezTo>
                  <a:cubicBezTo>
                    <a:pt x="872" y="195"/>
                    <a:pt x="676" y="1"/>
                    <a:pt x="436"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0"/>
            <p:cNvSpPr/>
            <p:nvPr/>
          </p:nvSpPr>
          <p:spPr>
            <a:xfrm>
              <a:off x="2712254" y="5994042"/>
              <a:ext cx="36130" cy="22927"/>
            </a:xfrm>
            <a:custGeom>
              <a:avLst/>
              <a:gdLst/>
              <a:ahLst/>
              <a:cxnLst/>
              <a:rect l="l" t="t" r="r" b="b"/>
              <a:pathLst>
                <a:path w="758" h="481" extrusionOk="0">
                  <a:moveTo>
                    <a:pt x="690" y="1"/>
                  </a:moveTo>
                  <a:cubicBezTo>
                    <a:pt x="652" y="1"/>
                    <a:pt x="622" y="31"/>
                    <a:pt x="622" y="68"/>
                  </a:cubicBezTo>
                  <a:cubicBezTo>
                    <a:pt x="622" y="79"/>
                    <a:pt x="617" y="345"/>
                    <a:pt x="412" y="345"/>
                  </a:cubicBezTo>
                  <a:cubicBezTo>
                    <a:pt x="194" y="345"/>
                    <a:pt x="144" y="132"/>
                    <a:pt x="141" y="121"/>
                  </a:cubicBezTo>
                  <a:cubicBezTo>
                    <a:pt x="135" y="89"/>
                    <a:pt x="107" y="68"/>
                    <a:pt x="75" y="68"/>
                  </a:cubicBezTo>
                  <a:cubicBezTo>
                    <a:pt x="71" y="68"/>
                    <a:pt x="66" y="68"/>
                    <a:pt x="61" y="69"/>
                  </a:cubicBezTo>
                  <a:cubicBezTo>
                    <a:pt x="25" y="77"/>
                    <a:pt x="1" y="112"/>
                    <a:pt x="9" y="148"/>
                  </a:cubicBezTo>
                  <a:cubicBezTo>
                    <a:pt x="34" y="264"/>
                    <a:pt x="149" y="480"/>
                    <a:pt x="412" y="480"/>
                  </a:cubicBezTo>
                  <a:cubicBezTo>
                    <a:pt x="685" y="480"/>
                    <a:pt x="758" y="210"/>
                    <a:pt x="757" y="69"/>
                  </a:cubicBezTo>
                  <a:cubicBezTo>
                    <a:pt x="757" y="31"/>
                    <a:pt x="726" y="1"/>
                    <a:pt x="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0"/>
            <p:cNvSpPr/>
            <p:nvPr/>
          </p:nvSpPr>
          <p:spPr>
            <a:xfrm>
              <a:off x="2667401" y="5975786"/>
              <a:ext cx="36130" cy="22975"/>
            </a:xfrm>
            <a:custGeom>
              <a:avLst/>
              <a:gdLst/>
              <a:ahLst/>
              <a:cxnLst/>
              <a:rect l="l" t="t" r="r" b="b"/>
              <a:pathLst>
                <a:path w="758" h="482" extrusionOk="0">
                  <a:moveTo>
                    <a:pt x="689" y="1"/>
                  </a:moveTo>
                  <a:cubicBezTo>
                    <a:pt x="652" y="1"/>
                    <a:pt x="621" y="31"/>
                    <a:pt x="621" y="69"/>
                  </a:cubicBezTo>
                  <a:cubicBezTo>
                    <a:pt x="621" y="80"/>
                    <a:pt x="619" y="346"/>
                    <a:pt x="412" y="346"/>
                  </a:cubicBezTo>
                  <a:cubicBezTo>
                    <a:pt x="195" y="346"/>
                    <a:pt x="144" y="133"/>
                    <a:pt x="141" y="122"/>
                  </a:cubicBezTo>
                  <a:cubicBezTo>
                    <a:pt x="134" y="90"/>
                    <a:pt x="106" y="68"/>
                    <a:pt x="75" y="68"/>
                  </a:cubicBezTo>
                  <a:cubicBezTo>
                    <a:pt x="70" y="68"/>
                    <a:pt x="66" y="69"/>
                    <a:pt x="61" y="70"/>
                  </a:cubicBezTo>
                  <a:cubicBezTo>
                    <a:pt x="25" y="78"/>
                    <a:pt x="1" y="113"/>
                    <a:pt x="9" y="149"/>
                  </a:cubicBezTo>
                  <a:cubicBezTo>
                    <a:pt x="34" y="265"/>
                    <a:pt x="149" y="481"/>
                    <a:pt x="412" y="481"/>
                  </a:cubicBezTo>
                  <a:cubicBezTo>
                    <a:pt x="685" y="481"/>
                    <a:pt x="757" y="211"/>
                    <a:pt x="757" y="69"/>
                  </a:cubicBezTo>
                  <a:cubicBezTo>
                    <a:pt x="757" y="31"/>
                    <a:pt x="727" y="1"/>
                    <a:pt x="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0"/>
            <p:cNvSpPr/>
            <p:nvPr/>
          </p:nvSpPr>
          <p:spPr>
            <a:xfrm>
              <a:off x="2753389" y="5975739"/>
              <a:ext cx="36082" cy="23022"/>
            </a:xfrm>
            <a:custGeom>
              <a:avLst/>
              <a:gdLst/>
              <a:ahLst/>
              <a:cxnLst/>
              <a:rect l="l" t="t" r="r" b="b"/>
              <a:pathLst>
                <a:path w="757" h="483" extrusionOk="0">
                  <a:moveTo>
                    <a:pt x="688" y="1"/>
                  </a:moveTo>
                  <a:cubicBezTo>
                    <a:pt x="650" y="1"/>
                    <a:pt x="621" y="30"/>
                    <a:pt x="621" y="69"/>
                  </a:cubicBezTo>
                  <a:cubicBezTo>
                    <a:pt x="621" y="80"/>
                    <a:pt x="618" y="346"/>
                    <a:pt x="412" y="346"/>
                  </a:cubicBezTo>
                  <a:cubicBezTo>
                    <a:pt x="194" y="346"/>
                    <a:pt x="143" y="132"/>
                    <a:pt x="141" y="122"/>
                  </a:cubicBezTo>
                  <a:cubicBezTo>
                    <a:pt x="133" y="91"/>
                    <a:pt x="106" y="69"/>
                    <a:pt x="74" y="69"/>
                  </a:cubicBezTo>
                  <a:cubicBezTo>
                    <a:pt x="69" y="69"/>
                    <a:pt x="65" y="70"/>
                    <a:pt x="60" y="71"/>
                  </a:cubicBezTo>
                  <a:cubicBezTo>
                    <a:pt x="23" y="79"/>
                    <a:pt x="0" y="114"/>
                    <a:pt x="8" y="150"/>
                  </a:cubicBezTo>
                  <a:cubicBezTo>
                    <a:pt x="33" y="266"/>
                    <a:pt x="148" y="482"/>
                    <a:pt x="412" y="482"/>
                  </a:cubicBezTo>
                  <a:cubicBezTo>
                    <a:pt x="684" y="482"/>
                    <a:pt x="755" y="212"/>
                    <a:pt x="756" y="69"/>
                  </a:cubicBezTo>
                  <a:cubicBezTo>
                    <a:pt x="756" y="30"/>
                    <a:pt x="727" y="1"/>
                    <a:pt x="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7" name="Google Shape;3217;p40"/>
          <p:cNvGrpSpPr/>
          <p:nvPr/>
        </p:nvGrpSpPr>
        <p:grpSpPr>
          <a:xfrm>
            <a:off x="5816326" y="382660"/>
            <a:ext cx="1510223" cy="947058"/>
            <a:chOff x="3412760" y="-653963"/>
            <a:chExt cx="585040" cy="366878"/>
          </a:xfrm>
        </p:grpSpPr>
        <p:sp>
          <p:nvSpPr>
            <p:cNvPr id="3218" name="Google Shape;3218;p40"/>
            <p:cNvSpPr/>
            <p:nvPr/>
          </p:nvSpPr>
          <p:spPr>
            <a:xfrm>
              <a:off x="3414571" y="-540044"/>
              <a:ext cx="581132" cy="252958"/>
            </a:xfrm>
            <a:custGeom>
              <a:avLst/>
              <a:gdLst/>
              <a:ahLst/>
              <a:cxnLst/>
              <a:rect l="l" t="t" r="r" b="b"/>
              <a:pathLst>
                <a:path w="12192" h="5307" extrusionOk="0">
                  <a:moveTo>
                    <a:pt x="3393" y="0"/>
                  </a:moveTo>
                  <a:cubicBezTo>
                    <a:pt x="1110" y="0"/>
                    <a:pt x="124" y="795"/>
                    <a:pt x="124" y="795"/>
                  </a:cubicBezTo>
                  <a:cubicBezTo>
                    <a:pt x="124" y="795"/>
                    <a:pt x="0" y="3363"/>
                    <a:pt x="4807" y="4842"/>
                  </a:cubicBezTo>
                  <a:cubicBezTo>
                    <a:pt x="5896" y="5177"/>
                    <a:pt x="6870" y="5306"/>
                    <a:pt x="7725" y="5306"/>
                  </a:cubicBezTo>
                  <a:cubicBezTo>
                    <a:pt x="10649" y="5306"/>
                    <a:pt x="12192" y="3795"/>
                    <a:pt x="12192" y="3795"/>
                  </a:cubicBezTo>
                  <a:cubicBezTo>
                    <a:pt x="12192" y="3795"/>
                    <a:pt x="10801" y="1440"/>
                    <a:pt x="6375" y="383"/>
                  </a:cubicBezTo>
                  <a:cubicBezTo>
                    <a:pt x="5203" y="103"/>
                    <a:pt x="4214" y="0"/>
                    <a:pt x="3393" y="0"/>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0"/>
            <p:cNvSpPr/>
            <p:nvPr/>
          </p:nvSpPr>
          <p:spPr>
            <a:xfrm>
              <a:off x="3553657" y="-650579"/>
              <a:ext cx="350147" cy="221261"/>
            </a:xfrm>
            <a:custGeom>
              <a:avLst/>
              <a:gdLst/>
              <a:ahLst/>
              <a:cxnLst/>
              <a:rect l="l" t="t" r="r" b="b"/>
              <a:pathLst>
                <a:path w="7346" h="4642" extrusionOk="0">
                  <a:moveTo>
                    <a:pt x="3290" y="1"/>
                  </a:moveTo>
                  <a:cubicBezTo>
                    <a:pt x="565" y="1"/>
                    <a:pt x="1" y="3058"/>
                    <a:pt x="1" y="3058"/>
                  </a:cubicBezTo>
                  <a:cubicBezTo>
                    <a:pt x="1" y="3058"/>
                    <a:pt x="651" y="3860"/>
                    <a:pt x="2796" y="4368"/>
                  </a:cubicBezTo>
                  <a:cubicBezTo>
                    <a:pt x="3664" y="4574"/>
                    <a:pt x="4335" y="4641"/>
                    <a:pt x="4842" y="4641"/>
                  </a:cubicBezTo>
                  <a:cubicBezTo>
                    <a:pt x="5802" y="4641"/>
                    <a:pt x="6173" y="4400"/>
                    <a:pt x="6173" y="4400"/>
                  </a:cubicBezTo>
                  <a:cubicBezTo>
                    <a:pt x="6173" y="4400"/>
                    <a:pt x="7346" y="652"/>
                    <a:pt x="4004" y="66"/>
                  </a:cubicBezTo>
                  <a:cubicBezTo>
                    <a:pt x="3751" y="21"/>
                    <a:pt x="3513" y="1"/>
                    <a:pt x="3290" y="1"/>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0"/>
            <p:cNvSpPr/>
            <p:nvPr/>
          </p:nvSpPr>
          <p:spPr>
            <a:xfrm>
              <a:off x="3414571" y="-504724"/>
              <a:ext cx="571885" cy="217638"/>
            </a:xfrm>
            <a:custGeom>
              <a:avLst/>
              <a:gdLst/>
              <a:ahLst/>
              <a:cxnLst/>
              <a:rect l="l" t="t" r="r" b="b"/>
              <a:pathLst>
                <a:path w="11998" h="4566" extrusionOk="0">
                  <a:moveTo>
                    <a:pt x="197" y="1"/>
                  </a:moveTo>
                  <a:cubicBezTo>
                    <a:pt x="149" y="34"/>
                    <a:pt x="124" y="53"/>
                    <a:pt x="124" y="53"/>
                  </a:cubicBezTo>
                  <a:cubicBezTo>
                    <a:pt x="124" y="53"/>
                    <a:pt x="0" y="2624"/>
                    <a:pt x="4807" y="4101"/>
                  </a:cubicBezTo>
                  <a:cubicBezTo>
                    <a:pt x="5896" y="4436"/>
                    <a:pt x="6869" y="4565"/>
                    <a:pt x="7725" y="4565"/>
                  </a:cubicBezTo>
                  <a:cubicBezTo>
                    <a:pt x="10047" y="4565"/>
                    <a:pt x="11498" y="3612"/>
                    <a:pt x="11997" y="3220"/>
                  </a:cubicBezTo>
                  <a:lnTo>
                    <a:pt x="11997" y="3220"/>
                  </a:lnTo>
                  <a:cubicBezTo>
                    <a:pt x="11857" y="3232"/>
                    <a:pt x="11607" y="3243"/>
                    <a:pt x="11266" y="3243"/>
                  </a:cubicBezTo>
                  <a:cubicBezTo>
                    <a:pt x="10190" y="3243"/>
                    <a:pt x="8202" y="3127"/>
                    <a:pt x="5850" y="2525"/>
                  </a:cubicBezTo>
                  <a:cubicBezTo>
                    <a:pt x="2228" y="1596"/>
                    <a:pt x="655" y="470"/>
                    <a:pt x="197"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0"/>
            <p:cNvSpPr/>
            <p:nvPr/>
          </p:nvSpPr>
          <p:spPr>
            <a:xfrm>
              <a:off x="3448270" y="-502770"/>
              <a:ext cx="56769" cy="51669"/>
            </a:xfrm>
            <a:custGeom>
              <a:avLst/>
              <a:gdLst/>
              <a:ahLst/>
              <a:cxnLst/>
              <a:rect l="l" t="t" r="r" b="b"/>
              <a:pathLst>
                <a:path w="1191" h="1084" extrusionOk="0">
                  <a:moveTo>
                    <a:pt x="596" y="0"/>
                  </a:moveTo>
                  <a:cubicBezTo>
                    <a:pt x="457" y="0"/>
                    <a:pt x="318" y="53"/>
                    <a:pt x="212" y="159"/>
                  </a:cubicBezTo>
                  <a:cubicBezTo>
                    <a:pt x="1" y="370"/>
                    <a:pt x="1" y="714"/>
                    <a:pt x="212" y="925"/>
                  </a:cubicBezTo>
                  <a:cubicBezTo>
                    <a:pt x="318" y="1031"/>
                    <a:pt x="457" y="1084"/>
                    <a:pt x="596" y="1084"/>
                  </a:cubicBezTo>
                  <a:cubicBezTo>
                    <a:pt x="734" y="1084"/>
                    <a:pt x="873" y="1031"/>
                    <a:pt x="979" y="925"/>
                  </a:cubicBezTo>
                  <a:cubicBezTo>
                    <a:pt x="1190" y="714"/>
                    <a:pt x="1190" y="370"/>
                    <a:pt x="979" y="159"/>
                  </a:cubicBezTo>
                  <a:cubicBezTo>
                    <a:pt x="873" y="53"/>
                    <a:pt x="734" y="0"/>
                    <a:pt x="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0"/>
            <p:cNvSpPr/>
            <p:nvPr/>
          </p:nvSpPr>
          <p:spPr>
            <a:xfrm>
              <a:off x="3456659" y="-495191"/>
              <a:ext cx="40182" cy="36511"/>
            </a:xfrm>
            <a:custGeom>
              <a:avLst/>
              <a:gdLst/>
              <a:ahLst/>
              <a:cxnLst/>
              <a:rect l="l" t="t" r="r" b="b"/>
              <a:pathLst>
                <a:path w="843" h="766" extrusionOk="0">
                  <a:moveTo>
                    <a:pt x="421" y="1"/>
                  </a:moveTo>
                  <a:cubicBezTo>
                    <a:pt x="248" y="1"/>
                    <a:pt x="91" y="119"/>
                    <a:pt x="49" y="295"/>
                  </a:cubicBezTo>
                  <a:cubicBezTo>
                    <a:pt x="1" y="500"/>
                    <a:pt x="127" y="707"/>
                    <a:pt x="334" y="756"/>
                  </a:cubicBezTo>
                  <a:cubicBezTo>
                    <a:pt x="363" y="762"/>
                    <a:pt x="393" y="766"/>
                    <a:pt x="421" y="766"/>
                  </a:cubicBezTo>
                  <a:cubicBezTo>
                    <a:pt x="595" y="766"/>
                    <a:pt x="751" y="648"/>
                    <a:pt x="794" y="472"/>
                  </a:cubicBezTo>
                  <a:cubicBezTo>
                    <a:pt x="842" y="266"/>
                    <a:pt x="716" y="59"/>
                    <a:pt x="510" y="11"/>
                  </a:cubicBezTo>
                  <a:cubicBezTo>
                    <a:pt x="480" y="4"/>
                    <a:pt x="450" y="1"/>
                    <a:pt x="42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0"/>
            <p:cNvSpPr/>
            <p:nvPr/>
          </p:nvSpPr>
          <p:spPr>
            <a:xfrm>
              <a:off x="3563619" y="-437612"/>
              <a:ext cx="56817" cy="51717"/>
            </a:xfrm>
            <a:custGeom>
              <a:avLst/>
              <a:gdLst/>
              <a:ahLst/>
              <a:cxnLst/>
              <a:rect l="l" t="t" r="r" b="b"/>
              <a:pathLst>
                <a:path w="1192" h="1085" extrusionOk="0">
                  <a:moveTo>
                    <a:pt x="596" y="1"/>
                  </a:moveTo>
                  <a:cubicBezTo>
                    <a:pt x="351" y="1"/>
                    <a:pt x="128" y="169"/>
                    <a:pt x="69" y="417"/>
                  </a:cubicBezTo>
                  <a:cubicBezTo>
                    <a:pt x="0" y="707"/>
                    <a:pt x="180" y="1000"/>
                    <a:pt x="471" y="1070"/>
                  </a:cubicBezTo>
                  <a:cubicBezTo>
                    <a:pt x="513" y="1080"/>
                    <a:pt x="555" y="1084"/>
                    <a:pt x="597" y="1084"/>
                  </a:cubicBezTo>
                  <a:cubicBezTo>
                    <a:pt x="841" y="1084"/>
                    <a:pt x="1063" y="917"/>
                    <a:pt x="1122" y="668"/>
                  </a:cubicBezTo>
                  <a:cubicBezTo>
                    <a:pt x="1192" y="377"/>
                    <a:pt x="1011" y="86"/>
                    <a:pt x="720" y="15"/>
                  </a:cubicBezTo>
                  <a:cubicBezTo>
                    <a:pt x="679" y="6"/>
                    <a:pt x="637" y="1"/>
                    <a:pt x="5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0"/>
            <p:cNvSpPr/>
            <p:nvPr/>
          </p:nvSpPr>
          <p:spPr>
            <a:xfrm>
              <a:off x="3571961" y="-429985"/>
              <a:ext cx="40134" cy="36511"/>
            </a:xfrm>
            <a:custGeom>
              <a:avLst/>
              <a:gdLst/>
              <a:ahLst/>
              <a:cxnLst/>
              <a:rect l="l" t="t" r="r" b="b"/>
              <a:pathLst>
                <a:path w="842" h="766" extrusionOk="0">
                  <a:moveTo>
                    <a:pt x="421" y="0"/>
                  </a:moveTo>
                  <a:cubicBezTo>
                    <a:pt x="248" y="0"/>
                    <a:pt x="90" y="118"/>
                    <a:pt x="48" y="294"/>
                  </a:cubicBezTo>
                  <a:cubicBezTo>
                    <a:pt x="0" y="499"/>
                    <a:pt x="127" y="707"/>
                    <a:pt x="333" y="755"/>
                  </a:cubicBezTo>
                  <a:cubicBezTo>
                    <a:pt x="363" y="762"/>
                    <a:pt x="393" y="766"/>
                    <a:pt x="423" y="766"/>
                  </a:cubicBezTo>
                  <a:cubicBezTo>
                    <a:pt x="595" y="766"/>
                    <a:pt x="752" y="646"/>
                    <a:pt x="794" y="471"/>
                  </a:cubicBezTo>
                  <a:cubicBezTo>
                    <a:pt x="842" y="266"/>
                    <a:pt x="715" y="59"/>
                    <a:pt x="509" y="10"/>
                  </a:cubicBezTo>
                  <a:cubicBezTo>
                    <a:pt x="479" y="4"/>
                    <a:pt x="450" y="0"/>
                    <a:pt x="421"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0"/>
            <p:cNvSpPr/>
            <p:nvPr/>
          </p:nvSpPr>
          <p:spPr>
            <a:xfrm>
              <a:off x="3730018" y="-390757"/>
              <a:ext cx="56769" cy="51669"/>
            </a:xfrm>
            <a:custGeom>
              <a:avLst/>
              <a:gdLst/>
              <a:ahLst/>
              <a:cxnLst/>
              <a:rect l="l" t="t" r="r" b="b"/>
              <a:pathLst>
                <a:path w="1191" h="1084" extrusionOk="0">
                  <a:moveTo>
                    <a:pt x="596" y="0"/>
                  </a:moveTo>
                  <a:cubicBezTo>
                    <a:pt x="457" y="0"/>
                    <a:pt x="319" y="53"/>
                    <a:pt x="213" y="159"/>
                  </a:cubicBezTo>
                  <a:cubicBezTo>
                    <a:pt x="0" y="370"/>
                    <a:pt x="0" y="714"/>
                    <a:pt x="213" y="925"/>
                  </a:cubicBezTo>
                  <a:cubicBezTo>
                    <a:pt x="319" y="1031"/>
                    <a:pt x="457" y="1084"/>
                    <a:pt x="596" y="1084"/>
                  </a:cubicBezTo>
                  <a:cubicBezTo>
                    <a:pt x="734" y="1084"/>
                    <a:pt x="872" y="1031"/>
                    <a:pt x="978" y="925"/>
                  </a:cubicBezTo>
                  <a:cubicBezTo>
                    <a:pt x="1191" y="714"/>
                    <a:pt x="1191" y="370"/>
                    <a:pt x="978" y="159"/>
                  </a:cubicBezTo>
                  <a:cubicBezTo>
                    <a:pt x="872" y="53"/>
                    <a:pt x="734" y="0"/>
                    <a:pt x="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0"/>
            <p:cNvSpPr/>
            <p:nvPr/>
          </p:nvSpPr>
          <p:spPr>
            <a:xfrm>
              <a:off x="3738359" y="-383226"/>
              <a:ext cx="40134" cy="36559"/>
            </a:xfrm>
            <a:custGeom>
              <a:avLst/>
              <a:gdLst/>
              <a:ahLst/>
              <a:cxnLst/>
              <a:rect l="l" t="t" r="r" b="b"/>
              <a:pathLst>
                <a:path w="842" h="767" extrusionOk="0">
                  <a:moveTo>
                    <a:pt x="421" y="0"/>
                  </a:moveTo>
                  <a:cubicBezTo>
                    <a:pt x="248" y="0"/>
                    <a:pt x="91" y="118"/>
                    <a:pt x="48" y="295"/>
                  </a:cubicBezTo>
                  <a:cubicBezTo>
                    <a:pt x="0" y="500"/>
                    <a:pt x="127" y="706"/>
                    <a:pt x="333" y="756"/>
                  </a:cubicBezTo>
                  <a:cubicBezTo>
                    <a:pt x="363" y="763"/>
                    <a:pt x="393" y="766"/>
                    <a:pt x="423" y="766"/>
                  </a:cubicBezTo>
                  <a:cubicBezTo>
                    <a:pt x="596" y="766"/>
                    <a:pt x="752" y="648"/>
                    <a:pt x="794" y="471"/>
                  </a:cubicBezTo>
                  <a:cubicBezTo>
                    <a:pt x="842" y="266"/>
                    <a:pt x="715" y="60"/>
                    <a:pt x="509" y="10"/>
                  </a:cubicBezTo>
                  <a:cubicBezTo>
                    <a:pt x="480" y="3"/>
                    <a:pt x="450" y="0"/>
                    <a:pt x="421" y="0"/>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0"/>
            <p:cNvSpPr/>
            <p:nvPr/>
          </p:nvSpPr>
          <p:spPr>
            <a:xfrm>
              <a:off x="3888456" y="-379317"/>
              <a:ext cx="56817" cy="51669"/>
            </a:xfrm>
            <a:custGeom>
              <a:avLst/>
              <a:gdLst/>
              <a:ahLst/>
              <a:cxnLst/>
              <a:rect l="l" t="t" r="r" b="b"/>
              <a:pathLst>
                <a:path w="1192" h="1084" extrusionOk="0">
                  <a:moveTo>
                    <a:pt x="595" y="0"/>
                  </a:moveTo>
                  <a:cubicBezTo>
                    <a:pt x="351" y="0"/>
                    <a:pt x="128" y="168"/>
                    <a:pt x="69" y="417"/>
                  </a:cubicBezTo>
                  <a:cubicBezTo>
                    <a:pt x="0" y="707"/>
                    <a:pt x="180" y="999"/>
                    <a:pt x="471" y="1068"/>
                  </a:cubicBezTo>
                  <a:cubicBezTo>
                    <a:pt x="513" y="1078"/>
                    <a:pt x="555" y="1083"/>
                    <a:pt x="596" y="1083"/>
                  </a:cubicBezTo>
                  <a:cubicBezTo>
                    <a:pt x="841" y="1083"/>
                    <a:pt x="1063" y="915"/>
                    <a:pt x="1122" y="666"/>
                  </a:cubicBezTo>
                  <a:cubicBezTo>
                    <a:pt x="1192" y="376"/>
                    <a:pt x="1011" y="84"/>
                    <a:pt x="720" y="15"/>
                  </a:cubicBezTo>
                  <a:cubicBezTo>
                    <a:pt x="679" y="5"/>
                    <a:pt x="637"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0"/>
            <p:cNvSpPr/>
            <p:nvPr/>
          </p:nvSpPr>
          <p:spPr>
            <a:xfrm>
              <a:off x="3896798" y="-371786"/>
              <a:ext cx="40134" cy="36559"/>
            </a:xfrm>
            <a:custGeom>
              <a:avLst/>
              <a:gdLst/>
              <a:ahLst/>
              <a:cxnLst/>
              <a:rect l="l" t="t" r="r" b="b"/>
              <a:pathLst>
                <a:path w="842" h="767" extrusionOk="0">
                  <a:moveTo>
                    <a:pt x="421" y="1"/>
                  </a:moveTo>
                  <a:cubicBezTo>
                    <a:pt x="247" y="1"/>
                    <a:pt x="89" y="119"/>
                    <a:pt x="48" y="296"/>
                  </a:cubicBezTo>
                  <a:cubicBezTo>
                    <a:pt x="0" y="501"/>
                    <a:pt x="127" y="707"/>
                    <a:pt x="332" y="756"/>
                  </a:cubicBezTo>
                  <a:cubicBezTo>
                    <a:pt x="361" y="763"/>
                    <a:pt x="391" y="767"/>
                    <a:pt x="420" y="767"/>
                  </a:cubicBezTo>
                  <a:cubicBezTo>
                    <a:pt x="594" y="767"/>
                    <a:pt x="751" y="648"/>
                    <a:pt x="792" y="472"/>
                  </a:cubicBezTo>
                  <a:cubicBezTo>
                    <a:pt x="842" y="267"/>
                    <a:pt x="714" y="60"/>
                    <a:pt x="509" y="11"/>
                  </a:cubicBezTo>
                  <a:cubicBezTo>
                    <a:pt x="479" y="4"/>
                    <a:pt x="450" y="1"/>
                    <a:pt x="421" y="1"/>
                  </a:cubicBezTo>
                  <a:close/>
                </a:path>
              </a:pathLst>
            </a:custGeom>
            <a:solidFill>
              <a:srgbClr val="F8D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0"/>
            <p:cNvSpPr/>
            <p:nvPr/>
          </p:nvSpPr>
          <p:spPr>
            <a:xfrm>
              <a:off x="3558805" y="-653963"/>
              <a:ext cx="325838" cy="226361"/>
            </a:xfrm>
            <a:custGeom>
              <a:avLst/>
              <a:gdLst/>
              <a:ahLst/>
              <a:cxnLst/>
              <a:rect l="l" t="t" r="r" b="b"/>
              <a:pathLst>
                <a:path w="6836" h="4749" extrusionOk="0">
                  <a:moveTo>
                    <a:pt x="3390" y="1"/>
                  </a:moveTo>
                  <a:cubicBezTo>
                    <a:pt x="2900" y="1"/>
                    <a:pt x="2405" y="108"/>
                    <a:pt x="1952" y="313"/>
                  </a:cubicBezTo>
                  <a:cubicBezTo>
                    <a:pt x="1945" y="316"/>
                    <a:pt x="1946" y="328"/>
                    <a:pt x="1954" y="328"/>
                  </a:cubicBezTo>
                  <a:cubicBezTo>
                    <a:pt x="1954" y="328"/>
                    <a:pt x="1955" y="328"/>
                    <a:pt x="1956" y="327"/>
                  </a:cubicBezTo>
                  <a:cubicBezTo>
                    <a:pt x="2387" y="190"/>
                    <a:pt x="2839" y="111"/>
                    <a:pt x="3285" y="111"/>
                  </a:cubicBezTo>
                  <a:cubicBezTo>
                    <a:pt x="4057" y="111"/>
                    <a:pt x="4809" y="349"/>
                    <a:pt x="5391" y="934"/>
                  </a:cubicBezTo>
                  <a:cubicBezTo>
                    <a:pt x="6313" y="1861"/>
                    <a:pt x="6290" y="3224"/>
                    <a:pt x="6049" y="4416"/>
                  </a:cubicBezTo>
                  <a:cubicBezTo>
                    <a:pt x="5629" y="4539"/>
                    <a:pt x="5202" y="4587"/>
                    <a:pt x="4773" y="4587"/>
                  </a:cubicBezTo>
                  <a:cubicBezTo>
                    <a:pt x="4155" y="4587"/>
                    <a:pt x="3533" y="4488"/>
                    <a:pt x="2924" y="4371"/>
                  </a:cubicBezTo>
                  <a:cubicBezTo>
                    <a:pt x="2441" y="4279"/>
                    <a:pt x="1956" y="4164"/>
                    <a:pt x="1491" y="4000"/>
                  </a:cubicBezTo>
                  <a:cubicBezTo>
                    <a:pt x="947" y="3808"/>
                    <a:pt x="497" y="3539"/>
                    <a:pt x="8" y="3244"/>
                  </a:cubicBezTo>
                  <a:cubicBezTo>
                    <a:pt x="7" y="3243"/>
                    <a:pt x="6" y="3243"/>
                    <a:pt x="5" y="3243"/>
                  </a:cubicBezTo>
                  <a:cubicBezTo>
                    <a:pt x="2" y="3243"/>
                    <a:pt x="1" y="3247"/>
                    <a:pt x="4" y="3250"/>
                  </a:cubicBezTo>
                  <a:cubicBezTo>
                    <a:pt x="784" y="3976"/>
                    <a:pt x="1945" y="4323"/>
                    <a:pt x="2964" y="4527"/>
                  </a:cubicBezTo>
                  <a:cubicBezTo>
                    <a:pt x="3550" y="4644"/>
                    <a:pt x="4166" y="4748"/>
                    <a:pt x="4775" y="4748"/>
                  </a:cubicBezTo>
                  <a:cubicBezTo>
                    <a:pt x="5235" y="4748"/>
                    <a:pt x="5692" y="4689"/>
                    <a:pt x="6127" y="4529"/>
                  </a:cubicBezTo>
                  <a:cubicBezTo>
                    <a:pt x="6148" y="4522"/>
                    <a:pt x="6159" y="4508"/>
                    <a:pt x="6166" y="4493"/>
                  </a:cubicBezTo>
                  <a:cubicBezTo>
                    <a:pt x="6173" y="4485"/>
                    <a:pt x="6176" y="4476"/>
                    <a:pt x="6179" y="4466"/>
                  </a:cubicBezTo>
                  <a:cubicBezTo>
                    <a:pt x="6225" y="4265"/>
                    <a:pt x="6262" y="4057"/>
                    <a:pt x="6289" y="3847"/>
                  </a:cubicBezTo>
                  <a:cubicBezTo>
                    <a:pt x="6448" y="3957"/>
                    <a:pt x="6644" y="4039"/>
                    <a:pt x="6818" y="4107"/>
                  </a:cubicBezTo>
                  <a:cubicBezTo>
                    <a:pt x="6819" y="4108"/>
                    <a:pt x="6821" y="4108"/>
                    <a:pt x="6822" y="4108"/>
                  </a:cubicBezTo>
                  <a:cubicBezTo>
                    <a:pt x="6830" y="4108"/>
                    <a:pt x="6835" y="4100"/>
                    <a:pt x="6828" y="4094"/>
                  </a:cubicBezTo>
                  <a:cubicBezTo>
                    <a:pt x="6670" y="3979"/>
                    <a:pt x="6487" y="3852"/>
                    <a:pt x="6300" y="3777"/>
                  </a:cubicBezTo>
                  <a:cubicBezTo>
                    <a:pt x="6426" y="2721"/>
                    <a:pt x="6283" y="1608"/>
                    <a:pt x="5494" y="830"/>
                  </a:cubicBezTo>
                  <a:cubicBezTo>
                    <a:pt x="4921" y="265"/>
                    <a:pt x="4161" y="1"/>
                    <a:pt x="3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0"/>
            <p:cNvSpPr/>
            <p:nvPr/>
          </p:nvSpPr>
          <p:spPr>
            <a:xfrm>
              <a:off x="3412760" y="-541283"/>
              <a:ext cx="209535" cy="224645"/>
            </a:xfrm>
            <a:custGeom>
              <a:avLst/>
              <a:gdLst/>
              <a:ahLst/>
              <a:cxnLst/>
              <a:rect l="l" t="t" r="r" b="b"/>
              <a:pathLst>
                <a:path w="4396" h="4713" extrusionOk="0">
                  <a:moveTo>
                    <a:pt x="2790" y="1"/>
                  </a:moveTo>
                  <a:cubicBezTo>
                    <a:pt x="1833" y="1"/>
                    <a:pt x="836" y="247"/>
                    <a:pt x="36" y="772"/>
                  </a:cubicBezTo>
                  <a:cubicBezTo>
                    <a:pt x="11" y="788"/>
                    <a:pt x="6" y="812"/>
                    <a:pt x="12" y="834"/>
                  </a:cubicBezTo>
                  <a:cubicBezTo>
                    <a:pt x="5" y="846"/>
                    <a:pt x="1" y="862"/>
                    <a:pt x="3" y="880"/>
                  </a:cubicBezTo>
                  <a:cubicBezTo>
                    <a:pt x="342" y="2851"/>
                    <a:pt x="2571" y="4281"/>
                    <a:pt x="4386" y="4712"/>
                  </a:cubicBezTo>
                  <a:cubicBezTo>
                    <a:pt x="4387" y="4713"/>
                    <a:pt x="4387" y="4713"/>
                    <a:pt x="4388" y="4713"/>
                  </a:cubicBezTo>
                  <a:cubicBezTo>
                    <a:pt x="4394" y="4713"/>
                    <a:pt x="4395" y="4703"/>
                    <a:pt x="4388" y="4701"/>
                  </a:cubicBezTo>
                  <a:cubicBezTo>
                    <a:pt x="2654" y="4114"/>
                    <a:pt x="473" y="2813"/>
                    <a:pt x="131" y="851"/>
                  </a:cubicBezTo>
                  <a:lnTo>
                    <a:pt x="132" y="851"/>
                  </a:lnTo>
                  <a:cubicBezTo>
                    <a:pt x="177" y="927"/>
                    <a:pt x="277" y="970"/>
                    <a:pt x="354" y="1006"/>
                  </a:cubicBezTo>
                  <a:cubicBezTo>
                    <a:pt x="466" y="1060"/>
                    <a:pt x="585" y="1127"/>
                    <a:pt x="703" y="1159"/>
                  </a:cubicBezTo>
                  <a:cubicBezTo>
                    <a:pt x="704" y="1160"/>
                    <a:pt x="706" y="1160"/>
                    <a:pt x="707" y="1160"/>
                  </a:cubicBezTo>
                  <a:cubicBezTo>
                    <a:pt x="719" y="1160"/>
                    <a:pt x="727" y="1143"/>
                    <a:pt x="717" y="1135"/>
                  </a:cubicBezTo>
                  <a:cubicBezTo>
                    <a:pt x="612" y="1057"/>
                    <a:pt x="496" y="996"/>
                    <a:pt x="389" y="918"/>
                  </a:cubicBezTo>
                  <a:cubicBezTo>
                    <a:pt x="337" y="879"/>
                    <a:pt x="282" y="829"/>
                    <a:pt x="221" y="802"/>
                  </a:cubicBezTo>
                  <a:cubicBezTo>
                    <a:pt x="1087" y="331"/>
                    <a:pt x="1962" y="61"/>
                    <a:pt x="2951" y="61"/>
                  </a:cubicBezTo>
                  <a:cubicBezTo>
                    <a:pt x="3015" y="61"/>
                    <a:pt x="3080" y="62"/>
                    <a:pt x="3145" y="64"/>
                  </a:cubicBezTo>
                  <a:cubicBezTo>
                    <a:pt x="3146" y="64"/>
                    <a:pt x="3146" y="64"/>
                    <a:pt x="3146" y="64"/>
                  </a:cubicBezTo>
                  <a:cubicBezTo>
                    <a:pt x="3179" y="64"/>
                    <a:pt x="3176" y="14"/>
                    <a:pt x="3143" y="12"/>
                  </a:cubicBezTo>
                  <a:cubicBezTo>
                    <a:pt x="3027" y="4"/>
                    <a:pt x="2909" y="1"/>
                    <a:pt x="2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0"/>
            <p:cNvSpPr/>
            <p:nvPr/>
          </p:nvSpPr>
          <p:spPr>
            <a:xfrm>
              <a:off x="3500654" y="-452197"/>
              <a:ext cx="64157" cy="28075"/>
            </a:xfrm>
            <a:custGeom>
              <a:avLst/>
              <a:gdLst/>
              <a:ahLst/>
              <a:cxnLst/>
              <a:rect l="l" t="t" r="r" b="b"/>
              <a:pathLst>
                <a:path w="1346" h="589" extrusionOk="0">
                  <a:moveTo>
                    <a:pt x="7" y="0"/>
                  </a:moveTo>
                  <a:cubicBezTo>
                    <a:pt x="3" y="0"/>
                    <a:pt x="0" y="6"/>
                    <a:pt x="5" y="7"/>
                  </a:cubicBezTo>
                  <a:cubicBezTo>
                    <a:pt x="417" y="222"/>
                    <a:pt x="869" y="434"/>
                    <a:pt x="1308" y="587"/>
                  </a:cubicBezTo>
                  <a:cubicBezTo>
                    <a:pt x="1310" y="588"/>
                    <a:pt x="1313" y="589"/>
                    <a:pt x="1315" y="589"/>
                  </a:cubicBezTo>
                  <a:cubicBezTo>
                    <a:pt x="1336" y="589"/>
                    <a:pt x="1346" y="555"/>
                    <a:pt x="1324" y="543"/>
                  </a:cubicBezTo>
                  <a:cubicBezTo>
                    <a:pt x="911" y="331"/>
                    <a:pt x="448" y="152"/>
                    <a:pt x="8" y="0"/>
                  </a:cubicBezTo>
                  <a:cubicBezTo>
                    <a:pt x="8" y="0"/>
                    <a:pt x="8" y="0"/>
                    <a:pt x="7"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0"/>
            <p:cNvSpPr/>
            <p:nvPr/>
          </p:nvSpPr>
          <p:spPr>
            <a:xfrm>
              <a:off x="3801515" y="-362921"/>
              <a:ext cx="81078" cy="9819"/>
            </a:xfrm>
            <a:custGeom>
              <a:avLst/>
              <a:gdLst/>
              <a:ahLst/>
              <a:cxnLst/>
              <a:rect l="l" t="t" r="r" b="b"/>
              <a:pathLst>
                <a:path w="1701" h="206" extrusionOk="0">
                  <a:moveTo>
                    <a:pt x="13" y="1"/>
                  </a:moveTo>
                  <a:cubicBezTo>
                    <a:pt x="4" y="1"/>
                    <a:pt x="1" y="14"/>
                    <a:pt x="10" y="17"/>
                  </a:cubicBezTo>
                  <a:cubicBezTo>
                    <a:pt x="486" y="141"/>
                    <a:pt x="981" y="206"/>
                    <a:pt x="1472" y="206"/>
                  </a:cubicBezTo>
                  <a:cubicBezTo>
                    <a:pt x="1541" y="206"/>
                    <a:pt x="1610" y="205"/>
                    <a:pt x="1679" y="202"/>
                  </a:cubicBezTo>
                  <a:cubicBezTo>
                    <a:pt x="1701" y="201"/>
                    <a:pt x="1699" y="171"/>
                    <a:pt x="1679" y="170"/>
                  </a:cubicBezTo>
                  <a:cubicBezTo>
                    <a:pt x="1123" y="122"/>
                    <a:pt x="569" y="69"/>
                    <a:pt x="14" y="1"/>
                  </a:cubicBezTo>
                  <a:cubicBezTo>
                    <a:pt x="14" y="1"/>
                    <a:pt x="13" y="1"/>
                    <a:pt x="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0"/>
            <p:cNvSpPr/>
            <p:nvPr/>
          </p:nvSpPr>
          <p:spPr>
            <a:xfrm>
              <a:off x="3886359" y="-456487"/>
              <a:ext cx="191" cy="143"/>
            </a:xfrm>
            <a:custGeom>
              <a:avLst/>
              <a:gdLst/>
              <a:ahLst/>
              <a:cxnLst/>
              <a:rect l="l" t="t" r="r" b="b"/>
              <a:pathLst>
                <a:path w="4" h="3" fill="none" extrusionOk="0">
                  <a:moveTo>
                    <a:pt x="0" y="2"/>
                  </a:moveTo>
                  <a:cubicBezTo>
                    <a:pt x="2" y="2"/>
                    <a:pt x="3" y="0"/>
                    <a:pt x="2" y="0"/>
                  </a:cubicBezTo>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0"/>
            <p:cNvSpPr/>
            <p:nvPr/>
          </p:nvSpPr>
          <p:spPr>
            <a:xfrm>
              <a:off x="3896559" y="-449480"/>
              <a:ext cx="334" cy="238"/>
            </a:xfrm>
            <a:custGeom>
              <a:avLst/>
              <a:gdLst/>
              <a:ahLst/>
              <a:cxnLst/>
              <a:rect l="l" t="t" r="r" b="b"/>
              <a:pathLst>
                <a:path w="7" h="5" extrusionOk="0">
                  <a:moveTo>
                    <a:pt x="4" y="1"/>
                  </a:moveTo>
                  <a:lnTo>
                    <a:pt x="4" y="1"/>
                  </a:lnTo>
                  <a:cubicBezTo>
                    <a:pt x="1" y="1"/>
                    <a:pt x="1" y="3"/>
                    <a:pt x="3" y="5"/>
                  </a:cubicBezTo>
                  <a:cubicBezTo>
                    <a:pt x="5" y="5"/>
                    <a:pt x="6" y="1"/>
                    <a:pt x="4"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0"/>
            <p:cNvSpPr/>
            <p:nvPr/>
          </p:nvSpPr>
          <p:spPr>
            <a:xfrm>
              <a:off x="3835453" y="-404151"/>
              <a:ext cx="162347" cy="114110"/>
            </a:xfrm>
            <a:custGeom>
              <a:avLst/>
              <a:gdLst/>
              <a:ahLst/>
              <a:cxnLst/>
              <a:rect l="l" t="t" r="r" b="b"/>
              <a:pathLst>
                <a:path w="3406" h="2394" extrusionOk="0">
                  <a:moveTo>
                    <a:pt x="2537" y="0"/>
                  </a:moveTo>
                  <a:cubicBezTo>
                    <a:pt x="2531" y="0"/>
                    <a:pt x="2527" y="8"/>
                    <a:pt x="2532" y="14"/>
                  </a:cubicBezTo>
                  <a:cubicBezTo>
                    <a:pt x="2775" y="289"/>
                    <a:pt x="3007" y="569"/>
                    <a:pt x="3217" y="870"/>
                  </a:cubicBezTo>
                  <a:cubicBezTo>
                    <a:pt x="2989" y="982"/>
                    <a:pt x="2754" y="1048"/>
                    <a:pt x="2506" y="1093"/>
                  </a:cubicBezTo>
                  <a:cubicBezTo>
                    <a:pt x="2495" y="1095"/>
                    <a:pt x="2496" y="1113"/>
                    <a:pt x="2506" y="1114"/>
                  </a:cubicBezTo>
                  <a:cubicBezTo>
                    <a:pt x="2557" y="1121"/>
                    <a:pt x="2609" y="1125"/>
                    <a:pt x="2661" y="1125"/>
                  </a:cubicBezTo>
                  <a:cubicBezTo>
                    <a:pt x="2818" y="1125"/>
                    <a:pt x="2972" y="1092"/>
                    <a:pt x="3119" y="1036"/>
                  </a:cubicBezTo>
                  <a:lnTo>
                    <a:pt x="3119" y="1036"/>
                  </a:lnTo>
                  <a:cubicBezTo>
                    <a:pt x="2206" y="1751"/>
                    <a:pt x="1172" y="2219"/>
                    <a:pt x="11" y="2376"/>
                  </a:cubicBezTo>
                  <a:cubicBezTo>
                    <a:pt x="0" y="2378"/>
                    <a:pt x="0" y="2393"/>
                    <a:pt x="11" y="2393"/>
                  </a:cubicBezTo>
                  <a:cubicBezTo>
                    <a:pt x="1254" y="2307"/>
                    <a:pt x="2464" y="1824"/>
                    <a:pt x="3380" y="972"/>
                  </a:cubicBezTo>
                  <a:cubicBezTo>
                    <a:pt x="3406" y="947"/>
                    <a:pt x="3401" y="918"/>
                    <a:pt x="3384" y="899"/>
                  </a:cubicBezTo>
                  <a:cubicBezTo>
                    <a:pt x="3382" y="896"/>
                    <a:pt x="3381" y="891"/>
                    <a:pt x="3379" y="887"/>
                  </a:cubicBezTo>
                  <a:cubicBezTo>
                    <a:pt x="3141" y="557"/>
                    <a:pt x="2864" y="250"/>
                    <a:pt x="2542" y="2"/>
                  </a:cubicBezTo>
                  <a:cubicBezTo>
                    <a:pt x="2540" y="1"/>
                    <a:pt x="2539" y="0"/>
                    <a:pt x="2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0"/>
            <p:cNvSpPr/>
            <p:nvPr/>
          </p:nvSpPr>
          <p:spPr>
            <a:xfrm>
              <a:off x="3475630" y="-495000"/>
              <a:ext cx="21163" cy="36082"/>
            </a:xfrm>
            <a:custGeom>
              <a:avLst/>
              <a:gdLst/>
              <a:ahLst/>
              <a:cxnLst/>
              <a:rect l="l" t="t" r="r" b="b"/>
              <a:pathLst>
                <a:path w="444" h="757" extrusionOk="0">
                  <a:moveTo>
                    <a:pt x="54" y="0"/>
                  </a:moveTo>
                  <a:cubicBezTo>
                    <a:pt x="39" y="0"/>
                    <a:pt x="23" y="2"/>
                    <a:pt x="7" y="4"/>
                  </a:cubicBezTo>
                  <a:cubicBezTo>
                    <a:pt x="4" y="5"/>
                    <a:pt x="1" y="12"/>
                    <a:pt x="6" y="14"/>
                  </a:cubicBezTo>
                  <a:cubicBezTo>
                    <a:pt x="185" y="41"/>
                    <a:pt x="349" y="144"/>
                    <a:pt x="367" y="342"/>
                  </a:cubicBezTo>
                  <a:cubicBezTo>
                    <a:pt x="386" y="536"/>
                    <a:pt x="260" y="677"/>
                    <a:pt x="89" y="737"/>
                  </a:cubicBezTo>
                  <a:cubicBezTo>
                    <a:pt x="78" y="741"/>
                    <a:pt x="79" y="757"/>
                    <a:pt x="92" y="757"/>
                  </a:cubicBezTo>
                  <a:cubicBezTo>
                    <a:pt x="92" y="757"/>
                    <a:pt x="92" y="757"/>
                    <a:pt x="93" y="757"/>
                  </a:cubicBezTo>
                  <a:cubicBezTo>
                    <a:pt x="286" y="737"/>
                    <a:pt x="443" y="543"/>
                    <a:pt x="433" y="354"/>
                  </a:cubicBezTo>
                  <a:cubicBezTo>
                    <a:pt x="421" y="169"/>
                    <a:pt x="241" y="0"/>
                    <a:pt x="5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0"/>
            <p:cNvSpPr/>
            <p:nvPr/>
          </p:nvSpPr>
          <p:spPr>
            <a:xfrm>
              <a:off x="3578205" y="-429080"/>
              <a:ext cx="36845" cy="36940"/>
            </a:xfrm>
            <a:custGeom>
              <a:avLst/>
              <a:gdLst/>
              <a:ahLst/>
              <a:cxnLst/>
              <a:rect l="l" t="t" r="r" b="b"/>
              <a:pathLst>
                <a:path w="773" h="775" extrusionOk="0">
                  <a:moveTo>
                    <a:pt x="414" y="1"/>
                  </a:moveTo>
                  <a:cubicBezTo>
                    <a:pt x="400" y="1"/>
                    <a:pt x="395" y="23"/>
                    <a:pt x="408" y="30"/>
                  </a:cubicBezTo>
                  <a:cubicBezTo>
                    <a:pt x="602" y="140"/>
                    <a:pt x="711" y="345"/>
                    <a:pt x="593" y="558"/>
                  </a:cubicBezTo>
                  <a:cubicBezTo>
                    <a:pt x="528" y="676"/>
                    <a:pt x="419" y="731"/>
                    <a:pt x="306" y="731"/>
                  </a:cubicBezTo>
                  <a:cubicBezTo>
                    <a:pt x="196" y="731"/>
                    <a:pt x="84" y="679"/>
                    <a:pt x="7" y="583"/>
                  </a:cubicBezTo>
                  <a:cubicBezTo>
                    <a:pt x="7" y="582"/>
                    <a:pt x="6" y="581"/>
                    <a:pt x="5" y="581"/>
                  </a:cubicBezTo>
                  <a:cubicBezTo>
                    <a:pt x="3" y="581"/>
                    <a:pt x="1" y="584"/>
                    <a:pt x="3" y="587"/>
                  </a:cubicBezTo>
                  <a:cubicBezTo>
                    <a:pt x="67" y="713"/>
                    <a:pt x="190" y="774"/>
                    <a:pt x="314" y="774"/>
                  </a:cubicBezTo>
                  <a:cubicBezTo>
                    <a:pt x="428" y="774"/>
                    <a:pt x="543" y="722"/>
                    <a:pt x="618" y="620"/>
                  </a:cubicBezTo>
                  <a:cubicBezTo>
                    <a:pt x="772" y="406"/>
                    <a:pt x="659" y="95"/>
                    <a:pt x="419" y="2"/>
                  </a:cubicBezTo>
                  <a:cubicBezTo>
                    <a:pt x="417" y="1"/>
                    <a:pt x="415" y="1"/>
                    <a:pt x="414"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0"/>
            <p:cNvSpPr/>
            <p:nvPr/>
          </p:nvSpPr>
          <p:spPr>
            <a:xfrm>
              <a:off x="3589787" y="-437802"/>
              <a:ext cx="31650" cy="52146"/>
            </a:xfrm>
            <a:custGeom>
              <a:avLst/>
              <a:gdLst/>
              <a:ahLst/>
              <a:cxnLst/>
              <a:rect l="l" t="t" r="r" b="b"/>
              <a:pathLst>
                <a:path w="664" h="1094" extrusionOk="0">
                  <a:moveTo>
                    <a:pt x="107" y="1"/>
                  </a:moveTo>
                  <a:cubicBezTo>
                    <a:pt x="95" y="1"/>
                    <a:pt x="92" y="18"/>
                    <a:pt x="103" y="22"/>
                  </a:cubicBezTo>
                  <a:cubicBezTo>
                    <a:pt x="376" y="80"/>
                    <a:pt x="619" y="294"/>
                    <a:pt x="587" y="595"/>
                  </a:cubicBezTo>
                  <a:cubicBezTo>
                    <a:pt x="554" y="897"/>
                    <a:pt x="287" y="1061"/>
                    <a:pt x="6" y="1077"/>
                  </a:cubicBezTo>
                  <a:cubicBezTo>
                    <a:pt x="2" y="1077"/>
                    <a:pt x="1" y="1084"/>
                    <a:pt x="4" y="1085"/>
                  </a:cubicBezTo>
                  <a:cubicBezTo>
                    <a:pt x="34" y="1091"/>
                    <a:pt x="65" y="1094"/>
                    <a:pt x="95" y="1094"/>
                  </a:cubicBezTo>
                  <a:cubicBezTo>
                    <a:pt x="363" y="1094"/>
                    <a:pt x="609" y="870"/>
                    <a:pt x="635" y="600"/>
                  </a:cubicBezTo>
                  <a:cubicBezTo>
                    <a:pt x="663" y="302"/>
                    <a:pt x="405" y="7"/>
                    <a:pt x="107"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0"/>
            <p:cNvSpPr/>
            <p:nvPr/>
          </p:nvSpPr>
          <p:spPr>
            <a:xfrm>
              <a:off x="3753946" y="-383512"/>
              <a:ext cx="22641" cy="36797"/>
            </a:xfrm>
            <a:custGeom>
              <a:avLst/>
              <a:gdLst/>
              <a:ahLst/>
              <a:cxnLst/>
              <a:rect l="l" t="t" r="r" b="b"/>
              <a:pathLst>
                <a:path w="475" h="772" extrusionOk="0">
                  <a:moveTo>
                    <a:pt x="88" y="1"/>
                  </a:moveTo>
                  <a:cubicBezTo>
                    <a:pt x="73" y="1"/>
                    <a:pt x="58" y="2"/>
                    <a:pt x="43" y="4"/>
                  </a:cubicBezTo>
                  <a:cubicBezTo>
                    <a:pt x="33" y="5"/>
                    <a:pt x="33" y="16"/>
                    <a:pt x="43" y="18"/>
                  </a:cubicBezTo>
                  <a:cubicBezTo>
                    <a:pt x="229" y="32"/>
                    <a:pt x="411" y="172"/>
                    <a:pt x="417" y="374"/>
                  </a:cubicBezTo>
                  <a:cubicBezTo>
                    <a:pt x="422" y="592"/>
                    <a:pt x="223" y="731"/>
                    <a:pt x="23" y="733"/>
                  </a:cubicBezTo>
                  <a:cubicBezTo>
                    <a:pt x="4" y="733"/>
                    <a:pt x="1" y="764"/>
                    <a:pt x="19" y="768"/>
                  </a:cubicBezTo>
                  <a:cubicBezTo>
                    <a:pt x="36" y="771"/>
                    <a:pt x="54" y="772"/>
                    <a:pt x="72" y="772"/>
                  </a:cubicBezTo>
                  <a:cubicBezTo>
                    <a:pt x="277" y="772"/>
                    <a:pt x="470" y="599"/>
                    <a:pt x="473" y="390"/>
                  </a:cubicBezTo>
                  <a:cubicBezTo>
                    <a:pt x="475" y="181"/>
                    <a:pt x="292" y="1"/>
                    <a:pt x="88"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0"/>
            <p:cNvSpPr/>
            <p:nvPr/>
          </p:nvSpPr>
          <p:spPr>
            <a:xfrm>
              <a:off x="3737454" y="-376124"/>
              <a:ext cx="50477" cy="39324"/>
            </a:xfrm>
            <a:custGeom>
              <a:avLst/>
              <a:gdLst/>
              <a:ahLst/>
              <a:cxnLst/>
              <a:rect l="l" t="t" r="r" b="b"/>
              <a:pathLst>
                <a:path w="1059" h="825" extrusionOk="0">
                  <a:moveTo>
                    <a:pt x="932" y="1"/>
                  </a:moveTo>
                  <a:cubicBezTo>
                    <a:pt x="927" y="1"/>
                    <a:pt x="922" y="5"/>
                    <a:pt x="924" y="12"/>
                  </a:cubicBezTo>
                  <a:cubicBezTo>
                    <a:pt x="1001" y="254"/>
                    <a:pt x="930" y="554"/>
                    <a:pt x="701" y="696"/>
                  </a:cubicBezTo>
                  <a:cubicBezTo>
                    <a:pt x="621" y="746"/>
                    <a:pt x="534" y="768"/>
                    <a:pt x="448" y="768"/>
                  </a:cubicBezTo>
                  <a:cubicBezTo>
                    <a:pt x="285" y="768"/>
                    <a:pt x="124" y="687"/>
                    <a:pt x="18" y="554"/>
                  </a:cubicBezTo>
                  <a:cubicBezTo>
                    <a:pt x="16" y="552"/>
                    <a:pt x="13" y="550"/>
                    <a:pt x="11" y="550"/>
                  </a:cubicBezTo>
                  <a:cubicBezTo>
                    <a:pt x="5" y="550"/>
                    <a:pt x="0" y="556"/>
                    <a:pt x="4" y="563"/>
                  </a:cubicBezTo>
                  <a:cubicBezTo>
                    <a:pt x="88" y="732"/>
                    <a:pt x="278" y="824"/>
                    <a:pt x="464" y="824"/>
                  </a:cubicBezTo>
                  <a:cubicBezTo>
                    <a:pt x="546" y="824"/>
                    <a:pt x="628" y="807"/>
                    <a:pt x="700" y="770"/>
                  </a:cubicBezTo>
                  <a:cubicBezTo>
                    <a:pt x="975" y="630"/>
                    <a:pt x="1059" y="279"/>
                    <a:pt x="942" y="7"/>
                  </a:cubicBezTo>
                  <a:cubicBezTo>
                    <a:pt x="939" y="3"/>
                    <a:pt x="936" y="1"/>
                    <a:pt x="932"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0"/>
            <p:cNvSpPr/>
            <p:nvPr/>
          </p:nvSpPr>
          <p:spPr>
            <a:xfrm>
              <a:off x="3909477" y="-367306"/>
              <a:ext cx="28265" cy="32603"/>
            </a:xfrm>
            <a:custGeom>
              <a:avLst/>
              <a:gdLst/>
              <a:ahLst/>
              <a:cxnLst/>
              <a:rect l="l" t="t" r="r" b="b"/>
              <a:pathLst>
                <a:path w="593" h="684" extrusionOk="0">
                  <a:moveTo>
                    <a:pt x="375" y="1"/>
                  </a:moveTo>
                  <a:cubicBezTo>
                    <a:pt x="367" y="1"/>
                    <a:pt x="360" y="13"/>
                    <a:pt x="367" y="21"/>
                  </a:cubicBezTo>
                  <a:cubicBezTo>
                    <a:pt x="481" y="140"/>
                    <a:pt x="536" y="325"/>
                    <a:pt x="449" y="477"/>
                  </a:cubicBezTo>
                  <a:cubicBezTo>
                    <a:pt x="379" y="599"/>
                    <a:pt x="256" y="646"/>
                    <a:pt x="128" y="646"/>
                  </a:cubicBezTo>
                  <a:cubicBezTo>
                    <a:pt x="89" y="646"/>
                    <a:pt x="48" y="641"/>
                    <a:pt x="9" y="633"/>
                  </a:cubicBezTo>
                  <a:cubicBezTo>
                    <a:pt x="9" y="633"/>
                    <a:pt x="8" y="633"/>
                    <a:pt x="8" y="633"/>
                  </a:cubicBezTo>
                  <a:cubicBezTo>
                    <a:pt x="2" y="633"/>
                    <a:pt x="0" y="640"/>
                    <a:pt x="5" y="644"/>
                  </a:cubicBezTo>
                  <a:cubicBezTo>
                    <a:pt x="54" y="671"/>
                    <a:pt x="108" y="684"/>
                    <a:pt x="163" y="684"/>
                  </a:cubicBezTo>
                  <a:cubicBezTo>
                    <a:pt x="293" y="684"/>
                    <a:pt x="426" y="613"/>
                    <a:pt x="492" y="501"/>
                  </a:cubicBezTo>
                  <a:cubicBezTo>
                    <a:pt x="592" y="335"/>
                    <a:pt x="539" y="111"/>
                    <a:pt x="381" y="3"/>
                  </a:cubicBezTo>
                  <a:cubicBezTo>
                    <a:pt x="379" y="1"/>
                    <a:pt x="377" y="1"/>
                    <a:pt x="375"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0"/>
            <p:cNvSpPr/>
            <p:nvPr/>
          </p:nvSpPr>
          <p:spPr>
            <a:xfrm>
              <a:off x="3911002" y="-379699"/>
              <a:ext cx="35749" cy="49190"/>
            </a:xfrm>
            <a:custGeom>
              <a:avLst/>
              <a:gdLst/>
              <a:ahLst/>
              <a:cxnLst/>
              <a:rect l="l" t="t" r="r" b="b"/>
              <a:pathLst>
                <a:path w="750" h="1032" extrusionOk="0">
                  <a:moveTo>
                    <a:pt x="146" y="0"/>
                  </a:moveTo>
                  <a:cubicBezTo>
                    <a:pt x="99" y="0"/>
                    <a:pt x="52" y="8"/>
                    <a:pt x="7" y="23"/>
                  </a:cubicBezTo>
                  <a:cubicBezTo>
                    <a:pt x="1" y="25"/>
                    <a:pt x="1" y="36"/>
                    <a:pt x="8" y="36"/>
                  </a:cubicBezTo>
                  <a:cubicBezTo>
                    <a:pt x="9" y="36"/>
                    <a:pt x="9" y="36"/>
                    <a:pt x="10" y="36"/>
                  </a:cubicBezTo>
                  <a:cubicBezTo>
                    <a:pt x="35" y="32"/>
                    <a:pt x="60" y="30"/>
                    <a:pt x="85" y="30"/>
                  </a:cubicBezTo>
                  <a:cubicBezTo>
                    <a:pt x="311" y="30"/>
                    <a:pt x="532" y="175"/>
                    <a:pt x="605" y="397"/>
                  </a:cubicBezTo>
                  <a:cubicBezTo>
                    <a:pt x="692" y="663"/>
                    <a:pt x="551" y="876"/>
                    <a:pt x="329" y="1003"/>
                  </a:cubicBezTo>
                  <a:cubicBezTo>
                    <a:pt x="315" y="1012"/>
                    <a:pt x="323" y="1031"/>
                    <a:pt x="337" y="1031"/>
                  </a:cubicBezTo>
                  <a:cubicBezTo>
                    <a:pt x="338" y="1031"/>
                    <a:pt x="340" y="1031"/>
                    <a:pt x="342" y="1030"/>
                  </a:cubicBezTo>
                  <a:cubicBezTo>
                    <a:pt x="606" y="950"/>
                    <a:pt x="750" y="642"/>
                    <a:pt x="663" y="380"/>
                  </a:cubicBezTo>
                  <a:cubicBezTo>
                    <a:pt x="591" y="167"/>
                    <a:pt x="370" y="0"/>
                    <a:pt x="1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0"/>
            <p:cNvSpPr/>
            <p:nvPr/>
          </p:nvSpPr>
          <p:spPr>
            <a:xfrm>
              <a:off x="3628682" y="-402387"/>
              <a:ext cx="86131" cy="24833"/>
            </a:xfrm>
            <a:custGeom>
              <a:avLst/>
              <a:gdLst/>
              <a:ahLst/>
              <a:cxnLst/>
              <a:rect l="l" t="t" r="r" b="b"/>
              <a:pathLst>
                <a:path w="1807" h="521" extrusionOk="0">
                  <a:moveTo>
                    <a:pt x="8" y="0"/>
                  </a:moveTo>
                  <a:cubicBezTo>
                    <a:pt x="2" y="0"/>
                    <a:pt x="0" y="12"/>
                    <a:pt x="8" y="13"/>
                  </a:cubicBezTo>
                  <a:cubicBezTo>
                    <a:pt x="570" y="228"/>
                    <a:pt x="1158" y="462"/>
                    <a:pt x="1761" y="520"/>
                  </a:cubicBezTo>
                  <a:cubicBezTo>
                    <a:pt x="1762" y="520"/>
                    <a:pt x="1764" y="520"/>
                    <a:pt x="1765" y="520"/>
                  </a:cubicBezTo>
                  <a:cubicBezTo>
                    <a:pt x="1805" y="520"/>
                    <a:pt x="1807" y="456"/>
                    <a:pt x="1768" y="446"/>
                  </a:cubicBezTo>
                  <a:cubicBezTo>
                    <a:pt x="1186" y="279"/>
                    <a:pt x="589" y="191"/>
                    <a:pt x="10" y="1"/>
                  </a:cubicBezTo>
                  <a:cubicBezTo>
                    <a:pt x="9" y="1"/>
                    <a:pt x="8"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0"/>
            <p:cNvSpPr/>
            <p:nvPr/>
          </p:nvSpPr>
          <p:spPr>
            <a:xfrm>
              <a:off x="3664240" y="-534515"/>
              <a:ext cx="58485" cy="36225"/>
            </a:xfrm>
            <a:custGeom>
              <a:avLst/>
              <a:gdLst/>
              <a:ahLst/>
              <a:cxnLst/>
              <a:rect l="l" t="t" r="r" b="b"/>
              <a:pathLst>
                <a:path w="1227" h="760" extrusionOk="0">
                  <a:moveTo>
                    <a:pt x="139" y="0"/>
                  </a:moveTo>
                  <a:cubicBezTo>
                    <a:pt x="102" y="0"/>
                    <a:pt x="66" y="28"/>
                    <a:pt x="57" y="67"/>
                  </a:cubicBezTo>
                  <a:cubicBezTo>
                    <a:pt x="54" y="75"/>
                    <a:pt x="1" y="309"/>
                    <a:pt x="132" y="505"/>
                  </a:cubicBezTo>
                  <a:cubicBezTo>
                    <a:pt x="215" y="634"/>
                    <a:pt x="355" y="715"/>
                    <a:pt x="543" y="748"/>
                  </a:cubicBezTo>
                  <a:cubicBezTo>
                    <a:pt x="587" y="756"/>
                    <a:pt x="630" y="760"/>
                    <a:pt x="672" y="760"/>
                  </a:cubicBezTo>
                  <a:cubicBezTo>
                    <a:pt x="790" y="760"/>
                    <a:pt x="895" y="728"/>
                    <a:pt x="981" y="666"/>
                  </a:cubicBezTo>
                  <a:cubicBezTo>
                    <a:pt x="1176" y="528"/>
                    <a:pt x="1218" y="291"/>
                    <a:pt x="1219" y="280"/>
                  </a:cubicBezTo>
                  <a:cubicBezTo>
                    <a:pt x="1227" y="235"/>
                    <a:pt x="1195" y="190"/>
                    <a:pt x="1150" y="183"/>
                  </a:cubicBezTo>
                  <a:cubicBezTo>
                    <a:pt x="1145" y="182"/>
                    <a:pt x="1140" y="182"/>
                    <a:pt x="1135" y="182"/>
                  </a:cubicBezTo>
                  <a:cubicBezTo>
                    <a:pt x="1095" y="182"/>
                    <a:pt x="1058" y="211"/>
                    <a:pt x="1052" y="252"/>
                  </a:cubicBezTo>
                  <a:cubicBezTo>
                    <a:pt x="1044" y="289"/>
                    <a:pt x="982" y="590"/>
                    <a:pt x="669" y="590"/>
                  </a:cubicBezTo>
                  <a:cubicBezTo>
                    <a:pt x="639" y="590"/>
                    <a:pt x="606" y="587"/>
                    <a:pt x="571" y="581"/>
                  </a:cubicBezTo>
                  <a:cubicBezTo>
                    <a:pt x="431" y="557"/>
                    <a:pt x="331" y="500"/>
                    <a:pt x="274" y="414"/>
                  </a:cubicBezTo>
                  <a:cubicBezTo>
                    <a:pt x="185" y="279"/>
                    <a:pt x="221" y="111"/>
                    <a:pt x="222" y="106"/>
                  </a:cubicBezTo>
                  <a:cubicBezTo>
                    <a:pt x="234" y="59"/>
                    <a:pt x="205" y="14"/>
                    <a:pt x="159" y="3"/>
                  </a:cubicBezTo>
                  <a:cubicBezTo>
                    <a:pt x="152" y="1"/>
                    <a:pt x="146"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0"/>
            <p:cNvSpPr/>
            <p:nvPr/>
          </p:nvSpPr>
          <p:spPr>
            <a:xfrm>
              <a:off x="3587070" y="-551150"/>
              <a:ext cx="57770" cy="52527"/>
            </a:xfrm>
            <a:custGeom>
              <a:avLst/>
              <a:gdLst/>
              <a:ahLst/>
              <a:cxnLst/>
              <a:rect l="l" t="t" r="r" b="b"/>
              <a:pathLst>
                <a:path w="1212" h="1102" extrusionOk="0">
                  <a:moveTo>
                    <a:pt x="605" y="1"/>
                  </a:moveTo>
                  <a:cubicBezTo>
                    <a:pt x="356" y="1"/>
                    <a:pt x="129" y="172"/>
                    <a:pt x="70" y="424"/>
                  </a:cubicBezTo>
                  <a:cubicBezTo>
                    <a:pt x="0" y="720"/>
                    <a:pt x="183" y="1018"/>
                    <a:pt x="479" y="1087"/>
                  </a:cubicBezTo>
                  <a:cubicBezTo>
                    <a:pt x="521" y="1097"/>
                    <a:pt x="564" y="1102"/>
                    <a:pt x="606" y="1102"/>
                  </a:cubicBezTo>
                  <a:cubicBezTo>
                    <a:pt x="856" y="1102"/>
                    <a:pt x="1081" y="931"/>
                    <a:pt x="1141" y="679"/>
                  </a:cubicBezTo>
                  <a:cubicBezTo>
                    <a:pt x="1211" y="382"/>
                    <a:pt x="1028" y="85"/>
                    <a:pt x="733" y="16"/>
                  </a:cubicBezTo>
                  <a:cubicBezTo>
                    <a:pt x="690" y="6"/>
                    <a:pt x="648" y="1"/>
                    <a:pt x="605"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0"/>
            <p:cNvSpPr/>
            <p:nvPr/>
          </p:nvSpPr>
          <p:spPr>
            <a:xfrm>
              <a:off x="3735595" y="-515973"/>
              <a:ext cx="57722" cy="52527"/>
            </a:xfrm>
            <a:custGeom>
              <a:avLst/>
              <a:gdLst/>
              <a:ahLst/>
              <a:cxnLst/>
              <a:rect l="l" t="t" r="r" b="b"/>
              <a:pathLst>
                <a:path w="1211" h="1102" extrusionOk="0">
                  <a:moveTo>
                    <a:pt x="605" y="1"/>
                  </a:moveTo>
                  <a:cubicBezTo>
                    <a:pt x="356" y="1"/>
                    <a:pt x="131" y="172"/>
                    <a:pt x="70" y="424"/>
                  </a:cubicBezTo>
                  <a:cubicBezTo>
                    <a:pt x="1" y="722"/>
                    <a:pt x="184" y="1018"/>
                    <a:pt x="478" y="1087"/>
                  </a:cubicBezTo>
                  <a:cubicBezTo>
                    <a:pt x="521" y="1097"/>
                    <a:pt x="563" y="1102"/>
                    <a:pt x="606" y="1102"/>
                  </a:cubicBezTo>
                  <a:cubicBezTo>
                    <a:pt x="855" y="1102"/>
                    <a:pt x="1080" y="931"/>
                    <a:pt x="1141" y="679"/>
                  </a:cubicBezTo>
                  <a:cubicBezTo>
                    <a:pt x="1211" y="382"/>
                    <a:pt x="1028" y="87"/>
                    <a:pt x="732" y="16"/>
                  </a:cubicBezTo>
                  <a:cubicBezTo>
                    <a:pt x="690" y="6"/>
                    <a:pt x="647" y="1"/>
                    <a:pt x="605" y="1"/>
                  </a:cubicBezTo>
                  <a:close/>
                </a:path>
              </a:pathLst>
            </a:custGeom>
            <a:solidFill>
              <a:srgbClr val="FD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0"/>
            <p:cNvSpPr/>
            <p:nvPr/>
          </p:nvSpPr>
          <p:spPr>
            <a:xfrm>
              <a:off x="3730876" y="-552913"/>
              <a:ext cx="45711" cy="29600"/>
            </a:xfrm>
            <a:custGeom>
              <a:avLst/>
              <a:gdLst/>
              <a:ahLst/>
              <a:cxnLst/>
              <a:rect l="l" t="t" r="r" b="b"/>
              <a:pathLst>
                <a:path w="959" h="621" extrusionOk="0">
                  <a:moveTo>
                    <a:pt x="454" y="1"/>
                  </a:moveTo>
                  <a:cubicBezTo>
                    <a:pt x="322" y="1"/>
                    <a:pt x="205" y="65"/>
                    <a:pt x="119" y="188"/>
                  </a:cubicBezTo>
                  <a:cubicBezTo>
                    <a:pt x="42" y="297"/>
                    <a:pt x="14" y="414"/>
                    <a:pt x="12" y="419"/>
                  </a:cubicBezTo>
                  <a:cubicBezTo>
                    <a:pt x="0" y="465"/>
                    <a:pt x="30" y="511"/>
                    <a:pt x="75" y="522"/>
                  </a:cubicBezTo>
                  <a:cubicBezTo>
                    <a:pt x="81" y="524"/>
                    <a:pt x="88" y="524"/>
                    <a:pt x="95" y="524"/>
                  </a:cubicBezTo>
                  <a:cubicBezTo>
                    <a:pt x="133" y="524"/>
                    <a:pt x="168" y="498"/>
                    <a:pt x="177" y="459"/>
                  </a:cubicBezTo>
                  <a:cubicBezTo>
                    <a:pt x="177" y="458"/>
                    <a:pt x="200" y="366"/>
                    <a:pt x="257" y="286"/>
                  </a:cubicBezTo>
                  <a:cubicBezTo>
                    <a:pt x="312" y="209"/>
                    <a:pt x="376" y="171"/>
                    <a:pt x="454" y="171"/>
                  </a:cubicBezTo>
                  <a:cubicBezTo>
                    <a:pt x="474" y="171"/>
                    <a:pt x="495" y="174"/>
                    <a:pt x="516" y="179"/>
                  </a:cubicBezTo>
                  <a:cubicBezTo>
                    <a:pt x="783" y="243"/>
                    <a:pt x="783" y="522"/>
                    <a:pt x="783" y="533"/>
                  </a:cubicBezTo>
                  <a:cubicBezTo>
                    <a:pt x="783" y="581"/>
                    <a:pt x="819" y="618"/>
                    <a:pt x="867" y="620"/>
                  </a:cubicBezTo>
                  <a:lnTo>
                    <a:pt x="868" y="620"/>
                  </a:lnTo>
                  <a:cubicBezTo>
                    <a:pt x="914" y="620"/>
                    <a:pt x="952" y="584"/>
                    <a:pt x="956" y="537"/>
                  </a:cubicBezTo>
                  <a:cubicBezTo>
                    <a:pt x="958" y="388"/>
                    <a:pt x="880" y="88"/>
                    <a:pt x="556" y="13"/>
                  </a:cubicBezTo>
                  <a:cubicBezTo>
                    <a:pt x="521" y="5"/>
                    <a:pt x="48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0"/>
            <p:cNvSpPr/>
            <p:nvPr/>
          </p:nvSpPr>
          <p:spPr>
            <a:xfrm>
              <a:off x="3625250" y="-577937"/>
              <a:ext cx="45663" cy="29552"/>
            </a:xfrm>
            <a:custGeom>
              <a:avLst/>
              <a:gdLst/>
              <a:ahLst/>
              <a:cxnLst/>
              <a:rect l="l" t="t" r="r" b="b"/>
              <a:pathLst>
                <a:path w="958" h="620" extrusionOk="0">
                  <a:moveTo>
                    <a:pt x="454" y="1"/>
                  </a:moveTo>
                  <a:cubicBezTo>
                    <a:pt x="322" y="1"/>
                    <a:pt x="204" y="64"/>
                    <a:pt x="117" y="188"/>
                  </a:cubicBezTo>
                  <a:cubicBezTo>
                    <a:pt x="42" y="297"/>
                    <a:pt x="13" y="415"/>
                    <a:pt x="12" y="420"/>
                  </a:cubicBezTo>
                  <a:cubicBezTo>
                    <a:pt x="0" y="466"/>
                    <a:pt x="28" y="512"/>
                    <a:pt x="74" y="522"/>
                  </a:cubicBezTo>
                  <a:cubicBezTo>
                    <a:pt x="81" y="524"/>
                    <a:pt x="87" y="525"/>
                    <a:pt x="93" y="525"/>
                  </a:cubicBezTo>
                  <a:cubicBezTo>
                    <a:pt x="131" y="525"/>
                    <a:pt x="167" y="498"/>
                    <a:pt x="176" y="460"/>
                  </a:cubicBezTo>
                  <a:cubicBezTo>
                    <a:pt x="176" y="458"/>
                    <a:pt x="200" y="366"/>
                    <a:pt x="257" y="287"/>
                  </a:cubicBezTo>
                  <a:cubicBezTo>
                    <a:pt x="311" y="210"/>
                    <a:pt x="375" y="171"/>
                    <a:pt x="452" y="171"/>
                  </a:cubicBezTo>
                  <a:cubicBezTo>
                    <a:pt x="472" y="171"/>
                    <a:pt x="493" y="174"/>
                    <a:pt x="515" y="179"/>
                  </a:cubicBezTo>
                  <a:cubicBezTo>
                    <a:pt x="782" y="243"/>
                    <a:pt x="782" y="522"/>
                    <a:pt x="782" y="534"/>
                  </a:cubicBezTo>
                  <a:cubicBezTo>
                    <a:pt x="782" y="581"/>
                    <a:pt x="819" y="619"/>
                    <a:pt x="866" y="620"/>
                  </a:cubicBezTo>
                  <a:lnTo>
                    <a:pt x="867" y="620"/>
                  </a:lnTo>
                  <a:cubicBezTo>
                    <a:pt x="914" y="620"/>
                    <a:pt x="953" y="583"/>
                    <a:pt x="955" y="536"/>
                  </a:cubicBezTo>
                  <a:cubicBezTo>
                    <a:pt x="958" y="388"/>
                    <a:pt x="879" y="89"/>
                    <a:pt x="556" y="13"/>
                  </a:cubicBezTo>
                  <a:cubicBezTo>
                    <a:pt x="521" y="5"/>
                    <a:pt x="48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7" name="Google Shape;3257;p40"/>
          <p:cNvGrpSpPr/>
          <p:nvPr/>
        </p:nvGrpSpPr>
        <p:grpSpPr>
          <a:xfrm>
            <a:off x="2401351" y="614295"/>
            <a:ext cx="447433" cy="483744"/>
            <a:chOff x="3127056" y="-728177"/>
            <a:chExt cx="193711" cy="209440"/>
          </a:xfrm>
        </p:grpSpPr>
        <p:sp>
          <p:nvSpPr>
            <p:cNvPr id="3258" name="Google Shape;3258;p40"/>
            <p:cNvSpPr/>
            <p:nvPr/>
          </p:nvSpPr>
          <p:spPr>
            <a:xfrm>
              <a:off x="3137113" y="-723697"/>
              <a:ext cx="174216" cy="196523"/>
            </a:xfrm>
            <a:custGeom>
              <a:avLst/>
              <a:gdLst/>
              <a:ahLst/>
              <a:cxnLst/>
              <a:rect l="l" t="t" r="r" b="b"/>
              <a:pathLst>
                <a:path w="3655" h="4123" extrusionOk="0">
                  <a:moveTo>
                    <a:pt x="2204" y="71"/>
                  </a:moveTo>
                  <a:lnTo>
                    <a:pt x="3588" y="1395"/>
                  </a:lnTo>
                  <a:lnTo>
                    <a:pt x="132" y="3971"/>
                  </a:lnTo>
                  <a:lnTo>
                    <a:pt x="2204" y="71"/>
                  </a:lnTo>
                  <a:close/>
                  <a:moveTo>
                    <a:pt x="2193" y="0"/>
                  </a:moveTo>
                  <a:lnTo>
                    <a:pt x="1" y="4123"/>
                  </a:lnTo>
                  <a:lnTo>
                    <a:pt x="1" y="4123"/>
                  </a:lnTo>
                  <a:lnTo>
                    <a:pt x="3654" y="1399"/>
                  </a:lnTo>
                  <a:lnTo>
                    <a:pt x="21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0"/>
            <p:cNvSpPr/>
            <p:nvPr/>
          </p:nvSpPr>
          <p:spPr>
            <a:xfrm>
              <a:off x="3298554" y="-667166"/>
              <a:ext cx="22212" cy="20210"/>
            </a:xfrm>
            <a:custGeom>
              <a:avLst/>
              <a:gdLst/>
              <a:ahLst/>
              <a:cxnLst/>
              <a:rect l="l" t="t" r="r" b="b"/>
              <a:pathLst>
                <a:path w="466" h="424" extrusionOk="0">
                  <a:moveTo>
                    <a:pt x="233" y="0"/>
                  </a:moveTo>
                  <a:cubicBezTo>
                    <a:pt x="137" y="0"/>
                    <a:pt x="49" y="66"/>
                    <a:pt x="26" y="165"/>
                  </a:cubicBezTo>
                  <a:cubicBezTo>
                    <a:pt x="0" y="278"/>
                    <a:pt x="72" y="392"/>
                    <a:pt x="186" y="418"/>
                  </a:cubicBezTo>
                  <a:cubicBezTo>
                    <a:pt x="202" y="422"/>
                    <a:pt x="218" y="423"/>
                    <a:pt x="233" y="423"/>
                  </a:cubicBezTo>
                  <a:cubicBezTo>
                    <a:pt x="329" y="423"/>
                    <a:pt x="416" y="358"/>
                    <a:pt x="439" y="260"/>
                  </a:cubicBezTo>
                  <a:cubicBezTo>
                    <a:pt x="465" y="146"/>
                    <a:pt x="395" y="32"/>
                    <a:pt x="281" y="5"/>
                  </a:cubicBezTo>
                  <a:cubicBezTo>
                    <a:pt x="265" y="2"/>
                    <a:pt x="249"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0"/>
            <p:cNvSpPr/>
            <p:nvPr/>
          </p:nvSpPr>
          <p:spPr>
            <a:xfrm>
              <a:off x="3127056" y="-542808"/>
              <a:ext cx="26454" cy="24071"/>
            </a:xfrm>
            <a:custGeom>
              <a:avLst/>
              <a:gdLst/>
              <a:ahLst/>
              <a:cxnLst/>
              <a:rect l="l" t="t" r="r" b="b"/>
              <a:pathLst>
                <a:path w="555" h="505" extrusionOk="0">
                  <a:moveTo>
                    <a:pt x="277" y="1"/>
                  </a:moveTo>
                  <a:cubicBezTo>
                    <a:pt x="162" y="1"/>
                    <a:pt x="59" y="80"/>
                    <a:pt x="32" y="196"/>
                  </a:cubicBezTo>
                  <a:cubicBezTo>
                    <a:pt x="0" y="332"/>
                    <a:pt x="84" y="467"/>
                    <a:pt x="220" y="498"/>
                  </a:cubicBezTo>
                  <a:cubicBezTo>
                    <a:pt x="239" y="503"/>
                    <a:pt x="258" y="505"/>
                    <a:pt x="277" y="505"/>
                  </a:cubicBezTo>
                  <a:cubicBezTo>
                    <a:pt x="392" y="505"/>
                    <a:pt x="496" y="426"/>
                    <a:pt x="523" y="310"/>
                  </a:cubicBezTo>
                  <a:cubicBezTo>
                    <a:pt x="554" y="174"/>
                    <a:pt x="468" y="39"/>
                    <a:pt x="334" y="7"/>
                  </a:cubicBezTo>
                  <a:cubicBezTo>
                    <a:pt x="315" y="3"/>
                    <a:pt x="296"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0"/>
            <p:cNvSpPr/>
            <p:nvPr/>
          </p:nvSpPr>
          <p:spPr>
            <a:xfrm>
              <a:off x="3235112" y="-728177"/>
              <a:ext cx="13537" cy="12393"/>
            </a:xfrm>
            <a:custGeom>
              <a:avLst/>
              <a:gdLst/>
              <a:ahLst/>
              <a:cxnLst/>
              <a:rect l="l" t="t" r="r" b="b"/>
              <a:pathLst>
                <a:path w="284" h="260" extrusionOk="0">
                  <a:moveTo>
                    <a:pt x="143" y="1"/>
                  </a:moveTo>
                  <a:cubicBezTo>
                    <a:pt x="83" y="1"/>
                    <a:pt x="30" y="42"/>
                    <a:pt x="16" y="101"/>
                  </a:cubicBezTo>
                  <a:cubicBezTo>
                    <a:pt x="1" y="171"/>
                    <a:pt x="44" y="239"/>
                    <a:pt x="114" y="256"/>
                  </a:cubicBezTo>
                  <a:cubicBezTo>
                    <a:pt x="123" y="258"/>
                    <a:pt x="132" y="259"/>
                    <a:pt x="141" y="259"/>
                  </a:cubicBezTo>
                  <a:cubicBezTo>
                    <a:pt x="200" y="259"/>
                    <a:pt x="254" y="219"/>
                    <a:pt x="268" y="159"/>
                  </a:cubicBezTo>
                  <a:cubicBezTo>
                    <a:pt x="283" y="90"/>
                    <a:pt x="241" y="21"/>
                    <a:pt x="171" y="4"/>
                  </a:cubicBezTo>
                  <a:cubicBezTo>
                    <a:pt x="162" y="2"/>
                    <a:pt x="15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2" name="Google Shape;3262;p40"/>
          <p:cNvSpPr/>
          <p:nvPr/>
        </p:nvSpPr>
        <p:spPr>
          <a:xfrm>
            <a:off x="5756668" y="3648194"/>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0"/>
          <p:cNvSpPr/>
          <p:nvPr/>
        </p:nvSpPr>
        <p:spPr>
          <a:xfrm>
            <a:off x="7610694" y="3279175"/>
            <a:ext cx="59540" cy="59654"/>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6"/>
                  <a:pt x="232" y="290"/>
                </a:cubicBezTo>
                <a:cubicBezTo>
                  <a:pt x="235" y="405"/>
                  <a:pt x="256" y="524"/>
                  <a:pt x="256" y="524"/>
                </a:cubicBezTo>
                <a:cubicBezTo>
                  <a:pt x="256" y="524"/>
                  <a:pt x="283" y="379"/>
                  <a:pt x="290" y="293"/>
                </a:cubicBezTo>
                <a:cubicBezTo>
                  <a:pt x="403" y="289"/>
                  <a:pt x="523" y="268"/>
                  <a:pt x="523" y="268"/>
                </a:cubicBezTo>
                <a:cubicBezTo>
                  <a:pt x="523" y="268"/>
                  <a:pt x="378"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0"/>
          <p:cNvSpPr/>
          <p:nvPr/>
        </p:nvSpPr>
        <p:spPr>
          <a:xfrm>
            <a:off x="7874340" y="4834131"/>
            <a:ext cx="59540" cy="59768"/>
          </a:xfrm>
          <a:custGeom>
            <a:avLst/>
            <a:gdLst/>
            <a:ahLst/>
            <a:cxnLst/>
            <a:rect l="l" t="t" r="r" b="b"/>
            <a:pathLst>
              <a:path w="523" h="525" extrusionOk="0">
                <a:moveTo>
                  <a:pt x="255" y="1"/>
                </a:moveTo>
                <a:cubicBezTo>
                  <a:pt x="255" y="1"/>
                  <a:pt x="236" y="121"/>
                  <a:pt x="232" y="233"/>
                </a:cubicBezTo>
                <a:cubicBezTo>
                  <a:pt x="144" y="241"/>
                  <a:pt x="0" y="269"/>
                  <a:pt x="0" y="269"/>
                </a:cubicBezTo>
                <a:cubicBezTo>
                  <a:pt x="0" y="269"/>
                  <a:pt x="121" y="287"/>
                  <a:pt x="232" y="291"/>
                </a:cubicBezTo>
                <a:cubicBezTo>
                  <a:pt x="235" y="405"/>
                  <a:pt x="256" y="524"/>
                  <a:pt x="256" y="524"/>
                </a:cubicBezTo>
                <a:cubicBezTo>
                  <a:pt x="256" y="524"/>
                  <a:pt x="283" y="382"/>
                  <a:pt x="290" y="293"/>
                </a:cubicBezTo>
                <a:cubicBezTo>
                  <a:pt x="403" y="290"/>
                  <a:pt x="523" y="269"/>
                  <a:pt x="523" y="269"/>
                </a:cubicBezTo>
                <a:cubicBezTo>
                  <a:pt x="523" y="269"/>
                  <a:pt x="379" y="239"/>
                  <a:pt x="290"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0"/>
          <p:cNvSpPr/>
          <p:nvPr/>
        </p:nvSpPr>
        <p:spPr>
          <a:xfrm>
            <a:off x="8169845" y="841590"/>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0"/>
          <p:cNvSpPr/>
          <p:nvPr/>
        </p:nvSpPr>
        <p:spPr>
          <a:xfrm>
            <a:off x="1529994" y="3849581"/>
            <a:ext cx="59654" cy="59654"/>
          </a:xfrm>
          <a:custGeom>
            <a:avLst/>
            <a:gdLst/>
            <a:ahLst/>
            <a:cxnLst/>
            <a:rect l="l" t="t" r="r" b="b"/>
            <a:pathLst>
              <a:path w="524" h="524" extrusionOk="0">
                <a:moveTo>
                  <a:pt x="255" y="0"/>
                </a:moveTo>
                <a:cubicBezTo>
                  <a:pt x="255" y="0"/>
                  <a:pt x="236" y="121"/>
                  <a:pt x="233" y="234"/>
                </a:cubicBezTo>
                <a:cubicBezTo>
                  <a:pt x="144" y="240"/>
                  <a:pt x="1" y="269"/>
                  <a:pt x="1" y="269"/>
                </a:cubicBezTo>
                <a:cubicBezTo>
                  <a:pt x="1" y="269"/>
                  <a:pt x="121" y="287"/>
                  <a:pt x="233" y="291"/>
                </a:cubicBezTo>
                <a:cubicBezTo>
                  <a:pt x="235" y="406"/>
                  <a:pt x="256" y="524"/>
                  <a:pt x="256" y="524"/>
                </a:cubicBezTo>
                <a:cubicBezTo>
                  <a:pt x="256" y="524"/>
                  <a:pt x="283" y="381"/>
                  <a:pt x="291" y="292"/>
                </a:cubicBezTo>
                <a:cubicBezTo>
                  <a:pt x="404" y="290"/>
                  <a:pt x="523" y="269"/>
                  <a:pt x="523" y="269"/>
                </a:cubicBezTo>
                <a:cubicBezTo>
                  <a:pt x="523" y="269"/>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0"/>
          <p:cNvSpPr/>
          <p:nvPr/>
        </p:nvSpPr>
        <p:spPr>
          <a:xfrm>
            <a:off x="7870414" y="1624948"/>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0"/>
          <p:cNvSpPr/>
          <p:nvPr/>
        </p:nvSpPr>
        <p:spPr>
          <a:xfrm>
            <a:off x="7445373" y="2225364"/>
            <a:ext cx="67395" cy="67281"/>
          </a:xfrm>
          <a:custGeom>
            <a:avLst/>
            <a:gdLst/>
            <a:ahLst/>
            <a:cxnLst/>
            <a:rect l="l" t="t" r="r" b="b"/>
            <a:pathLst>
              <a:path w="592" h="591" extrusionOk="0">
                <a:moveTo>
                  <a:pt x="287" y="1"/>
                </a:moveTo>
                <a:cubicBezTo>
                  <a:pt x="287" y="1"/>
                  <a:pt x="266" y="136"/>
                  <a:pt x="262" y="264"/>
                </a:cubicBezTo>
                <a:cubicBezTo>
                  <a:pt x="163" y="270"/>
                  <a:pt x="0" y="305"/>
                  <a:pt x="0" y="305"/>
                </a:cubicBezTo>
                <a:cubicBezTo>
                  <a:pt x="0" y="305"/>
                  <a:pt x="136" y="326"/>
                  <a:pt x="262" y="329"/>
                </a:cubicBezTo>
                <a:cubicBezTo>
                  <a:pt x="264" y="457"/>
                  <a:pt x="288" y="590"/>
                  <a:pt x="288" y="590"/>
                </a:cubicBezTo>
                <a:cubicBezTo>
                  <a:pt x="288" y="590"/>
                  <a:pt x="321" y="428"/>
                  <a:pt x="329" y="329"/>
                </a:cubicBezTo>
                <a:cubicBezTo>
                  <a:pt x="458" y="327"/>
                  <a:pt x="592" y="302"/>
                  <a:pt x="592" y="302"/>
                </a:cubicBezTo>
                <a:cubicBezTo>
                  <a:pt x="592" y="302"/>
                  <a:pt x="428" y="269"/>
                  <a:pt x="329" y="263"/>
                </a:cubicBezTo>
                <a:cubicBezTo>
                  <a:pt x="321"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0"/>
          <p:cNvSpPr/>
          <p:nvPr/>
        </p:nvSpPr>
        <p:spPr>
          <a:xfrm>
            <a:off x="3755245" y="3928898"/>
            <a:ext cx="134790" cy="134790"/>
          </a:xfrm>
          <a:custGeom>
            <a:avLst/>
            <a:gdLst/>
            <a:ahLst/>
            <a:cxnLst/>
            <a:rect l="l" t="t" r="r" b="b"/>
            <a:pathLst>
              <a:path w="1184" h="1184" extrusionOk="0">
                <a:moveTo>
                  <a:pt x="577" y="0"/>
                </a:moveTo>
                <a:cubicBezTo>
                  <a:pt x="577" y="0"/>
                  <a:pt x="533" y="272"/>
                  <a:pt x="525" y="526"/>
                </a:cubicBezTo>
                <a:cubicBezTo>
                  <a:pt x="325" y="540"/>
                  <a:pt x="1" y="607"/>
                  <a:pt x="1" y="607"/>
                </a:cubicBezTo>
                <a:cubicBezTo>
                  <a:pt x="1" y="607"/>
                  <a:pt x="271" y="649"/>
                  <a:pt x="524" y="659"/>
                </a:cubicBezTo>
                <a:cubicBezTo>
                  <a:pt x="530" y="916"/>
                  <a:pt x="577" y="1183"/>
                  <a:pt x="577" y="1183"/>
                </a:cubicBezTo>
                <a:cubicBezTo>
                  <a:pt x="577" y="1183"/>
                  <a:pt x="643" y="860"/>
                  <a:pt x="657" y="660"/>
                </a:cubicBezTo>
                <a:cubicBezTo>
                  <a:pt x="915" y="654"/>
                  <a:pt x="1184" y="607"/>
                  <a:pt x="1184" y="607"/>
                </a:cubicBezTo>
                <a:cubicBezTo>
                  <a:pt x="1184" y="607"/>
                  <a:pt x="857" y="540"/>
                  <a:pt x="657" y="526"/>
                </a:cubicBezTo>
                <a:cubicBezTo>
                  <a:pt x="643" y="326"/>
                  <a:pt x="577"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0"/>
          <p:cNvSpPr/>
          <p:nvPr/>
        </p:nvSpPr>
        <p:spPr>
          <a:xfrm>
            <a:off x="1694004" y="841605"/>
            <a:ext cx="134790" cy="134790"/>
          </a:xfrm>
          <a:custGeom>
            <a:avLst/>
            <a:gdLst/>
            <a:ahLst/>
            <a:cxnLst/>
            <a:rect l="l" t="t" r="r" b="b"/>
            <a:pathLst>
              <a:path w="1184" h="1184" extrusionOk="0">
                <a:moveTo>
                  <a:pt x="577" y="1"/>
                </a:moveTo>
                <a:cubicBezTo>
                  <a:pt x="577" y="1"/>
                  <a:pt x="534" y="273"/>
                  <a:pt x="526" y="527"/>
                </a:cubicBezTo>
                <a:cubicBezTo>
                  <a:pt x="325" y="542"/>
                  <a:pt x="1" y="608"/>
                  <a:pt x="1" y="608"/>
                </a:cubicBezTo>
                <a:cubicBezTo>
                  <a:pt x="1" y="608"/>
                  <a:pt x="272" y="650"/>
                  <a:pt x="524" y="659"/>
                </a:cubicBezTo>
                <a:cubicBezTo>
                  <a:pt x="530" y="917"/>
                  <a:pt x="577" y="1183"/>
                  <a:pt x="577" y="1183"/>
                </a:cubicBezTo>
                <a:cubicBezTo>
                  <a:pt x="577" y="1183"/>
                  <a:pt x="644" y="861"/>
                  <a:pt x="658" y="660"/>
                </a:cubicBezTo>
                <a:cubicBezTo>
                  <a:pt x="916" y="655"/>
                  <a:pt x="1184" y="608"/>
                  <a:pt x="1184" y="608"/>
                </a:cubicBezTo>
                <a:cubicBezTo>
                  <a:pt x="1184" y="608"/>
                  <a:pt x="858" y="541"/>
                  <a:pt x="658" y="527"/>
                </a:cubicBezTo>
                <a:cubicBezTo>
                  <a:pt x="644" y="327"/>
                  <a:pt x="577"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0"/>
          <p:cNvSpPr/>
          <p:nvPr/>
        </p:nvSpPr>
        <p:spPr>
          <a:xfrm>
            <a:off x="5231878" y="4180407"/>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0"/>
          <p:cNvSpPr/>
          <p:nvPr/>
        </p:nvSpPr>
        <p:spPr>
          <a:xfrm>
            <a:off x="5358301" y="1240131"/>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0"/>
          <p:cNvSpPr/>
          <p:nvPr/>
        </p:nvSpPr>
        <p:spPr>
          <a:xfrm>
            <a:off x="6658697" y="2087653"/>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0"/>
          <p:cNvSpPr/>
          <p:nvPr/>
        </p:nvSpPr>
        <p:spPr>
          <a:xfrm>
            <a:off x="6302381" y="2922712"/>
            <a:ext cx="67395" cy="67167"/>
          </a:xfrm>
          <a:custGeom>
            <a:avLst/>
            <a:gdLst/>
            <a:ahLst/>
            <a:cxnLst/>
            <a:rect l="l" t="t" r="r" b="b"/>
            <a:pathLst>
              <a:path w="592" h="590" extrusionOk="0">
                <a:moveTo>
                  <a:pt x="287" y="0"/>
                </a:moveTo>
                <a:cubicBezTo>
                  <a:pt x="287" y="0"/>
                  <a:pt x="266" y="136"/>
                  <a:pt x="262" y="263"/>
                </a:cubicBezTo>
                <a:cubicBezTo>
                  <a:pt x="163" y="269"/>
                  <a:pt x="1" y="304"/>
                  <a:pt x="1" y="304"/>
                </a:cubicBezTo>
                <a:cubicBezTo>
                  <a:pt x="1" y="304"/>
                  <a:pt x="137" y="325"/>
                  <a:pt x="262" y="328"/>
                </a:cubicBezTo>
                <a:cubicBezTo>
                  <a:pt x="265" y="457"/>
                  <a:pt x="288" y="590"/>
                  <a:pt x="288" y="590"/>
                </a:cubicBezTo>
                <a:cubicBezTo>
                  <a:pt x="288" y="590"/>
                  <a:pt x="322" y="427"/>
                  <a:pt x="329" y="328"/>
                </a:cubicBezTo>
                <a:cubicBezTo>
                  <a:pt x="459" y="326"/>
                  <a:pt x="592" y="302"/>
                  <a:pt x="592" y="302"/>
                </a:cubicBezTo>
                <a:cubicBezTo>
                  <a:pt x="592" y="302"/>
                  <a:pt x="429" y="268"/>
                  <a:pt x="329" y="262"/>
                </a:cubicBezTo>
                <a:cubicBezTo>
                  <a:pt x="322" y="162"/>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2">
            <a:extLst>
              <a:ext uri="{FF2B5EF4-FFF2-40B4-BE49-F238E27FC236}">
                <a16:creationId xmlns:a16="http://schemas.microsoft.com/office/drawing/2014/main" id="{DB4DEA54-B5DE-0976-7261-CD8E033C5BBB}"/>
              </a:ext>
            </a:extLst>
          </p:cNvPr>
          <p:cNvSpPr txBox="1">
            <a:spLocks/>
          </p:cNvSpPr>
          <p:nvPr/>
        </p:nvSpPr>
        <p:spPr>
          <a:xfrm>
            <a:off x="23240" y="2073490"/>
            <a:ext cx="7733589" cy="12268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2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1600"/>
              </a:spcBef>
              <a:spcAft>
                <a:spcPts val="160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45720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Việc mở một quán cà phê luôn đòi hỏi phải có nhiều yếu tố : tài chính , vật lý , địa lý thuận lợi để giúp cho việc buôn bán phát triển. Bên cạnh đó thì việc quản lý quán cà phê của mình như thế nào cũng là một câu hỏi lớn cần giải quyết.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Đó là một trong những lý do lớn nhất việc các phần mềm quản lý bán hàng ra đời và trả lời cho những câu hỏi trên nhằm đáp ứng việc kinh doanh của cá nhân hoặc một tổ chức nào đó thuận lợi và tiết kiệm thời gian hơn cho việc quản lý “ đứa con tinh thần “ của mình.</a:t>
            </a:r>
            <a:endParaRPr lang="en-US" sz="1800" dirty="0">
              <a:effectLst/>
              <a:latin typeface="Times New Roman" panose="02020603050405020304" pitchFamily="18" charset="0"/>
              <a:ea typeface="Calibri" panose="020F0502020204030204" pitchFamily="34" charset="0"/>
              <a:cs typeface="Cordia New" panose="020B0304020202020204" pitchFamily="34" charset="-34"/>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8"/>
        <p:cNvGrpSpPr/>
        <p:nvPr/>
      </p:nvGrpSpPr>
      <p:grpSpPr>
        <a:xfrm>
          <a:off x="0" y="0"/>
          <a:ext cx="0" cy="0"/>
          <a:chOff x="0" y="0"/>
          <a:chExt cx="0" cy="0"/>
        </a:xfrm>
      </p:grpSpPr>
      <p:grpSp>
        <p:nvGrpSpPr>
          <p:cNvPr id="3279" name="Google Shape;3279;p41"/>
          <p:cNvGrpSpPr/>
          <p:nvPr/>
        </p:nvGrpSpPr>
        <p:grpSpPr>
          <a:xfrm>
            <a:off x="1375456" y="1796713"/>
            <a:ext cx="1550072" cy="1550072"/>
            <a:chOff x="530505" y="2179769"/>
            <a:chExt cx="2442212" cy="2442212"/>
          </a:xfrm>
        </p:grpSpPr>
        <p:sp>
          <p:nvSpPr>
            <p:cNvPr id="3280" name="Google Shape;3280;p41"/>
            <p:cNvSpPr/>
            <p:nvPr/>
          </p:nvSpPr>
          <p:spPr>
            <a:xfrm>
              <a:off x="1110349" y="2759709"/>
              <a:ext cx="1282522" cy="1282474"/>
            </a:xfrm>
            <a:custGeom>
              <a:avLst/>
              <a:gdLst/>
              <a:ahLst/>
              <a:cxnLst/>
              <a:rect l="l" t="t" r="r" b="b"/>
              <a:pathLst>
                <a:path w="26907" h="26906" extrusionOk="0">
                  <a:moveTo>
                    <a:pt x="13454" y="68"/>
                  </a:moveTo>
                  <a:cubicBezTo>
                    <a:pt x="20833" y="68"/>
                    <a:pt x="26838" y="6073"/>
                    <a:pt x="26838" y="13453"/>
                  </a:cubicBezTo>
                  <a:cubicBezTo>
                    <a:pt x="26838" y="20833"/>
                    <a:pt x="20834" y="26835"/>
                    <a:pt x="13454" y="26835"/>
                  </a:cubicBezTo>
                  <a:cubicBezTo>
                    <a:pt x="6074" y="26835"/>
                    <a:pt x="70" y="20833"/>
                    <a:pt x="70" y="13452"/>
                  </a:cubicBezTo>
                  <a:cubicBezTo>
                    <a:pt x="70" y="6072"/>
                    <a:pt x="6074" y="68"/>
                    <a:pt x="13454" y="68"/>
                  </a:cubicBezTo>
                  <a:close/>
                  <a:moveTo>
                    <a:pt x="13454" y="0"/>
                  </a:moveTo>
                  <a:cubicBezTo>
                    <a:pt x="6036" y="0"/>
                    <a:pt x="1" y="6033"/>
                    <a:pt x="1" y="13452"/>
                  </a:cubicBezTo>
                  <a:cubicBezTo>
                    <a:pt x="1" y="20870"/>
                    <a:pt x="6036" y="26905"/>
                    <a:pt x="13454" y="26905"/>
                  </a:cubicBezTo>
                  <a:cubicBezTo>
                    <a:pt x="20871" y="26905"/>
                    <a:pt x="26906" y="20870"/>
                    <a:pt x="26907" y="13453"/>
                  </a:cubicBezTo>
                  <a:cubicBezTo>
                    <a:pt x="26907" y="6035"/>
                    <a:pt x="20872" y="0"/>
                    <a:pt x="13454"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1"/>
            <p:cNvSpPr/>
            <p:nvPr/>
          </p:nvSpPr>
          <p:spPr>
            <a:xfrm>
              <a:off x="1049624" y="2698984"/>
              <a:ext cx="1403925" cy="1403925"/>
            </a:xfrm>
            <a:custGeom>
              <a:avLst/>
              <a:gdLst/>
              <a:ahLst/>
              <a:cxnLst/>
              <a:rect l="l" t="t" r="r" b="b"/>
              <a:pathLst>
                <a:path w="29454" h="29454" extrusionOk="0">
                  <a:moveTo>
                    <a:pt x="14728" y="75"/>
                  </a:moveTo>
                  <a:cubicBezTo>
                    <a:pt x="22805" y="75"/>
                    <a:pt x="29379" y="6648"/>
                    <a:pt x="29380" y="14727"/>
                  </a:cubicBezTo>
                  <a:cubicBezTo>
                    <a:pt x="29380" y="22806"/>
                    <a:pt x="22806" y="29379"/>
                    <a:pt x="14728" y="29379"/>
                  </a:cubicBezTo>
                  <a:cubicBezTo>
                    <a:pt x="6648" y="29379"/>
                    <a:pt x="76" y="22806"/>
                    <a:pt x="76" y="14727"/>
                  </a:cubicBezTo>
                  <a:cubicBezTo>
                    <a:pt x="76" y="6648"/>
                    <a:pt x="6648" y="75"/>
                    <a:pt x="14728" y="75"/>
                  </a:cubicBezTo>
                  <a:close/>
                  <a:moveTo>
                    <a:pt x="14728" y="0"/>
                  </a:moveTo>
                  <a:cubicBezTo>
                    <a:pt x="6607" y="0"/>
                    <a:pt x="1" y="6608"/>
                    <a:pt x="1" y="14727"/>
                  </a:cubicBezTo>
                  <a:cubicBezTo>
                    <a:pt x="1" y="22847"/>
                    <a:pt x="6606" y="29453"/>
                    <a:pt x="14728" y="29453"/>
                  </a:cubicBezTo>
                  <a:cubicBezTo>
                    <a:pt x="22847" y="29453"/>
                    <a:pt x="29454" y="22847"/>
                    <a:pt x="29454" y="14727"/>
                  </a:cubicBezTo>
                  <a:cubicBezTo>
                    <a:pt x="29454" y="6608"/>
                    <a:pt x="22847" y="0"/>
                    <a:pt x="1472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1"/>
            <p:cNvSpPr/>
            <p:nvPr/>
          </p:nvSpPr>
          <p:spPr>
            <a:xfrm>
              <a:off x="778410" y="2427722"/>
              <a:ext cx="1946448" cy="1946496"/>
            </a:xfrm>
            <a:custGeom>
              <a:avLst/>
              <a:gdLst/>
              <a:ahLst/>
              <a:cxnLst/>
              <a:rect l="l" t="t" r="r" b="b"/>
              <a:pathLst>
                <a:path w="40836" h="40837" extrusionOk="0">
                  <a:moveTo>
                    <a:pt x="20418" y="104"/>
                  </a:moveTo>
                  <a:cubicBezTo>
                    <a:pt x="25843" y="104"/>
                    <a:pt x="30944" y="2218"/>
                    <a:pt x="34782" y="6054"/>
                  </a:cubicBezTo>
                  <a:cubicBezTo>
                    <a:pt x="38618" y="9891"/>
                    <a:pt x="40732" y="14991"/>
                    <a:pt x="40732" y="20418"/>
                  </a:cubicBezTo>
                  <a:cubicBezTo>
                    <a:pt x="40732" y="25845"/>
                    <a:pt x="38618" y="30945"/>
                    <a:pt x="34782" y="34782"/>
                  </a:cubicBezTo>
                  <a:cubicBezTo>
                    <a:pt x="30945" y="38619"/>
                    <a:pt x="25845" y="40732"/>
                    <a:pt x="20418" y="40732"/>
                  </a:cubicBezTo>
                  <a:cubicBezTo>
                    <a:pt x="14991" y="40732"/>
                    <a:pt x="9890" y="38619"/>
                    <a:pt x="6054" y="34782"/>
                  </a:cubicBezTo>
                  <a:cubicBezTo>
                    <a:pt x="2217" y="30945"/>
                    <a:pt x="104" y="25845"/>
                    <a:pt x="104" y="20418"/>
                  </a:cubicBezTo>
                  <a:cubicBezTo>
                    <a:pt x="104" y="14991"/>
                    <a:pt x="2217" y="9891"/>
                    <a:pt x="6054" y="6054"/>
                  </a:cubicBezTo>
                  <a:cubicBezTo>
                    <a:pt x="9890" y="2218"/>
                    <a:pt x="14991" y="104"/>
                    <a:pt x="20418" y="104"/>
                  </a:cubicBezTo>
                  <a:close/>
                  <a:moveTo>
                    <a:pt x="20418" y="0"/>
                  </a:moveTo>
                  <a:cubicBezTo>
                    <a:pt x="14964" y="0"/>
                    <a:pt x="9836" y="2124"/>
                    <a:pt x="5980" y="5981"/>
                  </a:cubicBezTo>
                  <a:cubicBezTo>
                    <a:pt x="2124" y="9837"/>
                    <a:pt x="0" y="14964"/>
                    <a:pt x="0" y="20418"/>
                  </a:cubicBezTo>
                  <a:cubicBezTo>
                    <a:pt x="0" y="25872"/>
                    <a:pt x="2124" y="30999"/>
                    <a:pt x="5980" y="34855"/>
                  </a:cubicBezTo>
                  <a:cubicBezTo>
                    <a:pt x="9836" y="38712"/>
                    <a:pt x="14964" y="40836"/>
                    <a:pt x="20418" y="40836"/>
                  </a:cubicBezTo>
                  <a:cubicBezTo>
                    <a:pt x="25871" y="40836"/>
                    <a:pt x="30998" y="38712"/>
                    <a:pt x="34855" y="34855"/>
                  </a:cubicBezTo>
                  <a:cubicBezTo>
                    <a:pt x="38712" y="30999"/>
                    <a:pt x="40836" y="25872"/>
                    <a:pt x="40836" y="20418"/>
                  </a:cubicBezTo>
                  <a:cubicBezTo>
                    <a:pt x="40836" y="14965"/>
                    <a:pt x="38712" y="9837"/>
                    <a:pt x="34855" y="5981"/>
                  </a:cubicBezTo>
                  <a:cubicBezTo>
                    <a:pt x="30998" y="2124"/>
                    <a:pt x="25872" y="0"/>
                    <a:pt x="20418" y="0"/>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1"/>
            <p:cNvSpPr/>
            <p:nvPr/>
          </p:nvSpPr>
          <p:spPr>
            <a:xfrm>
              <a:off x="530505" y="2179769"/>
              <a:ext cx="2442212" cy="2442212"/>
            </a:xfrm>
            <a:custGeom>
              <a:avLst/>
              <a:gdLst/>
              <a:ahLst/>
              <a:cxnLst/>
              <a:rect l="l" t="t" r="r" b="b"/>
              <a:pathLst>
                <a:path w="51237" h="51237" extrusionOk="0">
                  <a:moveTo>
                    <a:pt x="25619" y="134"/>
                  </a:moveTo>
                  <a:cubicBezTo>
                    <a:pt x="32425" y="134"/>
                    <a:pt x="38826" y="2784"/>
                    <a:pt x="43640" y="7598"/>
                  </a:cubicBezTo>
                  <a:cubicBezTo>
                    <a:pt x="48453" y="12411"/>
                    <a:pt x="51104" y="18812"/>
                    <a:pt x="51104" y="25619"/>
                  </a:cubicBezTo>
                  <a:cubicBezTo>
                    <a:pt x="51104" y="32426"/>
                    <a:pt x="48453" y="38826"/>
                    <a:pt x="43639" y="43641"/>
                  </a:cubicBezTo>
                  <a:cubicBezTo>
                    <a:pt x="38825" y="48454"/>
                    <a:pt x="32424" y="51106"/>
                    <a:pt x="25618" y="51106"/>
                  </a:cubicBezTo>
                  <a:cubicBezTo>
                    <a:pt x="18810" y="51106"/>
                    <a:pt x="12410" y="48454"/>
                    <a:pt x="7596" y="43641"/>
                  </a:cubicBezTo>
                  <a:cubicBezTo>
                    <a:pt x="2783" y="38826"/>
                    <a:pt x="132" y="32426"/>
                    <a:pt x="132" y="25619"/>
                  </a:cubicBezTo>
                  <a:cubicBezTo>
                    <a:pt x="132" y="18812"/>
                    <a:pt x="2783" y="12411"/>
                    <a:pt x="7597" y="7597"/>
                  </a:cubicBezTo>
                  <a:cubicBezTo>
                    <a:pt x="12411" y="2784"/>
                    <a:pt x="18811" y="134"/>
                    <a:pt x="25619" y="134"/>
                  </a:cubicBezTo>
                  <a:close/>
                  <a:moveTo>
                    <a:pt x="25619" y="1"/>
                  </a:moveTo>
                  <a:cubicBezTo>
                    <a:pt x="18776" y="1"/>
                    <a:pt x="12343" y="2665"/>
                    <a:pt x="7504" y="7504"/>
                  </a:cubicBezTo>
                  <a:cubicBezTo>
                    <a:pt x="2665" y="12343"/>
                    <a:pt x="0" y="18776"/>
                    <a:pt x="0" y="25619"/>
                  </a:cubicBezTo>
                  <a:cubicBezTo>
                    <a:pt x="0" y="32461"/>
                    <a:pt x="2667" y="38895"/>
                    <a:pt x="7504" y="43733"/>
                  </a:cubicBezTo>
                  <a:cubicBezTo>
                    <a:pt x="12343" y="48573"/>
                    <a:pt x="18777" y="51237"/>
                    <a:pt x="25619" y="51237"/>
                  </a:cubicBezTo>
                  <a:cubicBezTo>
                    <a:pt x="32461" y="51237"/>
                    <a:pt x="38894" y="48573"/>
                    <a:pt x="43734" y="43733"/>
                  </a:cubicBezTo>
                  <a:cubicBezTo>
                    <a:pt x="48572" y="38894"/>
                    <a:pt x="51236" y="32461"/>
                    <a:pt x="51236" y="25619"/>
                  </a:cubicBezTo>
                  <a:cubicBezTo>
                    <a:pt x="51236" y="18775"/>
                    <a:pt x="48571" y="12342"/>
                    <a:pt x="43734" y="7504"/>
                  </a:cubicBezTo>
                  <a:cubicBezTo>
                    <a:pt x="38894" y="2665"/>
                    <a:pt x="32461" y="1"/>
                    <a:pt x="25619" y="1"/>
                  </a:cubicBezTo>
                  <a:close/>
                </a:path>
              </a:pathLst>
            </a:custGeom>
            <a:solidFill>
              <a:srgbClr val="203560"/>
            </a:solidFill>
            <a:ln w="9525" cap="flat" cmpd="sng">
              <a:solidFill>
                <a:srgbClr val="2035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4" name="Google Shape;3284;p41"/>
          <p:cNvSpPr txBox="1">
            <a:spLocks noGrp="1"/>
          </p:cNvSpPr>
          <p:nvPr>
            <p:ph type="title"/>
          </p:nvPr>
        </p:nvSpPr>
        <p:spPr>
          <a:xfrm>
            <a:off x="3157831" y="2031197"/>
            <a:ext cx="5552892"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Nội Dung</a:t>
            </a:r>
            <a:endParaRPr dirty="0"/>
          </a:p>
        </p:txBody>
      </p:sp>
      <p:sp>
        <p:nvSpPr>
          <p:cNvPr id="3285" name="Google Shape;3285;p41"/>
          <p:cNvSpPr txBox="1">
            <a:spLocks noGrp="1"/>
          </p:cNvSpPr>
          <p:nvPr>
            <p:ph type="title" idx="2"/>
          </p:nvPr>
        </p:nvSpPr>
        <p:spPr>
          <a:xfrm>
            <a:off x="987651" y="2106474"/>
            <a:ext cx="1800974" cy="9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3287" name="Google Shape;3287;p41"/>
          <p:cNvGrpSpPr/>
          <p:nvPr/>
        </p:nvGrpSpPr>
        <p:grpSpPr>
          <a:xfrm rot="-1319439">
            <a:off x="3635463" y="-416053"/>
            <a:ext cx="1996481" cy="1826244"/>
            <a:chOff x="7078965" y="5331432"/>
            <a:chExt cx="404914" cy="370357"/>
          </a:xfrm>
        </p:grpSpPr>
        <p:sp>
          <p:nvSpPr>
            <p:cNvPr id="3288" name="Google Shape;3288;p41"/>
            <p:cNvSpPr/>
            <p:nvPr/>
          </p:nvSpPr>
          <p:spPr>
            <a:xfrm>
              <a:off x="7078965" y="5331432"/>
              <a:ext cx="383417" cy="365495"/>
            </a:xfrm>
            <a:custGeom>
              <a:avLst/>
              <a:gdLst/>
              <a:ahLst/>
              <a:cxnLst/>
              <a:rect l="l" t="t" r="r" b="b"/>
              <a:pathLst>
                <a:path w="8044" h="7668" extrusionOk="0">
                  <a:moveTo>
                    <a:pt x="4210" y="0"/>
                  </a:moveTo>
                  <a:cubicBezTo>
                    <a:pt x="3228" y="0"/>
                    <a:pt x="2247" y="374"/>
                    <a:pt x="1498" y="1123"/>
                  </a:cubicBezTo>
                  <a:cubicBezTo>
                    <a:pt x="1" y="2620"/>
                    <a:pt x="1" y="5048"/>
                    <a:pt x="1498" y="6546"/>
                  </a:cubicBezTo>
                  <a:cubicBezTo>
                    <a:pt x="2217" y="7264"/>
                    <a:pt x="3193" y="7668"/>
                    <a:pt x="4209" y="7668"/>
                  </a:cubicBezTo>
                  <a:cubicBezTo>
                    <a:pt x="5226" y="7668"/>
                    <a:pt x="6201" y="7264"/>
                    <a:pt x="6921" y="6546"/>
                  </a:cubicBezTo>
                  <a:cubicBezTo>
                    <a:pt x="7640" y="5826"/>
                    <a:pt x="8044" y="4851"/>
                    <a:pt x="8044" y="3834"/>
                  </a:cubicBezTo>
                  <a:cubicBezTo>
                    <a:pt x="8044" y="2818"/>
                    <a:pt x="7640" y="1842"/>
                    <a:pt x="6921" y="1123"/>
                  </a:cubicBezTo>
                  <a:cubicBezTo>
                    <a:pt x="6172" y="374"/>
                    <a:pt x="5191" y="0"/>
                    <a:pt x="4210" y="0"/>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1"/>
            <p:cNvSpPr/>
            <p:nvPr/>
          </p:nvSpPr>
          <p:spPr>
            <a:xfrm>
              <a:off x="7099032" y="5460747"/>
              <a:ext cx="145235" cy="229459"/>
            </a:xfrm>
            <a:custGeom>
              <a:avLst/>
              <a:gdLst/>
              <a:ahLst/>
              <a:cxnLst/>
              <a:rect l="l" t="t" r="r" b="b"/>
              <a:pathLst>
                <a:path w="3047" h="4814" extrusionOk="0">
                  <a:moveTo>
                    <a:pt x="124" y="0"/>
                  </a:moveTo>
                  <a:cubicBezTo>
                    <a:pt x="69" y="179"/>
                    <a:pt x="28" y="360"/>
                    <a:pt x="1" y="542"/>
                  </a:cubicBezTo>
                  <a:cubicBezTo>
                    <a:pt x="28" y="543"/>
                    <a:pt x="54" y="544"/>
                    <a:pt x="82" y="548"/>
                  </a:cubicBezTo>
                  <a:cubicBezTo>
                    <a:pt x="618" y="595"/>
                    <a:pt x="1115" y="833"/>
                    <a:pt x="1449" y="1260"/>
                  </a:cubicBezTo>
                  <a:cubicBezTo>
                    <a:pt x="1771" y="1674"/>
                    <a:pt x="1925" y="2196"/>
                    <a:pt x="1970" y="2712"/>
                  </a:cubicBezTo>
                  <a:cubicBezTo>
                    <a:pt x="2017" y="3259"/>
                    <a:pt x="1948" y="3820"/>
                    <a:pt x="1771" y="4338"/>
                  </a:cubicBezTo>
                  <a:cubicBezTo>
                    <a:pt x="1768" y="4350"/>
                    <a:pt x="1763" y="4361"/>
                    <a:pt x="1758" y="4374"/>
                  </a:cubicBezTo>
                  <a:lnTo>
                    <a:pt x="1770" y="4381"/>
                  </a:lnTo>
                  <a:cubicBezTo>
                    <a:pt x="2083" y="4575"/>
                    <a:pt x="2414" y="4717"/>
                    <a:pt x="2752" y="4813"/>
                  </a:cubicBezTo>
                  <a:cubicBezTo>
                    <a:pt x="2818" y="4622"/>
                    <a:pt x="2880" y="4431"/>
                    <a:pt x="2930" y="4238"/>
                  </a:cubicBezTo>
                  <a:cubicBezTo>
                    <a:pt x="2973" y="4067"/>
                    <a:pt x="3008" y="3893"/>
                    <a:pt x="3027" y="3717"/>
                  </a:cubicBezTo>
                  <a:cubicBezTo>
                    <a:pt x="3046" y="3555"/>
                    <a:pt x="3036" y="3388"/>
                    <a:pt x="3022" y="3225"/>
                  </a:cubicBezTo>
                  <a:cubicBezTo>
                    <a:pt x="2993" y="2877"/>
                    <a:pt x="2917" y="2529"/>
                    <a:pt x="2806" y="2198"/>
                  </a:cubicBezTo>
                  <a:cubicBezTo>
                    <a:pt x="2590" y="1550"/>
                    <a:pt x="2224" y="937"/>
                    <a:pt x="1656" y="540"/>
                  </a:cubicBezTo>
                  <a:cubicBezTo>
                    <a:pt x="1205" y="224"/>
                    <a:pt x="670" y="50"/>
                    <a:pt x="124"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1"/>
            <p:cNvSpPr/>
            <p:nvPr/>
          </p:nvSpPr>
          <p:spPr>
            <a:xfrm>
              <a:off x="7192408" y="5331623"/>
              <a:ext cx="158629" cy="80506"/>
            </a:xfrm>
            <a:custGeom>
              <a:avLst/>
              <a:gdLst/>
              <a:ahLst/>
              <a:cxnLst/>
              <a:rect l="l" t="t" r="r" b="b"/>
              <a:pathLst>
                <a:path w="3328" h="1689" extrusionOk="0">
                  <a:moveTo>
                    <a:pt x="1955" y="1"/>
                  </a:moveTo>
                  <a:cubicBezTo>
                    <a:pt x="1867" y="400"/>
                    <a:pt x="1599" y="826"/>
                    <a:pt x="1183" y="919"/>
                  </a:cubicBezTo>
                  <a:cubicBezTo>
                    <a:pt x="1134" y="930"/>
                    <a:pt x="1086" y="935"/>
                    <a:pt x="1041" y="935"/>
                  </a:cubicBezTo>
                  <a:cubicBezTo>
                    <a:pt x="694" y="935"/>
                    <a:pt x="462" y="633"/>
                    <a:pt x="319" y="310"/>
                  </a:cubicBezTo>
                  <a:cubicBezTo>
                    <a:pt x="210" y="355"/>
                    <a:pt x="104" y="407"/>
                    <a:pt x="0" y="464"/>
                  </a:cubicBezTo>
                  <a:cubicBezTo>
                    <a:pt x="147" y="762"/>
                    <a:pt x="343" y="1039"/>
                    <a:pt x="586" y="1264"/>
                  </a:cubicBezTo>
                  <a:cubicBezTo>
                    <a:pt x="860" y="1517"/>
                    <a:pt x="1209" y="1689"/>
                    <a:pt x="1582" y="1689"/>
                  </a:cubicBezTo>
                  <a:cubicBezTo>
                    <a:pt x="1635" y="1689"/>
                    <a:pt x="1689" y="1685"/>
                    <a:pt x="1743" y="1678"/>
                  </a:cubicBezTo>
                  <a:cubicBezTo>
                    <a:pt x="2136" y="1624"/>
                    <a:pt x="2473" y="1421"/>
                    <a:pt x="2746" y="1142"/>
                  </a:cubicBezTo>
                  <a:cubicBezTo>
                    <a:pt x="2984" y="898"/>
                    <a:pt x="3175" y="608"/>
                    <a:pt x="3327" y="302"/>
                  </a:cubicBezTo>
                  <a:cubicBezTo>
                    <a:pt x="2884" y="114"/>
                    <a:pt x="2418" y="14"/>
                    <a:pt x="1955"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1"/>
            <p:cNvSpPr/>
            <p:nvPr/>
          </p:nvSpPr>
          <p:spPr>
            <a:xfrm>
              <a:off x="7146316" y="5364655"/>
              <a:ext cx="288612" cy="120020"/>
            </a:xfrm>
            <a:custGeom>
              <a:avLst/>
              <a:gdLst/>
              <a:ahLst/>
              <a:cxnLst/>
              <a:rect l="l" t="t" r="r" b="b"/>
              <a:pathLst>
                <a:path w="6055" h="2518" extrusionOk="0">
                  <a:moveTo>
                    <a:pt x="594" y="1"/>
                  </a:moveTo>
                  <a:cubicBezTo>
                    <a:pt x="381" y="149"/>
                    <a:pt x="182" y="321"/>
                    <a:pt x="0" y="515"/>
                  </a:cubicBezTo>
                  <a:cubicBezTo>
                    <a:pt x="368" y="1099"/>
                    <a:pt x="862" y="1616"/>
                    <a:pt x="1431" y="1993"/>
                  </a:cubicBezTo>
                  <a:cubicBezTo>
                    <a:pt x="1747" y="2202"/>
                    <a:pt x="2092" y="2365"/>
                    <a:pt x="2463" y="2448"/>
                  </a:cubicBezTo>
                  <a:cubicBezTo>
                    <a:pt x="2669" y="2495"/>
                    <a:pt x="2880" y="2517"/>
                    <a:pt x="3091" y="2517"/>
                  </a:cubicBezTo>
                  <a:cubicBezTo>
                    <a:pt x="3195" y="2517"/>
                    <a:pt x="3299" y="2512"/>
                    <a:pt x="3402" y="2501"/>
                  </a:cubicBezTo>
                  <a:cubicBezTo>
                    <a:pt x="4034" y="2433"/>
                    <a:pt x="4625" y="2168"/>
                    <a:pt x="5151" y="1823"/>
                  </a:cubicBezTo>
                  <a:cubicBezTo>
                    <a:pt x="5472" y="1614"/>
                    <a:pt x="5771" y="1373"/>
                    <a:pt x="6054" y="1115"/>
                  </a:cubicBezTo>
                  <a:cubicBezTo>
                    <a:pt x="5853" y="788"/>
                    <a:pt x="5600" y="490"/>
                    <a:pt x="5299" y="231"/>
                  </a:cubicBezTo>
                  <a:cubicBezTo>
                    <a:pt x="5274" y="260"/>
                    <a:pt x="5250" y="289"/>
                    <a:pt x="5226" y="316"/>
                  </a:cubicBezTo>
                  <a:cubicBezTo>
                    <a:pt x="4893" y="692"/>
                    <a:pt x="4507" y="1026"/>
                    <a:pt x="4080" y="1289"/>
                  </a:cubicBezTo>
                  <a:cubicBezTo>
                    <a:pt x="3705" y="1521"/>
                    <a:pt x="3280" y="1712"/>
                    <a:pt x="2835" y="1739"/>
                  </a:cubicBezTo>
                  <a:cubicBezTo>
                    <a:pt x="2803" y="1740"/>
                    <a:pt x="2772" y="1741"/>
                    <a:pt x="2740" y="1741"/>
                  </a:cubicBezTo>
                  <a:cubicBezTo>
                    <a:pt x="2185" y="1741"/>
                    <a:pt x="1695" y="1448"/>
                    <a:pt x="1319" y="1049"/>
                  </a:cubicBezTo>
                  <a:cubicBezTo>
                    <a:pt x="1028" y="738"/>
                    <a:pt x="796" y="377"/>
                    <a:pt x="594"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1"/>
            <p:cNvSpPr/>
            <p:nvPr/>
          </p:nvSpPr>
          <p:spPr>
            <a:xfrm>
              <a:off x="7277442" y="5449260"/>
              <a:ext cx="179983" cy="247667"/>
            </a:xfrm>
            <a:custGeom>
              <a:avLst/>
              <a:gdLst/>
              <a:ahLst/>
              <a:cxnLst/>
              <a:rect l="l" t="t" r="r" b="b"/>
              <a:pathLst>
                <a:path w="3776" h="5196" extrusionOk="0">
                  <a:moveTo>
                    <a:pt x="3628" y="0"/>
                  </a:moveTo>
                  <a:cubicBezTo>
                    <a:pt x="3178" y="211"/>
                    <a:pt x="2739" y="449"/>
                    <a:pt x="2346" y="755"/>
                  </a:cubicBezTo>
                  <a:cubicBezTo>
                    <a:pt x="1873" y="1125"/>
                    <a:pt x="1497" y="1586"/>
                    <a:pt x="1165" y="2085"/>
                  </a:cubicBezTo>
                  <a:cubicBezTo>
                    <a:pt x="816" y="2610"/>
                    <a:pt x="528" y="3175"/>
                    <a:pt x="324" y="3770"/>
                  </a:cubicBezTo>
                  <a:cubicBezTo>
                    <a:pt x="166" y="4234"/>
                    <a:pt x="58" y="4711"/>
                    <a:pt x="0" y="5196"/>
                  </a:cubicBezTo>
                  <a:cubicBezTo>
                    <a:pt x="9" y="5196"/>
                    <a:pt x="17" y="5196"/>
                    <a:pt x="26" y="5196"/>
                  </a:cubicBezTo>
                  <a:cubicBezTo>
                    <a:pt x="188" y="5196"/>
                    <a:pt x="348" y="5186"/>
                    <a:pt x="507" y="5168"/>
                  </a:cubicBezTo>
                  <a:cubicBezTo>
                    <a:pt x="694" y="4346"/>
                    <a:pt x="1051" y="3563"/>
                    <a:pt x="1469" y="2835"/>
                  </a:cubicBezTo>
                  <a:cubicBezTo>
                    <a:pt x="1592" y="2622"/>
                    <a:pt x="1721" y="2411"/>
                    <a:pt x="1856" y="2204"/>
                  </a:cubicBezTo>
                  <a:cubicBezTo>
                    <a:pt x="1912" y="2119"/>
                    <a:pt x="1968" y="2037"/>
                    <a:pt x="2037" y="1962"/>
                  </a:cubicBezTo>
                  <a:cubicBezTo>
                    <a:pt x="2173" y="1814"/>
                    <a:pt x="2322" y="1678"/>
                    <a:pt x="2471" y="1544"/>
                  </a:cubicBezTo>
                  <a:cubicBezTo>
                    <a:pt x="2890" y="1171"/>
                    <a:pt x="3328" y="820"/>
                    <a:pt x="3775" y="482"/>
                  </a:cubicBezTo>
                  <a:cubicBezTo>
                    <a:pt x="3738" y="318"/>
                    <a:pt x="3688" y="157"/>
                    <a:pt x="362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1"/>
            <p:cNvSpPr/>
            <p:nvPr/>
          </p:nvSpPr>
          <p:spPr>
            <a:xfrm>
              <a:off x="7347605" y="5514132"/>
              <a:ext cx="114777" cy="169687"/>
            </a:xfrm>
            <a:custGeom>
              <a:avLst/>
              <a:gdLst/>
              <a:ahLst/>
              <a:cxnLst/>
              <a:rect l="l" t="t" r="r" b="b"/>
              <a:pathLst>
                <a:path w="2408" h="3560" extrusionOk="0">
                  <a:moveTo>
                    <a:pt x="2408" y="0"/>
                  </a:moveTo>
                  <a:cubicBezTo>
                    <a:pt x="1766" y="422"/>
                    <a:pt x="1180" y="940"/>
                    <a:pt x="737" y="1568"/>
                  </a:cubicBezTo>
                  <a:cubicBezTo>
                    <a:pt x="479" y="1936"/>
                    <a:pt x="271" y="2341"/>
                    <a:pt x="142" y="2773"/>
                  </a:cubicBezTo>
                  <a:cubicBezTo>
                    <a:pt x="66" y="3030"/>
                    <a:pt x="19" y="3294"/>
                    <a:pt x="0" y="3559"/>
                  </a:cubicBezTo>
                  <a:cubicBezTo>
                    <a:pt x="180" y="3487"/>
                    <a:pt x="354" y="3403"/>
                    <a:pt x="522" y="3304"/>
                  </a:cubicBezTo>
                  <a:cubicBezTo>
                    <a:pt x="522" y="3214"/>
                    <a:pt x="527" y="3124"/>
                    <a:pt x="538" y="3035"/>
                  </a:cubicBezTo>
                  <a:cubicBezTo>
                    <a:pt x="614" y="2464"/>
                    <a:pt x="909" y="1947"/>
                    <a:pt x="1282" y="1518"/>
                  </a:cubicBezTo>
                  <a:cubicBezTo>
                    <a:pt x="1586" y="1168"/>
                    <a:pt x="1954" y="867"/>
                    <a:pt x="2358" y="632"/>
                  </a:cubicBezTo>
                  <a:cubicBezTo>
                    <a:pt x="2392" y="422"/>
                    <a:pt x="2408" y="211"/>
                    <a:pt x="2408" y="0"/>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1"/>
            <p:cNvSpPr/>
            <p:nvPr/>
          </p:nvSpPr>
          <p:spPr>
            <a:xfrm>
              <a:off x="7096840" y="5502835"/>
              <a:ext cx="70354" cy="135512"/>
            </a:xfrm>
            <a:custGeom>
              <a:avLst/>
              <a:gdLst/>
              <a:ahLst/>
              <a:cxnLst/>
              <a:rect l="l" t="t" r="r" b="b"/>
              <a:pathLst>
                <a:path w="1476" h="2843" extrusionOk="0">
                  <a:moveTo>
                    <a:pt x="11" y="1"/>
                  </a:moveTo>
                  <a:lnTo>
                    <a:pt x="11" y="1"/>
                  </a:lnTo>
                  <a:cubicBezTo>
                    <a:pt x="1" y="164"/>
                    <a:pt x="1" y="326"/>
                    <a:pt x="12" y="488"/>
                  </a:cubicBezTo>
                  <a:cubicBezTo>
                    <a:pt x="53" y="481"/>
                    <a:pt x="94" y="477"/>
                    <a:pt x="136" y="477"/>
                  </a:cubicBezTo>
                  <a:cubicBezTo>
                    <a:pt x="271" y="477"/>
                    <a:pt x="407" y="518"/>
                    <a:pt x="529" y="599"/>
                  </a:cubicBezTo>
                  <a:cubicBezTo>
                    <a:pt x="739" y="739"/>
                    <a:pt x="893" y="961"/>
                    <a:pt x="950" y="1205"/>
                  </a:cubicBezTo>
                  <a:cubicBezTo>
                    <a:pt x="1011" y="1470"/>
                    <a:pt x="950" y="1737"/>
                    <a:pt x="837" y="1978"/>
                  </a:cubicBezTo>
                  <a:cubicBezTo>
                    <a:pt x="779" y="2105"/>
                    <a:pt x="707" y="2222"/>
                    <a:pt x="631" y="2336"/>
                  </a:cubicBezTo>
                  <a:cubicBezTo>
                    <a:pt x="744" y="2515"/>
                    <a:pt x="877" y="2685"/>
                    <a:pt x="1024" y="2843"/>
                  </a:cubicBezTo>
                  <a:cubicBezTo>
                    <a:pt x="1077" y="2740"/>
                    <a:pt x="1130" y="2635"/>
                    <a:pt x="1177" y="2530"/>
                  </a:cubicBezTo>
                  <a:cubicBezTo>
                    <a:pt x="1252" y="2360"/>
                    <a:pt x="1307" y="2179"/>
                    <a:pt x="1355" y="2000"/>
                  </a:cubicBezTo>
                  <a:cubicBezTo>
                    <a:pt x="1424" y="1748"/>
                    <a:pt x="1476" y="1481"/>
                    <a:pt x="1445" y="1217"/>
                  </a:cubicBezTo>
                  <a:cubicBezTo>
                    <a:pt x="1416" y="953"/>
                    <a:pt x="1294" y="694"/>
                    <a:pt x="1111" y="500"/>
                  </a:cubicBezTo>
                  <a:cubicBezTo>
                    <a:pt x="828" y="198"/>
                    <a:pt x="423" y="48"/>
                    <a:pt x="11" y="1"/>
                  </a:cubicBezTo>
                  <a:close/>
                </a:path>
              </a:pathLst>
            </a:custGeom>
            <a:solidFill>
              <a:srgbClr val="F0597F">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1"/>
            <p:cNvSpPr/>
            <p:nvPr/>
          </p:nvSpPr>
          <p:spPr>
            <a:xfrm>
              <a:off x="7090548" y="5331432"/>
              <a:ext cx="173739" cy="370357"/>
            </a:xfrm>
            <a:custGeom>
              <a:avLst/>
              <a:gdLst/>
              <a:ahLst/>
              <a:cxnLst/>
              <a:rect l="l" t="t" r="r" b="b"/>
              <a:pathLst>
                <a:path w="3645" h="7770" extrusionOk="0">
                  <a:moveTo>
                    <a:pt x="3303" y="0"/>
                  </a:moveTo>
                  <a:cubicBezTo>
                    <a:pt x="3302" y="0"/>
                    <a:pt x="3301" y="0"/>
                    <a:pt x="3299" y="1"/>
                  </a:cubicBezTo>
                  <a:cubicBezTo>
                    <a:pt x="1384" y="298"/>
                    <a:pt x="1" y="2094"/>
                    <a:pt x="78" y="4005"/>
                  </a:cubicBezTo>
                  <a:cubicBezTo>
                    <a:pt x="158" y="5942"/>
                    <a:pt x="1665" y="7576"/>
                    <a:pt x="3605" y="7769"/>
                  </a:cubicBezTo>
                  <a:cubicBezTo>
                    <a:pt x="3606" y="7769"/>
                    <a:pt x="3607" y="7769"/>
                    <a:pt x="3608" y="7769"/>
                  </a:cubicBezTo>
                  <a:cubicBezTo>
                    <a:pt x="3637" y="7769"/>
                    <a:pt x="3644" y="7720"/>
                    <a:pt x="3614" y="7715"/>
                  </a:cubicBezTo>
                  <a:cubicBezTo>
                    <a:pt x="1733" y="7408"/>
                    <a:pt x="245" y="5890"/>
                    <a:pt x="203" y="3944"/>
                  </a:cubicBezTo>
                  <a:cubicBezTo>
                    <a:pt x="161" y="2027"/>
                    <a:pt x="1504" y="507"/>
                    <a:pt x="3305" y="22"/>
                  </a:cubicBezTo>
                  <a:cubicBezTo>
                    <a:pt x="3317" y="18"/>
                    <a:pt x="3315" y="0"/>
                    <a:pt x="3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1"/>
            <p:cNvSpPr/>
            <p:nvPr/>
          </p:nvSpPr>
          <p:spPr>
            <a:xfrm>
              <a:off x="7370866" y="5355312"/>
              <a:ext cx="113014" cy="211537"/>
            </a:xfrm>
            <a:custGeom>
              <a:avLst/>
              <a:gdLst/>
              <a:ahLst/>
              <a:cxnLst/>
              <a:rect l="l" t="t" r="r" b="b"/>
              <a:pathLst>
                <a:path w="2371" h="4438" extrusionOk="0">
                  <a:moveTo>
                    <a:pt x="26" y="1"/>
                  </a:moveTo>
                  <a:cubicBezTo>
                    <a:pt x="10" y="1"/>
                    <a:pt x="1" y="22"/>
                    <a:pt x="17" y="34"/>
                  </a:cubicBezTo>
                  <a:cubicBezTo>
                    <a:pt x="744" y="572"/>
                    <a:pt x="1326" y="1202"/>
                    <a:pt x="1647" y="2063"/>
                  </a:cubicBezTo>
                  <a:cubicBezTo>
                    <a:pt x="1935" y="2839"/>
                    <a:pt x="1934" y="3604"/>
                    <a:pt x="1814" y="4411"/>
                  </a:cubicBezTo>
                  <a:cubicBezTo>
                    <a:pt x="1812" y="4428"/>
                    <a:pt x="1825" y="4438"/>
                    <a:pt x="1839" y="4438"/>
                  </a:cubicBezTo>
                  <a:cubicBezTo>
                    <a:pt x="1850" y="4438"/>
                    <a:pt x="1861" y="4432"/>
                    <a:pt x="1866" y="4420"/>
                  </a:cubicBezTo>
                  <a:cubicBezTo>
                    <a:pt x="2370" y="2783"/>
                    <a:pt x="1533" y="812"/>
                    <a:pt x="35" y="3"/>
                  </a:cubicBezTo>
                  <a:cubicBezTo>
                    <a:pt x="31" y="2"/>
                    <a:pt x="28"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1"/>
            <p:cNvSpPr/>
            <p:nvPr/>
          </p:nvSpPr>
          <p:spPr>
            <a:xfrm>
              <a:off x="7181350" y="5521711"/>
              <a:ext cx="35272" cy="30935"/>
            </a:xfrm>
            <a:custGeom>
              <a:avLst/>
              <a:gdLst/>
              <a:ahLst/>
              <a:cxnLst/>
              <a:rect l="l" t="t" r="r" b="b"/>
              <a:pathLst>
                <a:path w="740" h="649" extrusionOk="0">
                  <a:moveTo>
                    <a:pt x="370" y="1"/>
                  </a:moveTo>
                  <a:cubicBezTo>
                    <a:pt x="262" y="1"/>
                    <a:pt x="156" y="55"/>
                    <a:pt x="94" y="154"/>
                  </a:cubicBezTo>
                  <a:cubicBezTo>
                    <a:pt x="0" y="306"/>
                    <a:pt x="47" y="506"/>
                    <a:pt x="199" y="600"/>
                  </a:cubicBezTo>
                  <a:cubicBezTo>
                    <a:pt x="252" y="633"/>
                    <a:pt x="311" y="648"/>
                    <a:pt x="369" y="648"/>
                  </a:cubicBezTo>
                  <a:cubicBezTo>
                    <a:pt x="478" y="648"/>
                    <a:pt x="584" y="594"/>
                    <a:pt x="645" y="495"/>
                  </a:cubicBezTo>
                  <a:cubicBezTo>
                    <a:pt x="739" y="344"/>
                    <a:pt x="692" y="144"/>
                    <a:pt x="540" y="49"/>
                  </a:cubicBezTo>
                  <a:cubicBezTo>
                    <a:pt x="487" y="17"/>
                    <a:pt x="428"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1"/>
            <p:cNvSpPr/>
            <p:nvPr/>
          </p:nvSpPr>
          <p:spPr>
            <a:xfrm>
              <a:off x="7120243" y="5544924"/>
              <a:ext cx="59629" cy="52289"/>
            </a:xfrm>
            <a:custGeom>
              <a:avLst/>
              <a:gdLst/>
              <a:ahLst/>
              <a:cxnLst/>
              <a:rect l="l" t="t" r="r" b="b"/>
              <a:pathLst>
                <a:path w="1251" h="1097" extrusionOk="0">
                  <a:moveTo>
                    <a:pt x="626" y="1"/>
                  </a:moveTo>
                  <a:cubicBezTo>
                    <a:pt x="443" y="1"/>
                    <a:pt x="264" y="93"/>
                    <a:pt x="161" y="260"/>
                  </a:cubicBezTo>
                  <a:cubicBezTo>
                    <a:pt x="1" y="517"/>
                    <a:pt x="80" y="855"/>
                    <a:pt x="337" y="1014"/>
                  </a:cubicBezTo>
                  <a:cubicBezTo>
                    <a:pt x="426" y="1070"/>
                    <a:pt x="526" y="1097"/>
                    <a:pt x="625" y="1097"/>
                  </a:cubicBezTo>
                  <a:cubicBezTo>
                    <a:pt x="808" y="1097"/>
                    <a:pt x="987" y="1005"/>
                    <a:pt x="1091" y="836"/>
                  </a:cubicBezTo>
                  <a:cubicBezTo>
                    <a:pt x="1251" y="579"/>
                    <a:pt x="1171" y="242"/>
                    <a:pt x="915" y="83"/>
                  </a:cubicBezTo>
                  <a:cubicBezTo>
                    <a:pt x="824" y="27"/>
                    <a:pt x="725" y="1"/>
                    <a:pt x="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1"/>
            <p:cNvSpPr/>
            <p:nvPr/>
          </p:nvSpPr>
          <p:spPr>
            <a:xfrm>
              <a:off x="7270150" y="5576716"/>
              <a:ext cx="35272" cy="30982"/>
            </a:xfrm>
            <a:custGeom>
              <a:avLst/>
              <a:gdLst/>
              <a:ahLst/>
              <a:cxnLst/>
              <a:rect l="l" t="t" r="r" b="b"/>
              <a:pathLst>
                <a:path w="740" h="650" extrusionOk="0">
                  <a:moveTo>
                    <a:pt x="371" y="1"/>
                  </a:moveTo>
                  <a:cubicBezTo>
                    <a:pt x="262" y="1"/>
                    <a:pt x="156" y="55"/>
                    <a:pt x="95" y="154"/>
                  </a:cubicBezTo>
                  <a:cubicBezTo>
                    <a:pt x="0" y="306"/>
                    <a:pt x="48" y="507"/>
                    <a:pt x="199" y="601"/>
                  </a:cubicBezTo>
                  <a:cubicBezTo>
                    <a:pt x="252" y="634"/>
                    <a:pt x="311" y="649"/>
                    <a:pt x="369" y="649"/>
                  </a:cubicBezTo>
                  <a:cubicBezTo>
                    <a:pt x="478" y="649"/>
                    <a:pt x="584" y="595"/>
                    <a:pt x="645" y="496"/>
                  </a:cubicBezTo>
                  <a:cubicBezTo>
                    <a:pt x="740" y="344"/>
                    <a:pt x="692" y="143"/>
                    <a:pt x="541" y="49"/>
                  </a:cubicBezTo>
                  <a:cubicBezTo>
                    <a:pt x="488" y="16"/>
                    <a:pt x="429"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1"/>
            <p:cNvSpPr/>
            <p:nvPr/>
          </p:nvSpPr>
          <p:spPr>
            <a:xfrm>
              <a:off x="7249368" y="5625001"/>
              <a:ext cx="59581" cy="52289"/>
            </a:xfrm>
            <a:custGeom>
              <a:avLst/>
              <a:gdLst/>
              <a:ahLst/>
              <a:cxnLst/>
              <a:rect l="l" t="t" r="r" b="b"/>
              <a:pathLst>
                <a:path w="1250" h="1097" extrusionOk="0">
                  <a:moveTo>
                    <a:pt x="625" y="1"/>
                  </a:moveTo>
                  <a:cubicBezTo>
                    <a:pt x="442" y="1"/>
                    <a:pt x="263" y="92"/>
                    <a:pt x="159" y="260"/>
                  </a:cubicBezTo>
                  <a:cubicBezTo>
                    <a:pt x="1" y="516"/>
                    <a:pt x="80" y="854"/>
                    <a:pt x="336" y="1014"/>
                  </a:cubicBezTo>
                  <a:cubicBezTo>
                    <a:pt x="426" y="1070"/>
                    <a:pt x="526" y="1097"/>
                    <a:pt x="625" y="1097"/>
                  </a:cubicBezTo>
                  <a:cubicBezTo>
                    <a:pt x="808" y="1097"/>
                    <a:pt x="987" y="1005"/>
                    <a:pt x="1091" y="837"/>
                  </a:cubicBezTo>
                  <a:cubicBezTo>
                    <a:pt x="1250" y="580"/>
                    <a:pt x="1171" y="243"/>
                    <a:pt x="914" y="83"/>
                  </a:cubicBezTo>
                  <a:cubicBezTo>
                    <a:pt x="824" y="27"/>
                    <a:pt x="724"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1"/>
            <p:cNvSpPr/>
            <p:nvPr/>
          </p:nvSpPr>
          <p:spPr>
            <a:xfrm>
              <a:off x="7199510" y="5571378"/>
              <a:ext cx="33937" cy="26549"/>
            </a:xfrm>
            <a:custGeom>
              <a:avLst/>
              <a:gdLst/>
              <a:ahLst/>
              <a:cxnLst/>
              <a:rect l="l" t="t" r="r" b="b"/>
              <a:pathLst>
                <a:path w="712" h="557" extrusionOk="0">
                  <a:moveTo>
                    <a:pt x="112" y="0"/>
                  </a:moveTo>
                  <a:cubicBezTo>
                    <a:pt x="86" y="0"/>
                    <a:pt x="62" y="16"/>
                    <a:pt x="52" y="42"/>
                  </a:cubicBezTo>
                  <a:cubicBezTo>
                    <a:pt x="14" y="146"/>
                    <a:pt x="0" y="377"/>
                    <a:pt x="211" y="508"/>
                  </a:cubicBezTo>
                  <a:cubicBezTo>
                    <a:pt x="265" y="542"/>
                    <a:pt x="319" y="557"/>
                    <a:pt x="370" y="557"/>
                  </a:cubicBezTo>
                  <a:cubicBezTo>
                    <a:pt x="518" y="557"/>
                    <a:pt x="639" y="435"/>
                    <a:pt x="693" y="348"/>
                  </a:cubicBezTo>
                  <a:cubicBezTo>
                    <a:pt x="712" y="318"/>
                    <a:pt x="703" y="279"/>
                    <a:pt x="672" y="261"/>
                  </a:cubicBezTo>
                  <a:cubicBezTo>
                    <a:pt x="662" y="254"/>
                    <a:pt x="650" y="252"/>
                    <a:pt x="639" y="252"/>
                  </a:cubicBezTo>
                  <a:cubicBezTo>
                    <a:pt x="618" y="252"/>
                    <a:pt x="597" y="262"/>
                    <a:pt x="584" y="281"/>
                  </a:cubicBezTo>
                  <a:cubicBezTo>
                    <a:pt x="579" y="289"/>
                    <a:pt x="492" y="428"/>
                    <a:pt x="372" y="428"/>
                  </a:cubicBezTo>
                  <a:cubicBezTo>
                    <a:pt x="342" y="428"/>
                    <a:pt x="311" y="420"/>
                    <a:pt x="279" y="400"/>
                  </a:cubicBezTo>
                  <a:cubicBezTo>
                    <a:pt x="103" y="291"/>
                    <a:pt x="170" y="93"/>
                    <a:pt x="173" y="86"/>
                  </a:cubicBezTo>
                  <a:cubicBezTo>
                    <a:pt x="183" y="53"/>
                    <a:pt x="166" y="16"/>
                    <a:pt x="133" y="4"/>
                  </a:cubicBezTo>
                  <a:cubicBezTo>
                    <a:pt x="126" y="2"/>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1"/>
            <p:cNvSpPr/>
            <p:nvPr/>
          </p:nvSpPr>
          <p:spPr>
            <a:xfrm>
              <a:off x="7222961" y="5586011"/>
              <a:ext cx="33842" cy="26454"/>
            </a:xfrm>
            <a:custGeom>
              <a:avLst/>
              <a:gdLst/>
              <a:ahLst/>
              <a:cxnLst/>
              <a:rect l="l" t="t" r="r" b="b"/>
              <a:pathLst>
                <a:path w="710" h="555" extrusionOk="0">
                  <a:moveTo>
                    <a:pt x="112" y="0"/>
                  </a:moveTo>
                  <a:cubicBezTo>
                    <a:pt x="86" y="0"/>
                    <a:pt x="62" y="16"/>
                    <a:pt x="53" y="41"/>
                  </a:cubicBezTo>
                  <a:cubicBezTo>
                    <a:pt x="14" y="145"/>
                    <a:pt x="0" y="375"/>
                    <a:pt x="211" y="506"/>
                  </a:cubicBezTo>
                  <a:cubicBezTo>
                    <a:pt x="262" y="539"/>
                    <a:pt x="316" y="554"/>
                    <a:pt x="370" y="554"/>
                  </a:cubicBezTo>
                  <a:cubicBezTo>
                    <a:pt x="435" y="554"/>
                    <a:pt x="500" y="532"/>
                    <a:pt x="562" y="487"/>
                  </a:cubicBezTo>
                  <a:cubicBezTo>
                    <a:pt x="642" y="429"/>
                    <a:pt x="689" y="351"/>
                    <a:pt x="692" y="349"/>
                  </a:cubicBezTo>
                  <a:cubicBezTo>
                    <a:pt x="710" y="319"/>
                    <a:pt x="702" y="280"/>
                    <a:pt x="671" y="261"/>
                  </a:cubicBezTo>
                  <a:cubicBezTo>
                    <a:pt x="660" y="254"/>
                    <a:pt x="648" y="251"/>
                    <a:pt x="637" y="251"/>
                  </a:cubicBezTo>
                  <a:cubicBezTo>
                    <a:pt x="616" y="251"/>
                    <a:pt x="595" y="262"/>
                    <a:pt x="583" y="281"/>
                  </a:cubicBezTo>
                  <a:cubicBezTo>
                    <a:pt x="579" y="289"/>
                    <a:pt x="490" y="427"/>
                    <a:pt x="370" y="427"/>
                  </a:cubicBezTo>
                  <a:cubicBezTo>
                    <a:pt x="341" y="427"/>
                    <a:pt x="310" y="418"/>
                    <a:pt x="278" y="398"/>
                  </a:cubicBezTo>
                  <a:cubicBezTo>
                    <a:pt x="103" y="292"/>
                    <a:pt x="168" y="95"/>
                    <a:pt x="171" y="84"/>
                  </a:cubicBezTo>
                  <a:cubicBezTo>
                    <a:pt x="183" y="52"/>
                    <a:pt x="166" y="15"/>
                    <a:pt x="133" y="4"/>
                  </a:cubicBezTo>
                  <a:cubicBezTo>
                    <a:pt x="126" y="1"/>
                    <a:pt x="119" y="0"/>
                    <a:pt x="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3" name="Google Shape;3303;p41"/>
          <p:cNvGrpSpPr/>
          <p:nvPr/>
        </p:nvGrpSpPr>
        <p:grpSpPr>
          <a:xfrm rot="-545041">
            <a:off x="5463947" y="3904225"/>
            <a:ext cx="906977" cy="853220"/>
            <a:chOff x="4849812" y="4937475"/>
            <a:chExt cx="398098" cy="374552"/>
          </a:xfrm>
        </p:grpSpPr>
        <p:sp>
          <p:nvSpPr>
            <p:cNvPr id="3304" name="Google Shape;3304;p41"/>
            <p:cNvSpPr/>
            <p:nvPr/>
          </p:nvSpPr>
          <p:spPr>
            <a:xfrm>
              <a:off x="4880651" y="4941860"/>
              <a:ext cx="367259" cy="367306"/>
            </a:xfrm>
            <a:custGeom>
              <a:avLst/>
              <a:gdLst/>
              <a:ahLst/>
              <a:cxnLst/>
              <a:rect l="l" t="t" r="r" b="b"/>
              <a:pathLst>
                <a:path w="7705" h="7706" extrusionOk="0">
                  <a:moveTo>
                    <a:pt x="3853" y="0"/>
                  </a:moveTo>
                  <a:cubicBezTo>
                    <a:pt x="1725" y="0"/>
                    <a:pt x="1" y="1725"/>
                    <a:pt x="1" y="3853"/>
                  </a:cubicBezTo>
                  <a:cubicBezTo>
                    <a:pt x="1" y="5980"/>
                    <a:pt x="1725" y="7705"/>
                    <a:pt x="3853" y="7705"/>
                  </a:cubicBezTo>
                  <a:cubicBezTo>
                    <a:pt x="5980" y="7705"/>
                    <a:pt x="7705" y="5980"/>
                    <a:pt x="7705" y="3853"/>
                  </a:cubicBezTo>
                  <a:cubicBezTo>
                    <a:pt x="7705" y="1725"/>
                    <a:pt x="5980" y="0"/>
                    <a:pt x="3853" y="0"/>
                  </a:cubicBez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1"/>
            <p:cNvSpPr/>
            <p:nvPr/>
          </p:nvSpPr>
          <p:spPr>
            <a:xfrm>
              <a:off x="4880556" y="5098059"/>
              <a:ext cx="367259" cy="73595"/>
            </a:xfrm>
            <a:custGeom>
              <a:avLst/>
              <a:gdLst/>
              <a:ahLst/>
              <a:cxnLst/>
              <a:rect l="l" t="t" r="r" b="b"/>
              <a:pathLst>
                <a:path w="7705" h="1544" extrusionOk="0">
                  <a:moveTo>
                    <a:pt x="45" y="1"/>
                  </a:moveTo>
                  <a:cubicBezTo>
                    <a:pt x="16" y="188"/>
                    <a:pt x="1" y="379"/>
                    <a:pt x="1" y="575"/>
                  </a:cubicBezTo>
                  <a:cubicBezTo>
                    <a:pt x="1" y="622"/>
                    <a:pt x="4" y="667"/>
                    <a:pt x="6" y="714"/>
                  </a:cubicBezTo>
                  <a:cubicBezTo>
                    <a:pt x="620" y="747"/>
                    <a:pt x="1219" y="862"/>
                    <a:pt x="1809" y="1040"/>
                  </a:cubicBezTo>
                  <a:cubicBezTo>
                    <a:pt x="2150" y="1143"/>
                    <a:pt x="2484" y="1271"/>
                    <a:pt x="2824" y="1377"/>
                  </a:cubicBezTo>
                  <a:cubicBezTo>
                    <a:pt x="3161" y="1484"/>
                    <a:pt x="3511" y="1544"/>
                    <a:pt x="3865" y="1544"/>
                  </a:cubicBezTo>
                  <a:cubicBezTo>
                    <a:pt x="3868" y="1544"/>
                    <a:pt x="3871" y="1544"/>
                    <a:pt x="3874" y="1544"/>
                  </a:cubicBezTo>
                  <a:cubicBezTo>
                    <a:pt x="4517" y="1543"/>
                    <a:pt x="5130" y="1345"/>
                    <a:pt x="5747" y="1188"/>
                  </a:cubicBezTo>
                  <a:cubicBezTo>
                    <a:pt x="6083" y="1101"/>
                    <a:pt x="6426" y="1021"/>
                    <a:pt x="6772" y="990"/>
                  </a:cubicBezTo>
                  <a:cubicBezTo>
                    <a:pt x="6883" y="980"/>
                    <a:pt x="6995" y="975"/>
                    <a:pt x="7106" y="975"/>
                  </a:cubicBezTo>
                  <a:cubicBezTo>
                    <a:pt x="7298" y="975"/>
                    <a:pt x="7489" y="989"/>
                    <a:pt x="7678" y="1015"/>
                  </a:cubicBezTo>
                  <a:cubicBezTo>
                    <a:pt x="7695" y="870"/>
                    <a:pt x="7704" y="723"/>
                    <a:pt x="7704" y="575"/>
                  </a:cubicBezTo>
                  <a:cubicBezTo>
                    <a:pt x="7704" y="531"/>
                    <a:pt x="7703" y="487"/>
                    <a:pt x="7700" y="444"/>
                  </a:cubicBezTo>
                  <a:cubicBezTo>
                    <a:pt x="7098" y="235"/>
                    <a:pt x="6456" y="162"/>
                    <a:pt x="5818" y="152"/>
                  </a:cubicBezTo>
                  <a:cubicBezTo>
                    <a:pt x="5768" y="151"/>
                    <a:pt x="5717" y="150"/>
                    <a:pt x="5667" y="150"/>
                  </a:cubicBezTo>
                  <a:cubicBezTo>
                    <a:pt x="5039" y="150"/>
                    <a:pt x="4415" y="208"/>
                    <a:pt x="3790" y="262"/>
                  </a:cubicBezTo>
                  <a:cubicBezTo>
                    <a:pt x="3282" y="304"/>
                    <a:pt x="2772" y="344"/>
                    <a:pt x="2263" y="344"/>
                  </a:cubicBezTo>
                  <a:cubicBezTo>
                    <a:pt x="2099" y="344"/>
                    <a:pt x="1935" y="340"/>
                    <a:pt x="1772" y="331"/>
                  </a:cubicBezTo>
                  <a:cubicBezTo>
                    <a:pt x="1183" y="298"/>
                    <a:pt x="601" y="194"/>
                    <a:pt x="45"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1"/>
            <p:cNvSpPr/>
            <p:nvPr/>
          </p:nvSpPr>
          <p:spPr>
            <a:xfrm>
              <a:off x="4934703" y="4963691"/>
              <a:ext cx="255961" cy="44185"/>
            </a:xfrm>
            <a:custGeom>
              <a:avLst/>
              <a:gdLst/>
              <a:ahLst/>
              <a:cxnLst/>
              <a:rect l="l" t="t" r="r" b="b"/>
              <a:pathLst>
                <a:path w="5370" h="927" extrusionOk="0">
                  <a:moveTo>
                    <a:pt x="4542" y="1"/>
                  </a:moveTo>
                  <a:cubicBezTo>
                    <a:pt x="4481" y="24"/>
                    <a:pt x="4423" y="48"/>
                    <a:pt x="4364" y="70"/>
                  </a:cubicBezTo>
                  <a:cubicBezTo>
                    <a:pt x="3726" y="301"/>
                    <a:pt x="3056" y="410"/>
                    <a:pt x="2380" y="419"/>
                  </a:cubicBezTo>
                  <a:cubicBezTo>
                    <a:pt x="2344" y="420"/>
                    <a:pt x="2308" y="420"/>
                    <a:pt x="2272" y="420"/>
                  </a:cubicBezTo>
                  <a:cubicBezTo>
                    <a:pt x="1667" y="420"/>
                    <a:pt x="1062" y="355"/>
                    <a:pt x="463" y="274"/>
                  </a:cubicBezTo>
                  <a:cubicBezTo>
                    <a:pt x="299" y="393"/>
                    <a:pt x="144" y="524"/>
                    <a:pt x="1" y="666"/>
                  </a:cubicBezTo>
                  <a:cubicBezTo>
                    <a:pt x="548" y="834"/>
                    <a:pt x="1124" y="902"/>
                    <a:pt x="1695" y="920"/>
                  </a:cubicBezTo>
                  <a:cubicBezTo>
                    <a:pt x="1843" y="924"/>
                    <a:pt x="1992" y="927"/>
                    <a:pt x="2141" y="927"/>
                  </a:cubicBezTo>
                  <a:cubicBezTo>
                    <a:pt x="2530" y="927"/>
                    <a:pt x="2921" y="909"/>
                    <a:pt x="3305" y="855"/>
                  </a:cubicBezTo>
                  <a:cubicBezTo>
                    <a:pt x="3767" y="789"/>
                    <a:pt x="4227" y="702"/>
                    <a:pt x="4690" y="647"/>
                  </a:cubicBezTo>
                  <a:cubicBezTo>
                    <a:pt x="4912" y="620"/>
                    <a:pt x="5141" y="603"/>
                    <a:pt x="5370" y="600"/>
                  </a:cubicBezTo>
                  <a:cubicBezTo>
                    <a:pt x="5123" y="365"/>
                    <a:pt x="4844" y="164"/>
                    <a:pt x="4542"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1"/>
            <p:cNvSpPr/>
            <p:nvPr/>
          </p:nvSpPr>
          <p:spPr>
            <a:xfrm>
              <a:off x="4889803" y="5034807"/>
              <a:ext cx="352101" cy="60964"/>
            </a:xfrm>
            <a:custGeom>
              <a:avLst/>
              <a:gdLst/>
              <a:ahLst/>
              <a:cxnLst/>
              <a:rect l="l" t="t" r="r" b="b"/>
              <a:pathLst>
                <a:path w="7387" h="1279" extrusionOk="0">
                  <a:moveTo>
                    <a:pt x="2295" y="0"/>
                  </a:moveTo>
                  <a:cubicBezTo>
                    <a:pt x="2259" y="0"/>
                    <a:pt x="2222" y="1"/>
                    <a:pt x="2185" y="2"/>
                  </a:cubicBezTo>
                  <a:cubicBezTo>
                    <a:pt x="1522" y="17"/>
                    <a:pt x="871" y="152"/>
                    <a:pt x="212" y="191"/>
                  </a:cubicBezTo>
                  <a:cubicBezTo>
                    <a:pt x="129" y="356"/>
                    <a:pt x="58" y="527"/>
                    <a:pt x="0" y="705"/>
                  </a:cubicBezTo>
                  <a:cubicBezTo>
                    <a:pt x="538" y="883"/>
                    <a:pt x="1079" y="1054"/>
                    <a:pt x="1636" y="1160"/>
                  </a:cubicBezTo>
                  <a:cubicBezTo>
                    <a:pt x="2042" y="1239"/>
                    <a:pt x="2453" y="1279"/>
                    <a:pt x="2864" y="1279"/>
                  </a:cubicBezTo>
                  <a:cubicBezTo>
                    <a:pt x="3101" y="1279"/>
                    <a:pt x="3338" y="1266"/>
                    <a:pt x="3574" y="1239"/>
                  </a:cubicBezTo>
                  <a:cubicBezTo>
                    <a:pt x="4258" y="1162"/>
                    <a:pt x="4926" y="993"/>
                    <a:pt x="5606" y="896"/>
                  </a:cubicBezTo>
                  <a:cubicBezTo>
                    <a:pt x="5923" y="849"/>
                    <a:pt x="6239" y="818"/>
                    <a:pt x="6559" y="818"/>
                  </a:cubicBezTo>
                  <a:cubicBezTo>
                    <a:pt x="6574" y="818"/>
                    <a:pt x="6590" y="818"/>
                    <a:pt x="6605" y="818"/>
                  </a:cubicBezTo>
                  <a:cubicBezTo>
                    <a:pt x="6870" y="820"/>
                    <a:pt x="7132" y="860"/>
                    <a:pt x="7387" y="925"/>
                  </a:cubicBezTo>
                  <a:cubicBezTo>
                    <a:pt x="7358" y="812"/>
                    <a:pt x="7322" y="699"/>
                    <a:pt x="7282" y="590"/>
                  </a:cubicBezTo>
                  <a:cubicBezTo>
                    <a:pt x="6991" y="648"/>
                    <a:pt x="6692" y="674"/>
                    <a:pt x="6394" y="674"/>
                  </a:cubicBezTo>
                  <a:cubicBezTo>
                    <a:pt x="6212" y="674"/>
                    <a:pt x="6031" y="664"/>
                    <a:pt x="5851" y="647"/>
                  </a:cubicBezTo>
                  <a:cubicBezTo>
                    <a:pt x="5646" y="629"/>
                    <a:pt x="5442" y="598"/>
                    <a:pt x="5239" y="556"/>
                  </a:cubicBezTo>
                  <a:cubicBezTo>
                    <a:pt x="5076" y="522"/>
                    <a:pt x="4910" y="500"/>
                    <a:pt x="4748" y="463"/>
                  </a:cubicBezTo>
                  <a:cubicBezTo>
                    <a:pt x="4580" y="427"/>
                    <a:pt x="4413" y="384"/>
                    <a:pt x="4247" y="341"/>
                  </a:cubicBezTo>
                  <a:cubicBezTo>
                    <a:pt x="3919" y="255"/>
                    <a:pt x="3593" y="165"/>
                    <a:pt x="3259" y="100"/>
                  </a:cubicBezTo>
                  <a:cubicBezTo>
                    <a:pt x="2940" y="37"/>
                    <a:pt x="2619" y="0"/>
                    <a:pt x="2295" y="0"/>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1"/>
            <p:cNvSpPr/>
            <p:nvPr/>
          </p:nvSpPr>
          <p:spPr>
            <a:xfrm>
              <a:off x="4888373" y="5176277"/>
              <a:ext cx="351243" cy="91231"/>
            </a:xfrm>
            <a:custGeom>
              <a:avLst/>
              <a:gdLst/>
              <a:ahLst/>
              <a:cxnLst/>
              <a:rect l="l" t="t" r="r" b="b"/>
              <a:pathLst>
                <a:path w="7369" h="1914" extrusionOk="0">
                  <a:moveTo>
                    <a:pt x="6350" y="1"/>
                  </a:moveTo>
                  <a:cubicBezTo>
                    <a:pt x="6273" y="1"/>
                    <a:pt x="6196" y="2"/>
                    <a:pt x="6119" y="6"/>
                  </a:cubicBezTo>
                  <a:cubicBezTo>
                    <a:pt x="5804" y="18"/>
                    <a:pt x="5491" y="55"/>
                    <a:pt x="5180" y="102"/>
                  </a:cubicBezTo>
                  <a:cubicBezTo>
                    <a:pt x="4553" y="196"/>
                    <a:pt x="3934" y="332"/>
                    <a:pt x="3308" y="430"/>
                  </a:cubicBezTo>
                  <a:cubicBezTo>
                    <a:pt x="2888" y="494"/>
                    <a:pt x="2463" y="542"/>
                    <a:pt x="2038" y="542"/>
                  </a:cubicBezTo>
                  <a:cubicBezTo>
                    <a:pt x="1846" y="542"/>
                    <a:pt x="1654" y="533"/>
                    <a:pt x="1462" y="510"/>
                  </a:cubicBezTo>
                  <a:cubicBezTo>
                    <a:pt x="945" y="448"/>
                    <a:pt x="451" y="289"/>
                    <a:pt x="0" y="35"/>
                  </a:cubicBezTo>
                  <a:lnTo>
                    <a:pt x="0" y="35"/>
                  </a:lnTo>
                  <a:cubicBezTo>
                    <a:pt x="40" y="168"/>
                    <a:pt x="86" y="297"/>
                    <a:pt x="139" y="424"/>
                  </a:cubicBezTo>
                  <a:cubicBezTo>
                    <a:pt x="562" y="658"/>
                    <a:pt x="1055" y="731"/>
                    <a:pt x="1534" y="762"/>
                  </a:cubicBezTo>
                  <a:cubicBezTo>
                    <a:pt x="2083" y="799"/>
                    <a:pt x="2636" y="791"/>
                    <a:pt x="3180" y="883"/>
                  </a:cubicBezTo>
                  <a:cubicBezTo>
                    <a:pt x="3663" y="966"/>
                    <a:pt x="4138" y="1101"/>
                    <a:pt x="4601" y="1259"/>
                  </a:cubicBezTo>
                  <a:cubicBezTo>
                    <a:pt x="5116" y="1434"/>
                    <a:pt x="5621" y="1642"/>
                    <a:pt x="6100" y="1898"/>
                  </a:cubicBezTo>
                  <a:cubicBezTo>
                    <a:pt x="6108" y="1903"/>
                    <a:pt x="6119" y="1909"/>
                    <a:pt x="6128" y="1914"/>
                  </a:cubicBezTo>
                  <a:cubicBezTo>
                    <a:pt x="6706" y="1442"/>
                    <a:pt x="7143" y="806"/>
                    <a:pt x="7369" y="76"/>
                  </a:cubicBezTo>
                  <a:cubicBezTo>
                    <a:pt x="7266" y="61"/>
                    <a:pt x="7162" y="50"/>
                    <a:pt x="7058" y="39"/>
                  </a:cubicBezTo>
                  <a:cubicBezTo>
                    <a:pt x="6822" y="15"/>
                    <a:pt x="6587" y="1"/>
                    <a:pt x="6350" y="1"/>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1"/>
            <p:cNvSpPr/>
            <p:nvPr/>
          </p:nvSpPr>
          <p:spPr>
            <a:xfrm>
              <a:off x="4917687" y="5229900"/>
              <a:ext cx="235513" cy="74071"/>
            </a:xfrm>
            <a:custGeom>
              <a:avLst/>
              <a:gdLst/>
              <a:ahLst/>
              <a:cxnLst/>
              <a:rect l="l" t="t" r="r" b="b"/>
              <a:pathLst>
                <a:path w="4941" h="1554" extrusionOk="0">
                  <a:moveTo>
                    <a:pt x="948" y="0"/>
                  </a:moveTo>
                  <a:cubicBezTo>
                    <a:pt x="629" y="0"/>
                    <a:pt x="311" y="47"/>
                    <a:pt x="1" y="129"/>
                  </a:cubicBezTo>
                  <a:cubicBezTo>
                    <a:pt x="117" y="283"/>
                    <a:pt x="244" y="428"/>
                    <a:pt x="382" y="562"/>
                  </a:cubicBezTo>
                  <a:cubicBezTo>
                    <a:pt x="535" y="515"/>
                    <a:pt x="693" y="496"/>
                    <a:pt x="853" y="496"/>
                  </a:cubicBezTo>
                  <a:cubicBezTo>
                    <a:pt x="1108" y="496"/>
                    <a:pt x="1366" y="545"/>
                    <a:pt x="1611" y="610"/>
                  </a:cubicBezTo>
                  <a:cubicBezTo>
                    <a:pt x="2296" y="792"/>
                    <a:pt x="2919" y="1158"/>
                    <a:pt x="3577" y="1416"/>
                  </a:cubicBezTo>
                  <a:cubicBezTo>
                    <a:pt x="3707" y="1467"/>
                    <a:pt x="3841" y="1513"/>
                    <a:pt x="3975" y="1553"/>
                  </a:cubicBezTo>
                  <a:cubicBezTo>
                    <a:pt x="4318" y="1473"/>
                    <a:pt x="4640" y="1344"/>
                    <a:pt x="4941" y="1178"/>
                  </a:cubicBezTo>
                  <a:cubicBezTo>
                    <a:pt x="4658" y="1155"/>
                    <a:pt x="4380" y="1105"/>
                    <a:pt x="4108" y="1019"/>
                  </a:cubicBezTo>
                  <a:cubicBezTo>
                    <a:pt x="3875" y="948"/>
                    <a:pt x="3647" y="871"/>
                    <a:pt x="3423" y="772"/>
                  </a:cubicBezTo>
                  <a:cubicBezTo>
                    <a:pt x="3202" y="676"/>
                    <a:pt x="2984" y="568"/>
                    <a:pt x="2764" y="468"/>
                  </a:cubicBezTo>
                  <a:cubicBezTo>
                    <a:pt x="2329" y="268"/>
                    <a:pt x="1873" y="100"/>
                    <a:pt x="1397" y="32"/>
                  </a:cubicBezTo>
                  <a:cubicBezTo>
                    <a:pt x="1247" y="11"/>
                    <a:pt x="1097" y="0"/>
                    <a:pt x="948" y="0"/>
                  </a:cubicBezTo>
                  <a:close/>
                </a:path>
              </a:pathLst>
            </a:custGeom>
            <a:solidFill>
              <a:srgbClr val="79B6F9">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1"/>
            <p:cNvSpPr/>
            <p:nvPr/>
          </p:nvSpPr>
          <p:spPr>
            <a:xfrm>
              <a:off x="4849812" y="5008877"/>
              <a:ext cx="344618" cy="303149"/>
            </a:xfrm>
            <a:custGeom>
              <a:avLst/>
              <a:gdLst/>
              <a:ahLst/>
              <a:cxnLst/>
              <a:rect l="l" t="t" r="r" b="b"/>
              <a:pathLst>
                <a:path w="7230" h="6360" extrusionOk="0">
                  <a:moveTo>
                    <a:pt x="1514" y="0"/>
                  </a:moveTo>
                  <a:cubicBezTo>
                    <a:pt x="1513" y="0"/>
                    <a:pt x="1512" y="1"/>
                    <a:pt x="1510" y="2"/>
                  </a:cubicBezTo>
                  <a:cubicBezTo>
                    <a:pt x="1" y="1463"/>
                    <a:pt x="523" y="4184"/>
                    <a:pt x="1997" y="5463"/>
                  </a:cubicBezTo>
                  <a:cubicBezTo>
                    <a:pt x="2684" y="6058"/>
                    <a:pt x="3589" y="6360"/>
                    <a:pt x="4491" y="6360"/>
                  </a:cubicBezTo>
                  <a:cubicBezTo>
                    <a:pt x="5504" y="6360"/>
                    <a:pt x="6513" y="5980"/>
                    <a:pt x="7209" y="5210"/>
                  </a:cubicBezTo>
                  <a:cubicBezTo>
                    <a:pt x="7230" y="5187"/>
                    <a:pt x="7209" y="5155"/>
                    <a:pt x="7184" y="5155"/>
                  </a:cubicBezTo>
                  <a:cubicBezTo>
                    <a:pt x="7177" y="5155"/>
                    <a:pt x="7169" y="5158"/>
                    <a:pt x="7162" y="5164"/>
                  </a:cubicBezTo>
                  <a:cubicBezTo>
                    <a:pt x="6433" y="5879"/>
                    <a:pt x="5444" y="6259"/>
                    <a:pt x="4459" y="6259"/>
                  </a:cubicBezTo>
                  <a:cubicBezTo>
                    <a:pt x="3608" y="6259"/>
                    <a:pt x="2759" y="5975"/>
                    <a:pt x="2083" y="5377"/>
                  </a:cubicBezTo>
                  <a:cubicBezTo>
                    <a:pt x="615" y="4080"/>
                    <a:pt x="190" y="1552"/>
                    <a:pt x="1519" y="11"/>
                  </a:cubicBezTo>
                  <a:cubicBezTo>
                    <a:pt x="1523" y="7"/>
                    <a:pt x="1519" y="0"/>
                    <a:pt x="1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1"/>
            <p:cNvSpPr/>
            <p:nvPr/>
          </p:nvSpPr>
          <p:spPr>
            <a:xfrm>
              <a:off x="4984132" y="4937475"/>
              <a:ext cx="246142" cy="101955"/>
            </a:xfrm>
            <a:custGeom>
              <a:avLst/>
              <a:gdLst/>
              <a:ahLst/>
              <a:cxnLst/>
              <a:rect l="l" t="t" r="r" b="b"/>
              <a:pathLst>
                <a:path w="5164" h="2139" extrusionOk="0">
                  <a:moveTo>
                    <a:pt x="1680" y="0"/>
                  </a:moveTo>
                  <a:cubicBezTo>
                    <a:pt x="1076" y="0"/>
                    <a:pt x="472" y="138"/>
                    <a:pt x="14" y="477"/>
                  </a:cubicBezTo>
                  <a:cubicBezTo>
                    <a:pt x="0" y="487"/>
                    <a:pt x="7" y="507"/>
                    <a:pt x="21" y="507"/>
                  </a:cubicBezTo>
                  <a:cubicBezTo>
                    <a:pt x="23" y="507"/>
                    <a:pt x="26" y="506"/>
                    <a:pt x="29" y="505"/>
                  </a:cubicBezTo>
                  <a:cubicBezTo>
                    <a:pt x="498" y="234"/>
                    <a:pt x="1063" y="117"/>
                    <a:pt x="1629" y="117"/>
                  </a:cubicBezTo>
                  <a:cubicBezTo>
                    <a:pt x="2096" y="117"/>
                    <a:pt x="2563" y="197"/>
                    <a:pt x="2977" y="337"/>
                  </a:cubicBezTo>
                  <a:cubicBezTo>
                    <a:pt x="3909" y="652"/>
                    <a:pt x="4610" y="1279"/>
                    <a:pt x="5100" y="2124"/>
                  </a:cubicBezTo>
                  <a:cubicBezTo>
                    <a:pt x="5106" y="2135"/>
                    <a:pt x="5115" y="2139"/>
                    <a:pt x="5124" y="2139"/>
                  </a:cubicBezTo>
                  <a:cubicBezTo>
                    <a:pt x="5144" y="2139"/>
                    <a:pt x="5163" y="2118"/>
                    <a:pt x="5153" y="2095"/>
                  </a:cubicBezTo>
                  <a:cubicBezTo>
                    <a:pt x="4736" y="1224"/>
                    <a:pt x="3925" y="525"/>
                    <a:pt x="3012" y="217"/>
                  </a:cubicBezTo>
                  <a:cubicBezTo>
                    <a:pt x="2612" y="82"/>
                    <a:pt x="2146" y="0"/>
                    <a:pt x="1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1"/>
            <p:cNvSpPr/>
            <p:nvPr/>
          </p:nvSpPr>
          <p:spPr>
            <a:xfrm>
              <a:off x="4959822" y="5024130"/>
              <a:ext cx="27074" cy="27074"/>
            </a:xfrm>
            <a:custGeom>
              <a:avLst/>
              <a:gdLst/>
              <a:ahLst/>
              <a:cxnLst/>
              <a:rect l="l" t="t" r="r" b="b"/>
              <a:pathLst>
                <a:path w="568" h="568" extrusionOk="0">
                  <a:moveTo>
                    <a:pt x="284" y="0"/>
                  </a:moveTo>
                  <a:cubicBezTo>
                    <a:pt x="127" y="0"/>
                    <a:pt x="0" y="127"/>
                    <a:pt x="0" y="284"/>
                  </a:cubicBezTo>
                  <a:cubicBezTo>
                    <a:pt x="0" y="441"/>
                    <a:pt x="127" y="568"/>
                    <a:pt x="284" y="568"/>
                  </a:cubicBezTo>
                  <a:cubicBezTo>
                    <a:pt x="441" y="568"/>
                    <a:pt x="567" y="441"/>
                    <a:pt x="567" y="284"/>
                  </a:cubicBezTo>
                  <a:cubicBezTo>
                    <a:pt x="567" y="127"/>
                    <a:pt x="441"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1"/>
            <p:cNvSpPr/>
            <p:nvPr/>
          </p:nvSpPr>
          <p:spPr>
            <a:xfrm>
              <a:off x="4929651" y="5062596"/>
              <a:ext cx="45854" cy="45854"/>
            </a:xfrm>
            <a:custGeom>
              <a:avLst/>
              <a:gdLst/>
              <a:ahLst/>
              <a:cxnLst/>
              <a:rect l="l" t="t" r="r" b="b"/>
              <a:pathLst>
                <a:path w="962" h="962" extrusionOk="0">
                  <a:moveTo>
                    <a:pt x="481" y="1"/>
                  </a:moveTo>
                  <a:cubicBezTo>
                    <a:pt x="215" y="1"/>
                    <a:pt x="1" y="215"/>
                    <a:pt x="1" y="481"/>
                  </a:cubicBezTo>
                  <a:cubicBezTo>
                    <a:pt x="1" y="747"/>
                    <a:pt x="215" y="962"/>
                    <a:pt x="481" y="962"/>
                  </a:cubicBezTo>
                  <a:cubicBezTo>
                    <a:pt x="747" y="962"/>
                    <a:pt x="962" y="747"/>
                    <a:pt x="962" y="481"/>
                  </a:cubicBezTo>
                  <a:cubicBezTo>
                    <a:pt x="962" y="215"/>
                    <a:pt x="747" y="1"/>
                    <a:pt x="481"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1"/>
            <p:cNvSpPr/>
            <p:nvPr/>
          </p:nvSpPr>
          <p:spPr>
            <a:xfrm>
              <a:off x="5051387" y="5024130"/>
              <a:ext cx="27074" cy="27074"/>
            </a:xfrm>
            <a:custGeom>
              <a:avLst/>
              <a:gdLst/>
              <a:ahLst/>
              <a:cxnLst/>
              <a:rect l="l" t="t" r="r" b="b"/>
              <a:pathLst>
                <a:path w="568" h="568" extrusionOk="0">
                  <a:moveTo>
                    <a:pt x="284" y="0"/>
                  </a:moveTo>
                  <a:cubicBezTo>
                    <a:pt x="127" y="0"/>
                    <a:pt x="0" y="127"/>
                    <a:pt x="0" y="284"/>
                  </a:cubicBezTo>
                  <a:cubicBezTo>
                    <a:pt x="0" y="441"/>
                    <a:pt x="127" y="568"/>
                    <a:pt x="284" y="568"/>
                  </a:cubicBezTo>
                  <a:cubicBezTo>
                    <a:pt x="441" y="568"/>
                    <a:pt x="567" y="441"/>
                    <a:pt x="567" y="284"/>
                  </a:cubicBezTo>
                  <a:cubicBezTo>
                    <a:pt x="567" y="127"/>
                    <a:pt x="441" y="0"/>
                    <a:pt x="284"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1"/>
            <p:cNvSpPr/>
            <p:nvPr/>
          </p:nvSpPr>
          <p:spPr>
            <a:xfrm>
              <a:off x="5062827" y="5062596"/>
              <a:ext cx="45806" cy="45854"/>
            </a:xfrm>
            <a:custGeom>
              <a:avLst/>
              <a:gdLst/>
              <a:ahLst/>
              <a:cxnLst/>
              <a:rect l="l" t="t" r="r" b="b"/>
              <a:pathLst>
                <a:path w="961" h="962" extrusionOk="0">
                  <a:moveTo>
                    <a:pt x="481" y="1"/>
                  </a:moveTo>
                  <a:cubicBezTo>
                    <a:pt x="215" y="1"/>
                    <a:pt x="1" y="215"/>
                    <a:pt x="1" y="481"/>
                  </a:cubicBezTo>
                  <a:cubicBezTo>
                    <a:pt x="1" y="747"/>
                    <a:pt x="215" y="962"/>
                    <a:pt x="481" y="962"/>
                  </a:cubicBezTo>
                  <a:cubicBezTo>
                    <a:pt x="746" y="962"/>
                    <a:pt x="961" y="747"/>
                    <a:pt x="961" y="481"/>
                  </a:cubicBezTo>
                  <a:cubicBezTo>
                    <a:pt x="961" y="215"/>
                    <a:pt x="746" y="1"/>
                    <a:pt x="481" y="1"/>
                  </a:cubicBezTo>
                  <a:close/>
                </a:path>
              </a:pathLst>
            </a:custGeom>
            <a:solidFill>
              <a:srgbClr val="F3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1"/>
            <p:cNvSpPr/>
            <p:nvPr/>
          </p:nvSpPr>
          <p:spPr>
            <a:xfrm>
              <a:off x="4998860" y="5051585"/>
              <a:ext cx="49810" cy="28933"/>
            </a:xfrm>
            <a:custGeom>
              <a:avLst/>
              <a:gdLst/>
              <a:ahLst/>
              <a:cxnLst/>
              <a:rect l="l" t="t" r="r" b="b"/>
              <a:pathLst>
                <a:path w="1045" h="607" extrusionOk="0">
                  <a:moveTo>
                    <a:pt x="959" y="1"/>
                  </a:moveTo>
                  <a:cubicBezTo>
                    <a:pt x="957" y="1"/>
                    <a:pt x="955" y="1"/>
                    <a:pt x="952" y="1"/>
                  </a:cubicBezTo>
                  <a:cubicBezTo>
                    <a:pt x="913" y="4"/>
                    <a:pt x="881" y="39"/>
                    <a:pt x="883" y="80"/>
                  </a:cubicBezTo>
                  <a:cubicBezTo>
                    <a:pt x="884" y="116"/>
                    <a:pt x="894" y="435"/>
                    <a:pt x="542" y="456"/>
                  </a:cubicBezTo>
                  <a:cubicBezTo>
                    <a:pt x="529" y="456"/>
                    <a:pt x="516" y="457"/>
                    <a:pt x="504" y="457"/>
                  </a:cubicBezTo>
                  <a:cubicBezTo>
                    <a:pt x="399" y="457"/>
                    <a:pt x="316" y="429"/>
                    <a:pt x="256" y="374"/>
                  </a:cubicBezTo>
                  <a:cubicBezTo>
                    <a:pt x="154" y="278"/>
                    <a:pt x="150" y="126"/>
                    <a:pt x="150" y="123"/>
                  </a:cubicBezTo>
                  <a:cubicBezTo>
                    <a:pt x="150" y="81"/>
                    <a:pt x="117" y="48"/>
                    <a:pt x="76" y="48"/>
                  </a:cubicBezTo>
                  <a:cubicBezTo>
                    <a:pt x="34" y="48"/>
                    <a:pt x="1" y="83"/>
                    <a:pt x="1" y="123"/>
                  </a:cubicBezTo>
                  <a:cubicBezTo>
                    <a:pt x="1" y="132"/>
                    <a:pt x="3" y="340"/>
                    <a:pt x="153" y="482"/>
                  </a:cubicBezTo>
                  <a:cubicBezTo>
                    <a:pt x="241" y="563"/>
                    <a:pt x="359" y="606"/>
                    <a:pt x="502" y="606"/>
                  </a:cubicBezTo>
                  <a:cubicBezTo>
                    <a:pt x="519" y="606"/>
                    <a:pt x="536" y="604"/>
                    <a:pt x="550" y="603"/>
                  </a:cubicBezTo>
                  <a:cubicBezTo>
                    <a:pt x="702" y="594"/>
                    <a:pt x="822" y="540"/>
                    <a:pt x="907" y="445"/>
                  </a:cubicBezTo>
                  <a:cubicBezTo>
                    <a:pt x="1045" y="289"/>
                    <a:pt x="1031" y="80"/>
                    <a:pt x="1031" y="70"/>
                  </a:cubicBezTo>
                  <a:cubicBezTo>
                    <a:pt x="1029" y="33"/>
                    <a:pt x="997" y="1"/>
                    <a:pt x="959" y="1"/>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7" name="Google Shape;3317;p41"/>
          <p:cNvGrpSpPr/>
          <p:nvPr/>
        </p:nvGrpSpPr>
        <p:grpSpPr>
          <a:xfrm>
            <a:off x="310809" y="-109565"/>
            <a:ext cx="1127479" cy="1509825"/>
            <a:chOff x="343086" y="2700509"/>
            <a:chExt cx="453294" cy="607014"/>
          </a:xfrm>
        </p:grpSpPr>
        <p:sp>
          <p:nvSpPr>
            <p:cNvPr id="3318" name="Google Shape;3318;p41"/>
            <p:cNvSpPr/>
            <p:nvPr/>
          </p:nvSpPr>
          <p:spPr>
            <a:xfrm>
              <a:off x="354430" y="2713093"/>
              <a:ext cx="248001" cy="308679"/>
            </a:xfrm>
            <a:custGeom>
              <a:avLst/>
              <a:gdLst/>
              <a:ahLst/>
              <a:cxnLst/>
              <a:rect l="l" t="t" r="r" b="b"/>
              <a:pathLst>
                <a:path w="5203" h="6476" extrusionOk="0">
                  <a:moveTo>
                    <a:pt x="4463" y="0"/>
                  </a:moveTo>
                  <a:lnTo>
                    <a:pt x="4416" y="3026"/>
                  </a:lnTo>
                  <a:lnTo>
                    <a:pt x="4416" y="3028"/>
                  </a:lnTo>
                  <a:lnTo>
                    <a:pt x="5151" y="5943"/>
                  </a:lnTo>
                  <a:lnTo>
                    <a:pt x="4179" y="6418"/>
                  </a:lnTo>
                  <a:lnTo>
                    <a:pt x="2830" y="4769"/>
                  </a:lnTo>
                  <a:lnTo>
                    <a:pt x="29" y="2368"/>
                  </a:lnTo>
                  <a:lnTo>
                    <a:pt x="0" y="2404"/>
                  </a:lnTo>
                  <a:lnTo>
                    <a:pt x="2797" y="4800"/>
                  </a:lnTo>
                  <a:lnTo>
                    <a:pt x="4156" y="6460"/>
                  </a:lnTo>
                  <a:lnTo>
                    <a:pt x="4168" y="6475"/>
                  </a:lnTo>
                  <a:lnTo>
                    <a:pt x="5203" y="5967"/>
                  </a:lnTo>
                  <a:lnTo>
                    <a:pt x="4461" y="3023"/>
                  </a:lnTo>
                  <a:lnTo>
                    <a:pt x="4509" y="1"/>
                  </a:lnTo>
                  <a:lnTo>
                    <a:pt x="4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1"/>
            <p:cNvSpPr/>
            <p:nvPr/>
          </p:nvSpPr>
          <p:spPr>
            <a:xfrm>
              <a:off x="483650" y="2856564"/>
              <a:ext cx="83175" cy="90278"/>
            </a:xfrm>
            <a:custGeom>
              <a:avLst/>
              <a:gdLst/>
              <a:ahLst/>
              <a:cxnLst/>
              <a:rect l="l" t="t" r="r" b="b"/>
              <a:pathLst>
                <a:path w="1745" h="1894" extrusionOk="0">
                  <a:moveTo>
                    <a:pt x="1710" y="0"/>
                  </a:moveTo>
                  <a:lnTo>
                    <a:pt x="0" y="1862"/>
                  </a:lnTo>
                  <a:lnTo>
                    <a:pt x="34" y="1894"/>
                  </a:lnTo>
                  <a:lnTo>
                    <a:pt x="1744" y="31"/>
                  </a:lnTo>
                  <a:lnTo>
                    <a:pt x="17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1"/>
            <p:cNvSpPr/>
            <p:nvPr/>
          </p:nvSpPr>
          <p:spPr>
            <a:xfrm>
              <a:off x="604767" y="3000036"/>
              <a:ext cx="179316" cy="297906"/>
            </a:xfrm>
            <a:custGeom>
              <a:avLst/>
              <a:gdLst/>
              <a:ahLst/>
              <a:cxnLst/>
              <a:rect l="l" t="t" r="r" b="b"/>
              <a:pathLst>
                <a:path w="3762" h="6250" extrusionOk="0">
                  <a:moveTo>
                    <a:pt x="35" y="1"/>
                  </a:moveTo>
                  <a:lnTo>
                    <a:pt x="0" y="31"/>
                  </a:lnTo>
                  <a:lnTo>
                    <a:pt x="3691" y="4191"/>
                  </a:lnTo>
                  <a:lnTo>
                    <a:pt x="474" y="6212"/>
                  </a:lnTo>
                  <a:lnTo>
                    <a:pt x="497" y="6249"/>
                  </a:lnTo>
                  <a:lnTo>
                    <a:pt x="3761" y="4202"/>
                  </a:lnTo>
                  <a:lnTo>
                    <a:pt x="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1"/>
            <p:cNvSpPr/>
            <p:nvPr/>
          </p:nvSpPr>
          <p:spPr>
            <a:xfrm>
              <a:off x="407052" y="3025251"/>
              <a:ext cx="158963" cy="193186"/>
            </a:xfrm>
            <a:custGeom>
              <a:avLst/>
              <a:gdLst/>
              <a:ahLst/>
              <a:cxnLst/>
              <a:rect l="l" t="t" r="r" b="b"/>
              <a:pathLst>
                <a:path w="3335" h="4053" extrusionOk="0">
                  <a:moveTo>
                    <a:pt x="45" y="0"/>
                  </a:moveTo>
                  <a:lnTo>
                    <a:pt x="0" y="2"/>
                  </a:lnTo>
                  <a:lnTo>
                    <a:pt x="102" y="4053"/>
                  </a:lnTo>
                  <a:lnTo>
                    <a:pt x="3335" y="2299"/>
                  </a:lnTo>
                  <a:lnTo>
                    <a:pt x="2947" y="62"/>
                  </a:lnTo>
                  <a:lnTo>
                    <a:pt x="2902" y="70"/>
                  </a:lnTo>
                  <a:lnTo>
                    <a:pt x="3283" y="2275"/>
                  </a:lnTo>
                  <a:lnTo>
                    <a:pt x="147" y="3977"/>
                  </a:lnTo>
                  <a:lnTo>
                    <a:pt x="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1"/>
            <p:cNvSpPr/>
            <p:nvPr/>
          </p:nvSpPr>
          <p:spPr>
            <a:xfrm>
              <a:off x="554147" y="2846745"/>
              <a:ext cx="23642" cy="21116"/>
            </a:xfrm>
            <a:custGeom>
              <a:avLst/>
              <a:gdLst/>
              <a:ahLst/>
              <a:cxnLst/>
              <a:rect l="l" t="t" r="r" b="b"/>
              <a:pathLst>
                <a:path w="496" h="443" extrusionOk="0">
                  <a:moveTo>
                    <a:pt x="248" y="1"/>
                  </a:moveTo>
                  <a:cubicBezTo>
                    <a:pt x="186" y="1"/>
                    <a:pt x="124" y="27"/>
                    <a:pt x="81" y="77"/>
                  </a:cubicBezTo>
                  <a:cubicBezTo>
                    <a:pt x="1" y="170"/>
                    <a:pt x="11" y="311"/>
                    <a:pt x="104" y="389"/>
                  </a:cubicBezTo>
                  <a:cubicBezTo>
                    <a:pt x="146" y="425"/>
                    <a:pt x="198" y="443"/>
                    <a:pt x="249" y="443"/>
                  </a:cubicBezTo>
                  <a:cubicBezTo>
                    <a:pt x="311" y="443"/>
                    <a:pt x="373" y="416"/>
                    <a:pt x="416" y="365"/>
                  </a:cubicBezTo>
                  <a:cubicBezTo>
                    <a:pt x="496" y="273"/>
                    <a:pt x="485" y="133"/>
                    <a:pt x="392" y="54"/>
                  </a:cubicBezTo>
                  <a:cubicBezTo>
                    <a:pt x="350" y="18"/>
                    <a:pt x="299"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1"/>
            <p:cNvSpPr/>
            <p:nvPr/>
          </p:nvSpPr>
          <p:spPr>
            <a:xfrm>
              <a:off x="540181" y="3011476"/>
              <a:ext cx="23594" cy="21116"/>
            </a:xfrm>
            <a:custGeom>
              <a:avLst/>
              <a:gdLst/>
              <a:ahLst/>
              <a:cxnLst/>
              <a:rect l="l" t="t" r="r" b="b"/>
              <a:pathLst>
                <a:path w="495" h="443" extrusionOk="0">
                  <a:moveTo>
                    <a:pt x="246" y="1"/>
                  </a:moveTo>
                  <a:cubicBezTo>
                    <a:pt x="184" y="1"/>
                    <a:pt x="122" y="27"/>
                    <a:pt x="79" y="78"/>
                  </a:cubicBezTo>
                  <a:cubicBezTo>
                    <a:pt x="0" y="170"/>
                    <a:pt x="10" y="310"/>
                    <a:pt x="103" y="389"/>
                  </a:cubicBezTo>
                  <a:cubicBezTo>
                    <a:pt x="144" y="425"/>
                    <a:pt x="195" y="442"/>
                    <a:pt x="246" y="442"/>
                  </a:cubicBezTo>
                  <a:cubicBezTo>
                    <a:pt x="308" y="442"/>
                    <a:pt x="370" y="416"/>
                    <a:pt x="414" y="366"/>
                  </a:cubicBezTo>
                  <a:cubicBezTo>
                    <a:pt x="495" y="273"/>
                    <a:pt x="484" y="132"/>
                    <a:pt x="391" y="54"/>
                  </a:cubicBezTo>
                  <a:cubicBezTo>
                    <a:pt x="349" y="18"/>
                    <a:pt x="298" y="1"/>
                    <a:pt x="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1"/>
            <p:cNvSpPr/>
            <p:nvPr/>
          </p:nvSpPr>
          <p:spPr>
            <a:xfrm>
              <a:off x="616063" y="3286407"/>
              <a:ext cx="23642" cy="21116"/>
            </a:xfrm>
            <a:custGeom>
              <a:avLst/>
              <a:gdLst/>
              <a:ahLst/>
              <a:cxnLst/>
              <a:rect l="l" t="t" r="r" b="b"/>
              <a:pathLst>
                <a:path w="496" h="443" extrusionOk="0">
                  <a:moveTo>
                    <a:pt x="249" y="1"/>
                  </a:moveTo>
                  <a:cubicBezTo>
                    <a:pt x="186" y="1"/>
                    <a:pt x="124" y="27"/>
                    <a:pt x="81" y="78"/>
                  </a:cubicBezTo>
                  <a:cubicBezTo>
                    <a:pt x="1" y="170"/>
                    <a:pt x="11" y="311"/>
                    <a:pt x="104" y="389"/>
                  </a:cubicBezTo>
                  <a:cubicBezTo>
                    <a:pt x="146" y="425"/>
                    <a:pt x="198" y="443"/>
                    <a:pt x="249" y="443"/>
                  </a:cubicBezTo>
                  <a:cubicBezTo>
                    <a:pt x="312" y="443"/>
                    <a:pt x="373" y="417"/>
                    <a:pt x="416" y="366"/>
                  </a:cubicBezTo>
                  <a:cubicBezTo>
                    <a:pt x="496" y="273"/>
                    <a:pt x="485" y="133"/>
                    <a:pt x="392" y="54"/>
                  </a:cubicBezTo>
                  <a:cubicBezTo>
                    <a:pt x="351" y="18"/>
                    <a:pt x="300" y="1"/>
                    <a:pt x="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1"/>
            <p:cNvSpPr/>
            <p:nvPr/>
          </p:nvSpPr>
          <p:spPr>
            <a:xfrm>
              <a:off x="587083" y="2984402"/>
              <a:ext cx="28122" cy="25119"/>
            </a:xfrm>
            <a:custGeom>
              <a:avLst/>
              <a:gdLst/>
              <a:ahLst/>
              <a:cxnLst/>
              <a:rect l="l" t="t" r="r" b="b"/>
              <a:pathLst>
                <a:path w="590" h="527" extrusionOk="0">
                  <a:moveTo>
                    <a:pt x="297" y="0"/>
                  </a:moveTo>
                  <a:cubicBezTo>
                    <a:pt x="222" y="0"/>
                    <a:pt x="148" y="32"/>
                    <a:pt x="95" y="92"/>
                  </a:cubicBezTo>
                  <a:cubicBezTo>
                    <a:pt x="0" y="202"/>
                    <a:pt x="14" y="369"/>
                    <a:pt x="124" y="464"/>
                  </a:cubicBezTo>
                  <a:cubicBezTo>
                    <a:pt x="173" y="506"/>
                    <a:pt x="234" y="527"/>
                    <a:pt x="294" y="527"/>
                  </a:cubicBezTo>
                  <a:cubicBezTo>
                    <a:pt x="369" y="527"/>
                    <a:pt x="443" y="495"/>
                    <a:pt x="496" y="435"/>
                  </a:cubicBezTo>
                  <a:cubicBezTo>
                    <a:pt x="590" y="325"/>
                    <a:pt x="576" y="159"/>
                    <a:pt x="466" y="63"/>
                  </a:cubicBezTo>
                  <a:cubicBezTo>
                    <a:pt x="417" y="21"/>
                    <a:pt x="357"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1"/>
            <p:cNvSpPr/>
            <p:nvPr/>
          </p:nvSpPr>
          <p:spPr>
            <a:xfrm>
              <a:off x="398902" y="3204090"/>
              <a:ext cx="28170" cy="25119"/>
            </a:xfrm>
            <a:custGeom>
              <a:avLst/>
              <a:gdLst/>
              <a:ahLst/>
              <a:cxnLst/>
              <a:rect l="l" t="t" r="r" b="b"/>
              <a:pathLst>
                <a:path w="591" h="527" extrusionOk="0">
                  <a:moveTo>
                    <a:pt x="296" y="0"/>
                  </a:moveTo>
                  <a:cubicBezTo>
                    <a:pt x="221" y="0"/>
                    <a:pt x="147" y="31"/>
                    <a:pt x="95" y="91"/>
                  </a:cubicBezTo>
                  <a:cubicBezTo>
                    <a:pt x="1" y="201"/>
                    <a:pt x="14" y="368"/>
                    <a:pt x="124" y="463"/>
                  </a:cubicBezTo>
                  <a:cubicBezTo>
                    <a:pt x="174" y="506"/>
                    <a:pt x="235" y="526"/>
                    <a:pt x="296" y="526"/>
                  </a:cubicBezTo>
                  <a:cubicBezTo>
                    <a:pt x="371" y="526"/>
                    <a:pt x="444" y="495"/>
                    <a:pt x="496" y="435"/>
                  </a:cubicBezTo>
                  <a:cubicBezTo>
                    <a:pt x="590" y="325"/>
                    <a:pt x="577" y="158"/>
                    <a:pt x="467" y="63"/>
                  </a:cubicBezTo>
                  <a:cubicBezTo>
                    <a:pt x="417" y="21"/>
                    <a:pt x="356"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1"/>
            <p:cNvSpPr/>
            <p:nvPr/>
          </p:nvSpPr>
          <p:spPr>
            <a:xfrm>
              <a:off x="768305" y="3187455"/>
              <a:ext cx="28075" cy="25167"/>
            </a:xfrm>
            <a:custGeom>
              <a:avLst/>
              <a:gdLst/>
              <a:ahLst/>
              <a:cxnLst/>
              <a:rect l="l" t="t" r="r" b="b"/>
              <a:pathLst>
                <a:path w="589" h="528" extrusionOk="0">
                  <a:moveTo>
                    <a:pt x="296" y="1"/>
                  </a:moveTo>
                  <a:cubicBezTo>
                    <a:pt x="222" y="1"/>
                    <a:pt x="147" y="32"/>
                    <a:pt x="95" y="93"/>
                  </a:cubicBezTo>
                  <a:cubicBezTo>
                    <a:pt x="1" y="203"/>
                    <a:pt x="13" y="369"/>
                    <a:pt x="123" y="465"/>
                  </a:cubicBezTo>
                  <a:cubicBezTo>
                    <a:pt x="173" y="507"/>
                    <a:pt x="234" y="527"/>
                    <a:pt x="294" y="527"/>
                  </a:cubicBezTo>
                  <a:cubicBezTo>
                    <a:pt x="369" y="527"/>
                    <a:pt x="443" y="496"/>
                    <a:pt x="495" y="435"/>
                  </a:cubicBezTo>
                  <a:cubicBezTo>
                    <a:pt x="589" y="325"/>
                    <a:pt x="575" y="160"/>
                    <a:pt x="466" y="64"/>
                  </a:cubicBezTo>
                  <a:cubicBezTo>
                    <a:pt x="417" y="21"/>
                    <a:pt x="357"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1"/>
            <p:cNvSpPr/>
            <p:nvPr/>
          </p:nvSpPr>
          <p:spPr>
            <a:xfrm>
              <a:off x="554147" y="2700509"/>
              <a:ext cx="28122" cy="25215"/>
            </a:xfrm>
            <a:custGeom>
              <a:avLst/>
              <a:gdLst/>
              <a:ahLst/>
              <a:cxnLst/>
              <a:rect l="l" t="t" r="r" b="b"/>
              <a:pathLst>
                <a:path w="590" h="529" extrusionOk="0">
                  <a:moveTo>
                    <a:pt x="296" y="0"/>
                  </a:moveTo>
                  <a:cubicBezTo>
                    <a:pt x="222" y="0"/>
                    <a:pt x="148" y="32"/>
                    <a:pt x="95" y="93"/>
                  </a:cubicBezTo>
                  <a:cubicBezTo>
                    <a:pt x="1" y="203"/>
                    <a:pt x="14" y="369"/>
                    <a:pt x="124" y="464"/>
                  </a:cubicBezTo>
                  <a:cubicBezTo>
                    <a:pt x="174" y="507"/>
                    <a:pt x="235" y="528"/>
                    <a:pt x="296" y="528"/>
                  </a:cubicBezTo>
                  <a:cubicBezTo>
                    <a:pt x="370" y="528"/>
                    <a:pt x="444" y="497"/>
                    <a:pt x="496" y="436"/>
                  </a:cubicBezTo>
                  <a:cubicBezTo>
                    <a:pt x="590" y="326"/>
                    <a:pt x="576" y="160"/>
                    <a:pt x="466" y="64"/>
                  </a:cubicBezTo>
                  <a:cubicBezTo>
                    <a:pt x="417" y="21"/>
                    <a:pt x="357"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1"/>
            <p:cNvSpPr/>
            <p:nvPr/>
          </p:nvSpPr>
          <p:spPr>
            <a:xfrm>
              <a:off x="557578" y="3127873"/>
              <a:ext cx="14347" cy="12822"/>
            </a:xfrm>
            <a:custGeom>
              <a:avLst/>
              <a:gdLst/>
              <a:ahLst/>
              <a:cxnLst/>
              <a:rect l="l" t="t" r="r" b="b"/>
              <a:pathLst>
                <a:path w="301" h="269" extrusionOk="0">
                  <a:moveTo>
                    <a:pt x="150" y="0"/>
                  </a:moveTo>
                  <a:cubicBezTo>
                    <a:pt x="112" y="0"/>
                    <a:pt x="75" y="16"/>
                    <a:pt x="49" y="47"/>
                  </a:cubicBezTo>
                  <a:cubicBezTo>
                    <a:pt x="1" y="103"/>
                    <a:pt x="7" y="188"/>
                    <a:pt x="64" y="235"/>
                  </a:cubicBezTo>
                  <a:cubicBezTo>
                    <a:pt x="89" y="258"/>
                    <a:pt x="120" y="268"/>
                    <a:pt x="151" y="268"/>
                  </a:cubicBezTo>
                  <a:cubicBezTo>
                    <a:pt x="188" y="268"/>
                    <a:pt x="226" y="252"/>
                    <a:pt x="252" y="222"/>
                  </a:cubicBezTo>
                  <a:cubicBezTo>
                    <a:pt x="300" y="165"/>
                    <a:pt x="294" y="80"/>
                    <a:pt x="237" y="33"/>
                  </a:cubicBezTo>
                  <a:cubicBezTo>
                    <a:pt x="212" y="11"/>
                    <a:pt x="181" y="0"/>
                    <a:pt x="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1"/>
            <p:cNvSpPr/>
            <p:nvPr/>
          </p:nvSpPr>
          <p:spPr>
            <a:xfrm>
              <a:off x="402095" y="3014335"/>
              <a:ext cx="14347" cy="12822"/>
            </a:xfrm>
            <a:custGeom>
              <a:avLst/>
              <a:gdLst/>
              <a:ahLst/>
              <a:cxnLst/>
              <a:rect l="l" t="t" r="r" b="b"/>
              <a:pathLst>
                <a:path w="301" h="269" extrusionOk="0">
                  <a:moveTo>
                    <a:pt x="150" y="1"/>
                  </a:moveTo>
                  <a:cubicBezTo>
                    <a:pt x="112" y="1"/>
                    <a:pt x="75" y="17"/>
                    <a:pt x="49" y="47"/>
                  </a:cubicBezTo>
                  <a:cubicBezTo>
                    <a:pt x="1" y="104"/>
                    <a:pt x="7" y="189"/>
                    <a:pt x="64" y="236"/>
                  </a:cubicBezTo>
                  <a:cubicBezTo>
                    <a:pt x="88" y="258"/>
                    <a:pt x="119" y="269"/>
                    <a:pt x="150" y="269"/>
                  </a:cubicBezTo>
                  <a:cubicBezTo>
                    <a:pt x="188" y="269"/>
                    <a:pt x="226" y="253"/>
                    <a:pt x="252" y="222"/>
                  </a:cubicBezTo>
                  <a:cubicBezTo>
                    <a:pt x="300" y="166"/>
                    <a:pt x="294" y="81"/>
                    <a:pt x="237" y="34"/>
                  </a:cubicBezTo>
                  <a:cubicBezTo>
                    <a:pt x="212" y="12"/>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1"/>
            <p:cNvSpPr/>
            <p:nvPr/>
          </p:nvSpPr>
          <p:spPr>
            <a:xfrm>
              <a:off x="481505" y="2934830"/>
              <a:ext cx="14299" cy="12822"/>
            </a:xfrm>
            <a:custGeom>
              <a:avLst/>
              <a:gdLst/>
              <a:ahLst/>
              <a:cxnLst/>
              <a:rect l="l" t="t" r="r" b="b"/>
              <a:pathLst>
                <a:path w="300" h="269" extrusionOk="0">
                  <a:moveTo>
                    <a:pt x="150" y="1"/>
                  </a:moveTo>
                  <a:cubicBezTo>
                    <a:pt x="112" y="1"/>
                    <a:pt x="74" y="17"/>
                    <a:pt x="49" y="48"/>
                  </a:cubicBezTo>
                  <a:cubicBezTo>
                    <a:pt x="0" y="103"/>
                    <a:pt x="7" y="189"/>
                    <a:pt x="63" y="236"/>
                  </a:cubicBezTo>
                  <a:cubicBezTo>
                    <a:pt x="88" y="258"/>
                    <a:pt x="119" y="268"/>
                    <a:pt x="150" y="268"/>
                  </a:cubicBezTo>
                  <a:cubicBezTo>
                    <a:pt x="188" y="268"/>
                    <a:pt x="225" y="253"/>
                    <a:pt x="252" y="221"/>
                  </a:cubicBezTo>
                  <a:cubicBezTo>
                    <a:pt x="300" y="165"/>
                    <a:pt x="293" y="80"/>
                    <a:pt x="237" y="33"/>
                  </a:cubicBezTo>
                  <a:cubicBezTo>
                    <a:pt x="212" y="11"/>
                    <a:pt x="181" y="1"/>
                    <a:pt x="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1"/>
            <p:cNvSpPr/>
            <p:nvPr/>
          </p:nvSpPr>
          <p:spPr>
            <a:xfrm>
              <a:off x="343086" y="2816240"/>
              <a:ext cx="14347" cy="12822"/>
            </a:xfrm>
            <a:custGeom>
              <a:avLst/>
              <a:gdLst/>
              <a:ahLst/>
              <a:cxnLst/>
              <a:rect l="l" t="t" r="r" b="b"/>
              <a:pathLst>
                <a:path w="301" h="269" extrusionOk="0">
                  <a:moveTo>
                    <a:pt x="151" y="1"/>
                  </a:moveTo>
                  <a:cubicBezTo>
                    <a:pt x="113" y="1"/>
                    <a:pt x="75" y="17"/>
                    <a:pt x="50" y="47"/>
                  </a:cubicBezTo>
                  <a:cubicBezTo>
                    <a:pt x="0" y="104"/>
                    <a:pt x="8" y="189"/>
                    <a:pt x="63" y="236"/>
                  </a:cubicBezTo>
                  <a:cubicBezTo>
                    <a:pt x="89" y="258"/>
                    <a:pt x="120" y="269"/>
                    <a:pt x="151" y="269"/>
                  </a:cubicBezTo>
                  <a:cubicBezTo>
                    <a:pt x="188" y="269"/>
                    <a:pt x="226" y="253"/>
                    <a:pt x="252" y="222"/>
                  </a:cubicBezTo>
                  <a:cubicBezTo>
                    <a:pt x="301" y="166"/>
                    <a:pt x="294" y="81"/>
                    <a:pt x="238" y="34"/>
                  </a:cubicBezTo>
                  <a:cubicBezTo>
                    <a:pt x="213" y="12"/>
                    <a:pt x="181"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3" name="Google Shape;3333;p41"/>
          <p:cNvGrpSpPr/>
          <p:nvPr/>
        </p:nvGrpSpPr>
        <p:grpSpPr>
          <a:xfrm rot="-626566">
            <a:off x="7127970" y="872902"/>
            <a:ext cx="779336" cy="952468"/>
            <a:chOff x="1562309" y="2509229"/>
            <a:chExt cx="347240" cy="424361"/>
          </a:xfrm>
        </p:grpSpPr>
        <p:sp>
          <p:nvSpPr>
            <p:cNvPr id="3334" name="Google Shape;3334;p41"/>
            <p:cNvSpPr/>
            <p:nvPr/>
          </p:nvSpPr>
          <p:spPr>
            <a:xfrm>
              <a:off x="1571270" y="2673626"/>
              <a:ext cx="92232" cy="113300"/>
            </a:xfrm>
            <a:custGeom>
              <a:avLst/>
              <a:gdLst/>
              <a:ahLst/>
              <a:cxnLst/>
              <a:rect l="l" t="t" r="r" b="b"/>
              <a:pathLst>
                <a:path w="1935" h="2377" extrusionOk="0">
                  <a:moveTo>
                    <a:pt x="1890" y="63"/>
                  </a:moveTo>
                  <a:lnTo>
                    <a:pt x="1890" y="1332"/>
                  </a:lnTo>
                  <a:lnTo>
                    <a:pt x="828" y="2300"/>
                  </a:lnTo>
                  <a:lnTo>
                    <a:pt x="64" y="630"/>
                  </a:lnTo>
                  <a:lnTo>
                    <a:pt x="1890" y="63"/>
                  </a:lnTo>
                  <a:close/>
                  <a:moveTo>
                    <a:pt x="1934" y="0"/>
                  </a:moveTo>
                  <a:lnTo>
                    <a:pt x="26" y="594"/>
                  </a:lnTo>
                  <a:lnTo>
                    <a:pt x="1" y="602"/>
                  </a:lnTo>
                  <a:lnTo>
                    <a:pt x="812" y="2377"/>
                  </a:lnTo>
                  <a:lnTo>
                    <a:pt x="1927" y="1358"/>
                  </a:lnTo>
                  <a:lnTo>
                    <a:pt x="1934" y="1352"/>
                  </a:lnTo>
                  <a:lnTo>
                    <a:pt x="1934"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1"/>
            <p:cNvSpPr/>
            <p:nvPr/>
          </p:nvSpPr>
          <p:spPr>
            <a:xfrm>
              <a:off x="1661643" y="2520335"/>
              <a:ext cx="238802" cy="403580"/>
            </a:xfrm>
            <a:custGeom>
              <a:avLst/>
              <a:gdLst/>
              <a:ahLst/>
              <a:cxnLst/>
              <a:rect l="l" t="t" r="r" b="b"/>
              <a:pathLst>
                <a:path w="5010" h="8467" extrusionOk="0">
                  <a:moveTo>
                    <a:pt x="3577" y="0"/>
                  </a:moveTo>
                  <a:lnTo>
                    <a:pt x="2130" y="1243"/>
                  </a:lnTo>
                  <a:lnTo>
                    <a:pt x="0" y="3230"/>
                  </a:lnTo>
                  <a:lnTo>
                    <a:pt x="32" y="3264"/>
                  </a:lnTo>
                  <a:lnTo>
                    <a:pt x="2161" y="1276"/>
                  </a:lnTo>
                  <a:lnTo>
                    <a:pt x="3567" y="70"/>
                  </a:lnTo>
                  <a:lnTo>
                    <a:pt x="4946" y="2277"/>
                  </a:lnTo>
                  <a:lnTo>
                    <a:pt x="3239" y="3234"/>
                  </a:lnTo>
                  <a:lnTo>
                    <a:pt x="3327" y="5553"/>
                  </a:lnTo>
                  <a:lnTo>
                    <a:pt x="3239" y="7123"/>
                  </a:lnTo>
                  <a:lnTo>
                    <a:pt x="4965" y="8466"/>
                  </a:lnTo>
                  <a:lnTo>
                    <a:pt x="4992" y="8431"/>
                  </a:lnTo>
                  <a:lnTo>
                    <a:pt x="3286" y="7102"/>
                  </a:lnTo>
                  <a:lnTo>
                    <a:pt x="3372" y="5553"/>
                  </a:lnTo>
                  <a:lnTo>
                    <a:pt x="3286" y="3260"/>
                  </a:lnTo>
                  <a:lnTo>
                    <a:pt x="4989" y="2307"/>
                  </a:lnTo>
                  <a:lnTo>
                    <a:pt x="5010" y="2295"/>
                  </a:lnTo>
                  <a:lnTo>
                    <a:pt x="3577" y="0"/>
                  </a:ln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1"/>
            <p:cNvSpPr/>
            <p:nvPr/>
          </p:nvSpPr>
          <p:spPr>
            <a:xfrm>
              <a:off x="1562309" y="2692406"/>
              <a:ext cx="21068" cy="21163"/>
            </a:xfrm>
            <a:custGeom>
              <a:avLst/>
              <a:gdLst/>
              <a:ahLst/>
              <a:cxnLst/>
              <a:rect l="l" t="t" r="r" b="b"/>
              <a:pathLst>
                <a:path w="442" h="444" extrusionOk="0">
                  <a:moveTo>
                    <a:pt x="221" y="1"/>
                  </a:moveTo>
                  <a:cubicBezTo>
                    <a:pt x="100" y="1"/>
                    <a:pt x="0" y="100"/>
                    <a:pt x="0" y="222"/>
                  </a:cubicBezTo>
                  <a:cubicBezTo>
                    <a:pt x="0" y="344"/>
                    <a:pt x="100" y="444"/>
                    <a:pt x="221" y="444"/>
                  </a:cubicBezTo>
                  <a:cubicBezTo>
                    <a:pt x="343" y="444"/>
                    <a:pt x="442" y="344"/>
                    <a:pt x="442" y="222"/>
                  </a:cubicBezTo>
                  <a:cubicBezTo>
                    <a:pt x="442"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1"/>
            <p:cNvSpPr/>
            <p:nvPr/>
          </p:nvSpPr>
          <p:spPr>
            <a:xfrm>
              <a:off x="1753350" y="2569716"/>
              <a:ext cx="21116" cy="21163"/>
            </a:xfrm>
            <a:custGeom>
              <a:avLst/>
              <a:gdLst/>
              <a:ahLst/>
              <a:cxnLst/>
              <a:rect l="l" t="t" r="r" b="b"/>
              <a:pathLst>
                <a:path w="443" h="444" extrusionOk="0">
                  <a:moveTo>
                    <a:pt x="221" y="1"/>
                  </a:moveTo>
                  <a:cubicBezTo>
                    <a:pt x="99" y="1"/>
                    <a:pt x="1" y="100"/>
                    <a:pt x="1" y="222"/>
                  </a:cubicBezTo>
                  <a:cubicBezTo>
                    <a:pt x="1" y="344"/>
                    <a:pt x="99" y="444"/>
                    <a:pt x="221" y="444"/>
                  </a:cubicBezTo>
                  <a:cubicBezTo>
                    <a:pt x="344" y="444"/>
                    <a:pt x="442" y="344"/>
                    <a:pt x="442" y="222"/>
                  </a:cubicBezTo>
                  <a:cubicBezTo>
                    <a:pt x="442" y="100"/>
                    <a:pt x="344"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1"/>
            <p:cNvSpPr/>
            <p:nvPr/>
          </p:nvSpPr>
          <p:spPr>
            <a:xfrm>
              <a:off x="1888099" y="2618811"/>
              <a:ext cx="21211" cy="21116"/>
            </a:xfrm>
            <a:custGeom>
              <a:avLst/>
              <a:gdLst/>
              <a:ahLst/>
              <a:cxnLst/>
              <a:rect l="l" t="t" r="r" b="b"/>
              <a:pathLst>
                <a:path w="445" h="443" extrusionOk="0">
                  <a:moveTo>
                    <a:pt x="223" y="1"/>
                  </a:moveTo>
                  <a:cubicBezTo>
                    <a:pt x="102" y="1"/>
                    <a:pt x="2" y="98"/>
                    <a:pt x="1" y="220"/>
                  </a:cubicBezTo>
                  <a:cubicBezTo>
                    <a:pt x="0" y="342"/>
                    <a:pt x="97" y="442"/>
                    <a:pt x="220" y="443"/>
                  </a:cubicBezTo>
                  <a:cubicBezTo>
                    <a:pt x="221" y="443"/>
                    <a:pt x="222" y="443"/>
                    <a:pt x="224" y="443"/>
                  </a:cubicBezTo>
                  <a:cubicBezTo>
                    <a:pt x="344" y="443"/>
                    <a:pt x="442" y="345"/>
                    <a:pt x="444" y="224"/>
                  </a:cubicBezTo>
                  <a:cubicBezTo>
                    <a:pt x="445" y="102"/>
                    <a:pt x="347" y="2"/>
                    <a:pt x="225" y="1"/>
                  </a:cubicBezTo>
                  <a:cubicBezTo>
                    <a:pt x="224" y="1"/>
                    <a:pt x="224" y="1"/>
                    <a:pt x="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1"/>
            <p:cNvSpPr/>
            <p:nvPr/>
          </p:nvSpPr>
          <p:spPr>
            <a:xfrm>
              <a:off x="1810787" y="2774533"/>
              <a:ext cx="21163" cy="21116"/>
            </a:xfrm>
            <a:custGeom>
              <a:avLst/>
              <a:gdLst/>
              <a:ahLst/>
              <a:cxnLst/>
              <a:rect l="l" t="t" r="r" b="b"/>
              <a:pathLst>
                <a:path w="444" h="443" extrusionOk="0">
                  <a:moveTo>
                    <a:pt x="221" y="0"/>
                  </a:moveTo>
                  <a:cubicBezTo>
                    <a:pt x="100" y="0"/>
                    <a:pt x="0" y="99"/>
                    <a:pt x="0" y="221"/>
                  </a:cubicBezTo>
                  <a:cubicBezTo>
                    <a:pt x="0" y="343"/>
                    <a:pt x="100" y="443"/>
                    <a:pt x="221" y="443"/>
                  </a:cubicBezTo>
                  <a:cubicBezTo>
                    <a:pt x="344" y="443"/>
                    <a:pt x="443" y="343"/>
                    <a:pt x="443" y="221"/>
                  </a:cubicBezTo>
                  <a:cubicBezTo>
                    <a:pt x="443" y="99"/>
                    <a:pt x="344" y="0"/>
                    <a:pt x="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1"/>
            <p:cNvSpPr/>
            <p:nvPr/>
          </p:nvSpPr>
          <p:spPr>
            <a:xfrm>
              <a:off x="1888385" y="2912475"/>
              <a:ext cx="21163" cy="21116"/>
            </a:xfrm>
            <a:custGeom>
              <a:avLst/>
              <a:gdLst/>
              <a:ahLst/>
              <a:cxnLst/>
              <a:rect l="l" t="t" r="r" b="b"/>
              <a:pathLst>
                <a:path w="444" h="443" extrusionOk="0">
                  <a:moveTo>
                    <a:pt x="221" y="1"/>
                  </a:moveTo>
                  <a:cubicBezTo>
                    <a:pt x="100" y="1"/>
                    <a:pt x="0" y="100"/>
                    <a:pt x="0" y="221"/>
                  </a:cubicBezTo>
                  <a:cubicBezTo>
                    <a:pt x="0" y="344"/>
                    <a:pt x="100" y="442"/>
                    <a:pt x="221" y="442"/>
                  </a:cubicBezTo>
                  <a:cubicBezTo>
                    <a:pt x="343" y="442"/>
                    <a:pt x="443" y="344"/>
                    <a:pt x="443" y="221"/>
                  </a:cubicBezTo>
                  <a:cubicBezTo>
                    <a:pt x="443" y="100"/>
                    <a:pt x="343" y="1"/>
                    <a:pt x="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1"/>
            <p:cNvSpPr/>
            <p:nvPr/>
          </p:nvSpPr>
          <p:spPr>
            <a:xfrm>
              <a:off x="1597772" y="2772531"/>
              <a:ext cx="25119" cy="25119"/>
            </a:xfrm>
            <a:custGeom>
              <a:avLst/>
              <a:gdLst/>
              <a:ahLst/>
              <a:cxnLst/>
              <a:rect l="l" t="t" r="r" b="b"/>
              <a:pathLst>
                <a:path w="527" h="527" extrusionOk="0">
                  <a:moveTo>
                    <a:pt x="263" y="0"/>
                  </a:moveTo>
                  <a:cubicBezTo>
                    <a:pt x="119" y="0"/>
                    <a:pt x="0" y="117"/>
                    <a:pt x="0" y="263"/>
                  </a:cubicBezTo>
                  <a:cubicBezTo>
                    <a:pt x="0" y="408"/>
                    <a:pt x="119" y="527"/>
                    <a:pt x="263" y="527"/>
                  </a:cubicBezTo>
                  <a:cubicBezTo>
                    <a:pt x="409" y="527"/>
                    <a:pt x="527" y="408"/>
                    <a:pt x="527" y="263"/>
                  </a:cubicBezTo>
                  <a:cubicBezTo>
                    <a:pt x="527" y="117"/>
                    <a:pt x="409"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1"/>
            <p:cNvSpPr/>
            <p:nvPr/>
          </p:nvSpPr>
          <p:spPr>
            <a:xfrm>
              <a:off x="1656114" y="2731158"/>
              <a:ext cx="12774" cy="12774"/>
            </a:xfrm>
            <a:custGeom>
              <a:avLst/>
              <a:gdLst/>
              <a:ahLst/>
              <a:cxnLst/>
              <a:rect l="l" t="t" r="r" b="b"/>
              <a:pathLst>
                <a:path w="268" h="268" extrusionOk="0">
                  <a:moveTo>
                    <a:pt x="134" y="0"/>
                  </a:moveTo>
                  <a:cubicBezTo>
                    <a:pt x="59" y="0"/>
                    <a:pt x="0" y="61"/>
                    <a:pt x="0" y="134"/>
                  </a:cubicBezTo>
                  <a:cubicBezTo>
                    <a:pt x="0" y="209"/>
                    <a:pt x="61" y="267"/>
                    <a:pt x="134" y="267"/>
                  </a:cubicBezTo>
                  <a:cubicBezTo>
                    <a:pt x="135" y="267"/>
                    <a:pt x="137" y="267"/>
                    <a:pt x="138" y="267"/>
                  </a:cubicBezTo>
                  <a:cubicBezTo>
                    <a:pt x="209" y="267"/>
                    <a:pt x="267" y="207"/>
                    <a:pt x="267" y="134"/>
                  </a:cubicBezTo>
                  <a:cubicBezTo>
                    <a:pt x="267" y="60"/>
                    <a:pt x="206"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1"/>
            <p:cNvSpPr/>
            <p:nvPr/>
          </p:nvSpPr>
          <p:spPr>
            <a:xfrm>
              <a:off x="1656114"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7" y="268"/>
                    <a:pt x="267" y="209"/>
                    <a:pt x="267" y="135"/>
                  </a:cubicBezTo>
                  <a:cubicBezTo>
                    <a:pt x="267" y="59"/>
                    <a:pt x="206"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1"/>
            <p:cNvSpPr/>
            <p:nvPr/>
          </p:nvSpPr>
          <p:spPr>
            <a:xfrm>
              <a:off x="1825515" y="2509229"/>
              <a:ext cx="12774" cy="12774"/>
            </a:xfrm>
            <a:custGeom>
              <a:avLst/>
              <a:gdLst/>
              <a:ahLst/>
              <a:cxnLst/>
              <a:rect l="l" t="t" r="r" b="b"/>
              <a:pathLst>
                <a:path w="268" h="268" extrusionOk="0">
                  <a:moveTo>
                    <a:pt x="134" y="1"/>
                  </a:moveTo>
                  <a:cubicBezTo>
                    <a:pt x="60" y="1"/>
                    <a:pt x="0" y="61"/>
                    <a:pt x="0" y="134"/>
                  </a:cubicBezTo>
                  <a:cubicBezTo>
                    <a:pt x="0" y="208"/>
                    <a:pt x="60" y="268"/>
                    <a:pt x="134" y="268"/>
                  </a:cubicBezTo>
                  <a:cubicBezTo>
                    <a:pt x="208" y="268"/>
                    <a:pt x="267" y="208"/>
                    <a:pt x="267" y="134"/>
                  </a:cubicBezTo>
                  <a:cubicBezTo>
                    <a:pt x="267" y="61"/>
                    <a:pt x="208"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1"/>
            <p:cNvSpPr/>
            <p:nvPr/>
          </p:nvSpPr>
          <p:spPr>
            <a:xfrm>
              <a:off x="1810787" y="2668716"/>
              <a:ext cx="12774" cy="12774"/>
            </a:xfrm>
            <a:custGeom>
              <a:avLst/>
              <a:gdLst/>
              <a:ahLst/>
              <a:cxnLst/>
              <a:rect l="l" t="t" r="r" b="b"/>
              <a:pathLst>
                <a:path w="268" h="268" extrusionOk="0">
                  <a:moveTo>
                    <a:pt x="134" y="1"/>
                  </a:moveTo>
                  <a:cubicBezTo>
                    <a:pt x="59" y="1"/>
                    <a:pt x="0" y="61"/>
                    <a:pt x="0" y="135"/>
                  </a:cubicBezTo>
                  <a:cubicBezTo>
                    <a:pt x="0" y="209"/>
                    <a:pt x="61" y="268"/>
                    <a:pt x="134" y="268"/>
                  </a:cubicBezTo>
                  <a:cubicBezTo>
                    <a:pt x="209" y="268"/>
                    <a:pt x="267" y="209"/>
                    <a:pt x="267" y="135"/>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1"/>
            <p:cNvSpPr/>
            <p:nvPr/>
          </p:nvSpPr>
          <p:spPr>
            <a:xfrm>
              <a:off x="1810787" y="2852989"/>
              <a:ext cx="12774" cy="12774"/>
            </a:xfrm>
            <a:custGeom>
              <a:avLst/>
              <a:gdLst/>
              <a:ahLst/>
              <a:cxnLst/>
              <a:rect l="l" t="t" r="r" b="b"/>
              <a:pathLst>
                <a:path w="268" h="268" extrusionOk="0">
                  <a:moveTo>
                    <a:pt x="134" y="1"/>
                  </a:moveTo>
                  <a:cubicBezTo>
                    <a:pt x="59" y="1"/>
                    <a:pt x="0" y="60"/>
                    <a:pt x="0" y="134"/>
                  </a:cubicBezTo>
                  <a:cubicBezTo>
                    <a:pt x="0" y="208"/>
                    <a:pt x="61" y="268"/>
                    <a:pt x="134" y="268"/>
                  </a:cubicBezTo>
                  <a:cubicBezTo>
                    <a:pt x="209" y="268"/>
                    <a:pt x="267" y="207"/>
                    <a:pt x="267" y="134"/>
                  </a:cubicBezTo>
                  <a:cubicBezTo>
                    <a:pt x="267" y="59"/>
                    <a:pt x="207"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7" name="Google Shape;3347;p41"/>
          <p:cNvGrpSpPr/>
          <p:nvPr/>
        </p:nvGrpSpPr>
        <p:grpSpPr>
          <a:xfrm rot="1560014">
            <a:off x="2980198" y="3603712"/>
            <a:ext cx="1121187" cy="1132994"/>
            <a:chOff x="4040460" y="135322"/>
            <a:chExt cx="330843" cy="334322"/>
          </a:xfrm>
        </p:grpSpPr>
        <p:sp>
          <p:nvSpPr>
            <p:cNvPr id="3348" name="Google Shape;3348;p41"/>
            <p:cNvSpPr/>
            <p:nvPr/>
          </p:nvSpPr>
          <p:spPr>
            <a:xfrm>
              <a:off x="4149756" y="146809"/>
              <a:ext cx="134225" cy="232605"/>
            </a:xfrm>
            <a:custGeom>
              <a:avLst/>
              <a:gdLst/>
              <a:ahLst/>
              <a:cxnLst/>
              <a:rect l="l" t="t" r="r" b="b"/>
              <a:pathLst>
                <a:path w="2816" h="4880" extrusionOk="0">
                  <a:moveTo>
                    <a:pt x="1482" y="1"/>
                  </a:moveTo>
                  <a:lnTo>
                    <a:pt x="1444" y="23"/>
                  </a:lnTo>
                  <a:lnTo>
                    <a:pt x="2768" y="2325"/>
                  </a:lnTo>
                  <a:lnTo>
                    <a:pt x="2266" y="4583"/>
                  </a:lnTo>
                  <a:lnTo>
                    <a:pt x="700" y="4831"/>
                  </a:lnTo>
                  <a:lnTo>
                    <a:pt x="48" y="2665"/>
                  </a:lnTo>
                  <a:lnTo>
                    <a:pt x="1482" y="275"/>
                  </a:lnTo>
                  <a:lnTo>
                    <a:pt x="1444" y="253"/>
                  </a:lnTo>
                  <a:lnTo>
                    <a:pt x="5" y="2650"/>
                  </a:lnTo>
                  <a:lnTo>
                    <a:pt x="1" y="2659"/>
                  </a:lnTo>
                  <a:lnTo>
                    <a:pt x="669" y="4880"/>
                  </a:lnTo>
                  <a:lnTo>
                    <a:pt x="2302" y="4622"/>
                  </a:lnTo>
                  <a:lnTo>
                    <a:pt x="2812" y="2326"/>
                  </a:lnTo>
                  <a:lnTo>
                    <a:pt x="2816" y="2316"/>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1"/>
            <p:cNvSpPr/>
            <p:nvPr/>
          </p:nvSpPr>
          <p:spPr>
            <a:xfrm>
              <a:off x="4258527" y="365067"/>
              <a:ext cx="102813" cy="12155"/>
            </a:xfrm>
            <a:custGeom>
              <a:avLst/>
              <a:gdLst/>
              <a:ahLst/>
              <a:cxnLst/>
              <a:rect l="l" t="t" r="r" b="b"/>
              <a:pathLst>
                <a:path w="2157" h="255" extrusionOk="0">
                  <a:moveTo>
                    <a:pt x="5" y="1"/>
                  </a:moveTo>
                  <a:lnTo>
                    <a:pt x="1" y="43"/>
                  </a:lnTo>
                  <a:lnTo>
                    <a:pt x="2152" y="255"/>
                  </a:lnTo>
                  <a:lnTo>
                    <a:pt x="2156" y="212"/>
                  </a:lnTo>
                  <a:lnTo>
                    <a:pt x="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1"/>
            <p:cNvSpPr/>
            <p:nvPr/>
          </p:nvSpPr>
          <p:spPr>
            <a:xfrm>
              <a:off x="4052138" y="390091"/>
              <a:ext cx="143567" cy="79076"/>
            </a:xfrm>
            <a:custGeom>
              <a:avLst/>
              <a:gdLst/>
              <a:ahLst/>
              <a:cxnLst/>
              <a:rect l="l" t="t" r="r" b="b"/>
              <a:pathLst>
                <a:path w="3012" h="1659" extrusionOk="0">
                  <a:moveTo>
                    <a:pt x="2754" y="0"/>
                  </a:moveTo>
                  <a:lnTo>
                    <a:pt x="2711" y="6"/>
                  </a:lnTo>
                  <a:lnTo>
                    <a:pt x="2958" y="1591"/>
                  </a:lnTo>
                  <a:lnTo>
                    <a:pt x="17" y="483"/>
                  </a:lnTo>
                  <a:lnTo>
                    <a:pt x="1" y="523"/>
                  </a:lnTo>
                  <a:lnTo>
                    <a:pt x="3012" y="165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1"/>
            <p:cNvSpPr/>
            <p:nvPr/>
          </p:nvSpPr>
          <p:spPr>
            <a:xfrm>
              <a:off x="4272684" y="247239"/>
              <a:ext cx="20258" cy="20258"/>
            </a:xfrm>
            <a:custGeom>
              <a:avLst/>
              <a:gdLst/>
              <a:ahLst/>
              <a:cxnLst/>
              <a:rect l="l" t="t" r="r" b="b"/>
              <a:pathLst>
                <a:path w="425" h="425" extrusionOk="0">
                  <a:moveTo>
                    <a:pt x="212" y="1"/>
                  </a:moveTo>
                  <a:cubicBezTo>
                    <a:pt x="95" y="1"/>
                    <a:pt x="1" y="96"/>
                    <a:pt x="1" y="213"/>
                  </a:cubicBezTo>
                  <a:cubicBezTo>
                    <a:pt x="1" y="331"/>
                    <a:pt x="95" y="425"/>
                    <a:pt x="212" y="425"/>
                  </a:cubicBezTo>
                  <a:cubicBezTo>
                    <a:pt x="330" y="425"/>
                    <a:pt x="425" y="331"/>
                    <a:pt x="425" y="213"/>
                  </a:cubicBezTo>
                  <a:cubicBezTo>
                    <a:pt x="425" y="96"/>
                    <a:pt x="330"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1"/>
            <p:cNvSpPr/>
            <p:nvPr/>
          </p:nvSpPr>
          <p:spPr>
            <a:xfrm>
              <a:off x="4351045" y="366163"/>
              <a:ext cx="20258" cy="20258"/>
            </a:xfrm>
            <a:custGeom>
              <a:avLst/>
              <a:gdLst/>
              <a:ahLst/>
              <a:cxnLst/>
              <a:rect l="l" t="t" r="r" b="b"/>
              <a:pathLst>
                <a:path w="425" h="425" extrusionOk="0">
                  <a:moveTo>
                    <a:pt x="212" y="1"/>
                  </a:moveTo>
                  <a:cubicBezTo>
                    <a:pt x="95" y="1"/>
                    <a:pt x="1" y="96"/>
                    <a:pt x="1" y="213"/>
                  </a:cubicBezTo>
                  <a:cubicBezTo>
                    <a:pt x="1" y="329"/>
                    <a:pt x="95" y="425"/>
                    <a:pt x="212" y="425"/>
                  </a:cubicBezTo>
                  <a:cubicBezTo>
                    <a:pt x="329" y="425"/>
                    <a:pt x="425" y="329"/>
                    <a:pt x="425" y="213"/>
                  </a:cubicBezTo>
                  <a:cubicBezTo>
                    <a:pt x="425" y="96"/>
                    <a:pt x="329"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1"/>
            <p:cNvSpPr/>
            <p:nvPr/>
          </p:nvSpPr>
          <p:spPr>
            <a:xfrm>
              <a:off x="4207383" y="135322"/>
              <a:ext cx="24118" cy="24118"/>
            </a:xfrm>
            <a:custGeom>
              <a:avLst/>
              <a:gdLst/>
              <a:ahLst/>
              <a:cxnLst/>
              <a:rect l="l" t="t" r="r" b="b"/>
              <a:pathLst>
                <a:path w="506" h="506" extrusionOk="0">
                  <a:moveTo>
                    <a:pt x="253" y="1"/>
                  </a:moveTo>
                  <a:cubicBezTo>
                    <a:pt x="114" y="1"/>
                    <a:pt x="1" y="113"/>
                    <a:pt x="1" y="253"/>
                  </a:cubicBezTo>
                  <a:cubicBezTo>
                    <a:pt x="1" y="393"/>
                    <a:pt x="114" y="505"/>
                    <a:pt x="253" y="505"/>
                  </a:cubicBezTo>
                  <a:cubicBezTo>
                    <a:pt x="393" y="505"/>
                    <a:pt x="505" y="392"/>
                    <a:pt x="505" y="253"/>
                  </a:cubicBezTo>
                  <a:cubicBezTo>
                    <a:pt x="505" y="115"/>
                    <a:pt x="393"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1"/>
            <p:cNvSpPr/>
            <p:nvPr/>
          </p:nvSpPr>
          <p:spPr>
            <a:xfrm>
              <a:off x="4246468" y="354009"/>
              <a:ext cx="24357" cy="24118"/>
            </a:xfrm>
            <a:custGeom>
              <a:avLst/>
              <a:gdLst/>
              <a:ahLst/>
              <a:cxnLst/>
              <a:rect l="l" t="t" r="r" b="b"/>
              <a:pathLst>
                <a:path w="511" h="506" extrusionOk="0">
                  <a:moveTo>
                    <a:pt x="255" y="0"/>
                  </a:moveTo>
                  <a:cubicBezTo>
                    <a:pt x="118" y="0"/>
                    <a:pt x="5" y="110"/>
                    <a:pt x="2" y="249"/>
                  </a:cubicBezTo>
                  <a:cubicBezTo>
                    <a:pt x="0" y="389"/>
                    <a:pt x="112" y="504"/>
                    <a:pt x="252" y="506"/>
                  </a:cubicBezTo>
                  <a:cubicBezTo>
                    <a:pt x="253" y="506"/>
                    <a:pt x="254" y="506"/>
                    <a:pt x="255" y="506"/>
                  </a:cubicBezTo>
                  <a:cubicBezTo>
                    <a:pt x="393" y="506"/>
                    <a:pt x="506" y="395"/>
                    <a:pt x="508" y="257"/>
                  </a:cubicBezTo>
                  <a:cubicBezTo>
                    <a:pt x="510" y="117"/>
                    <a:pt x="399" y="2"/>
                    <a:pt x="259" y="0"/>
                  </a:cubicBezTo>
                  <a:cubicBezTo>
                    <a:pt x="258" y="0"/>
                    <a:pt x="256"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1"/>
            <p:cNvSpPr/>
            <p:nvPr/>
          </p:nvSpPr>
          <p:spPr>
            <a:xfrm>
              <a:off x="4170252" y="366163"/>
              <a:ext cx="24166" cy="24166"/>
            </a:xfrm>
            <a:custGeom>
              <a:avLst/>
              <a:gdLst/>
              <a:ahLst/>
              <a:cxnLst/>
              <a:rect l="l" t="t" r="r" b="b"/>
              <a:pathLst>
                <a:path w="507" h="507" extrusionOk="0">
                  <a:moveTo>
                    <a:pt x="254" y="1"/>
                  </a:moveTo>
                  <a:cubicBezTo>
                    <a:pt x="114" y="1"/>
                    <a:pt x="1" y="114"/>
                    <a:pt x="1" y="253"/>
                  </a:cubicBezTo>
                  <a:cubicBezTo>
                    <a:pt x="1" y="393"/>
                    <a:pt x="114" y="506"/>
                    <a:pt x="254" y="506"/>
                  </a:cubicBezTo>
                  <a:cubicBezTo>
                    <a:pt x="393" y="506"/>
                    <a:pt x="506" y="392"/>
                    <a:pt x="506" y="253"/>
                  </a:cubicBezTo>
                  <a:cubicBezTo>
                    <a:pt x="506" y="115"/>
                    <a:pt x="393"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1"/>
            <p:cNvSpPr/>
            <p:nvPr/>
          </p:nvSpPr>
          <p:spPr>
            <a:xfrm>
              <a:off x="4040460" y="402007"/>
              <a:ext cx="24166" cy="24071"/>
            </a:xfrm>
            <a:custGeom>
              <a:avLst/>
              <a:gdLst/>
              <a:ahLst/>
              <a:cxnLst/>
              <a:rect l="l" t="t" r="r" b="b"/>
              <a:pathLst>
                <a:path w="507" h="505" extrusionOk="0">
                  <a:moveTo>
                    <a:pt x="253" y="0"/>
                  </a:moveTo>
                  <a:cubicBezTo>
                    <a:pt x="114" y="0"/>
                    <a:pt x="1" y="112"/>
                    <a:pt x="1" y="253"/>
                  </a:cubicBezTo>
                  <a:cubicBezTo>
                    <a:pt x="1" y="393"/>
                    <a:pt x="114" y="505"/>
                    <a:pt x="253" y="505"/>
                  </a:cubicBezTo>
                  <a:cubicBezTo>
                    <a:pt x="394" y="505"/>
                    <a:pt x="507" y="393"/>
                    <a:pt x="507" y="253"/>
                  </a:cubicBezTo>
                  <a:cubicBezTo>
                    <a:pt x="507" y="113"/>
                    <a:pt x="394"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1"/>
            <p:cNvSpPr/>
            <p:nvPr/>
          </p:nvSpPr>
          <p:spPr>
            <a:xfrm>
              <a:off x="4142844" y="267449"/>
              <a:ext cx="12250" cy="12345"/>
            </a:xfrm>
            <a:custGeom>
              <a:avLst/>
              <a:gdLst/>
              <a:ahLst/>
              <a:cxnLst/>
              <a:rect l="l" t="t" r="r" b="b"/>
              <a:pathLst>
                <a:path w="257" h="259" extrusionOk="0">
                  <a:moveTo>
                    <a:pt x="129" y="1"/>
                  </a:moveTo>
                  <a:cubicBezTo>
                    <a:pt x="58" y="1"/>
                    <a:pt x="0" y="60"/>
                    <a:pt x="0" y="130"/>
                  </a:cubicBezTo>
                  <a:cubicBezTo>
                    <a:pt x="0" y="201"/>
                    <a:pt x="58" y="258"/>
                    <a:pt x="129" y="258"/>
                  </a:cubicBezTo>
                  <a:cubicBezTo>
                    <a:pt x="129" y="258"/>
                    <a:pt x="130" y="258"/>
                    <a:pt x="131" y="258"/>
                  </a:cubicBezTo>
                  <a:cubicBezTo>
                    <a:pt x="200" y="258"/>
                    <a:pt x="257" y="201"/>
                    <a:pt x="257" y="130"/>
                  </a:cubicBezTo>
                  <a:cubicBezTo>
                    <a:pt x="257" y="60"/>
                    <a:pt x="199"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1"/>
            <p:cNvSpPr/>
            <p:nvPr/>
          </p:nvSpPr>
          <p:spPr>
            <a:xfrm>
              <a:off x="4186172" y="457394"/>
              <a:ext cx="12298" cy="12250"/>
            </a:xfrm>
            <a:custGeom>
              <a:avLst/>
              <a:gdLst/>
              <a:ahLst/>
              <a:cxnLst/>
              <a:rect l="l" t="t" r="r" b="b"/>
              <a:pathLst>
                <a:path w="258" h="257" extrusionOk="0">
                  <a:moveTo>
                    <a:pt x="130" y="0"/>
                  </a:moveTo>
                  <a:cubicBezTo>
                    <a:pt x="58" y="0"/>
                    <a:pt x="1" y="58"/>
                    <a:pt x="1" y="128"/>
                  </a:cubicBezTo>
                  <a:cubicBezTo>
                    <a:pt x="1" y="199"/>
                    <a:pt x="58" y="257"/>
                    <a:pt x="130" y="257"/>
                  </a:cubicBezTo>
                  <a:cubicBezTo>
                    <a:pt x="200" y="256"/>
                    <a:pt x="257" y="199"/>
                    <a:pt x="257" y="128"/>
                  </a:cubicBezTo>
                  <a:cubicBezTo>
                    <a:pt x="257" y="58"/>
                    <a:pt x="20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9" name="Google Shape;3359;p41"/>
          <p:cNvGrpSpPr/>
          <p:nvPr/>
        </p:nvGrpSpPr>
        <p:grpSpPr>
          <a:xfrm>
            <a:off x="2303209" y="1360160"/>
            <a:ext cx="446753" cy="307144"/>
            <a:chOff x="5807116" y="-753678"/>
            <a:chExt cx="145807" cy="100239"/>
          </a:xfrm>
        </p:grpSpPr>
        <p:sp>
          <p:nvSpPr>
            <p:cNvPr id="3360" name="Google Shape;3360;p41"/>
            <p:cNvSpPr/>
            <p:nvPr/>
          </p:nvSpPr>
          <p:spPr>
            <a:xfrm>
              <a:off x="5807116" y="-753678"/>
              <a:ext cx="84272" cy="84319"/>
            </a:xfrm>
            <a:custGeom>
              <a:avLst/>
              <a:gdLst/>
              <a:ahLst/>
              <a:cxnLst/>
              <a:rect l="l" t="t" r="r" b="b"/>
              <a:pathLst>
                <a:path w="1768" h="1769" extrusionOk="0">
                  <a:moveTo>
                    <a:pt x="904" y="0"/>
                  </a:moveTo>
                  <a:cubicBezTo>
                    <a:pt x="787" y="0"/>
                    <a:pt x="607" y="606"/>
                    <a:pt x="607" y="606"/>
                  </a:cubicBezTo>
                  <a:cubicBezTo>
                    <a:pt x="607" y="606"/>
                    <a:pt x="442" y="577"/>
                    <a:pt x="287" y="577"/>
                  </a:cubicBezTo>
                  <a:cubicBezTo>
                    <a:pt x="150" y="577"/>
                    <a:pt x="20" y="599"/>
                    <a:pt x="14" y="684"/>
                  </a:cubicBezTo>
                  <a:cubicBezTo>
                    <a:pt x="1" y="865"/>
                    <a:pt x="503" y="1032"/>
                    <a:pt x="503" y="1032"/>
                  </a:cubicBezTo>
                  <a:cubicBezTo>
                    <a:pt x="503" y="1032"/>
                    <a:pt x="219" y="1611"/>
                    <a:pt x="336" y="1701"/>
                  </a:cubicBezTo>
                  <a:cubicBezTo>
                    <a:pt x="346" y="1709"/>
                    <a:pt x="358" y="1713"/>
                    <a:pt x="373" y="1713"/>
                  </a:cubicBezTo>
                  <a:cubicBezTo>
                    <a:pt x="525" y="1713"/>
                    <a:pt x="890" y="1315"/>
                    <a:pt x="890" y="1315"/>
                  </a:cubicBezTo>
                  <a:cubicBezTo>
                    <a:pt x="890" y="1315"/>
                    <a:pt x="1144" y="1769"/>
                    <a:pt x="1307" y="1769"/>
                  </a:cubicBezTo>
                  <a:cubicBezTo>
                    <a:pt x="1324" y="1769"/>
                    <a:pt x="1340" y="1764"/>
                    <a:pt x="1355" y="1752"/>
                  </a:cubicBezTo>
                  <a:cubicBezTo>
                    <a:pt x="1509" y="1636"/>
                    <a:pt x="1291" y="1134"/>
                    <a:pt x="1291" y="1134"/>
                  </a:cubicBezTo>
                  <a:cubicBezTo>
                    <a:pt x="1291" y="1134"/>
                    <a:pt x="1743" y="940"/>
                    <a:pt x="1755" y="785"/>
                  </a:cubicBezTo>
                  <a:cubicBezTo>
                    <a:pt x="1768" y="631"/>
                    <a:pt x="1148" y="606"/>
                    <a:pt x="1148" y="606"/>
                  </a:cubicBezTo>
                  <a:cubicBezTo>
                    <a:pt x="1148" y="606"/>
                    <a:pt x="1019" y="0"/>
                    <a:pt x="904" y="0"/>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1"/>
            <p:cNvSpPr/>
            <p:nvPr/>
          </p:nvSpPr>
          <p:spPr>
            <a:xfrm>
              <a:off x="5875991" y="-697100"/>
              <a:ext cx="76931" cy="31507"/>
            </a:xfrm>
            <a:custGeom>
              <a:avLst/>
              <a:gdLst/>
              <a:ahLst/>
              <a:cxnLst/>
              <a:rect l="l" t="t" r="r" b="b"/>
              <a:pathLst>
                <a:path w="1614" h="661" extrusionOk="0">
                  <a:moveTo>
                    <a:pt x="177" y="1"/>
                  </a:moveTo>
                  <a:cubicBezTo>
                    <a:pt x="66" y="1"/>
                    <a:pt x="0" y="9"/>
                    <a:pt x="0" y="9"/>
                  </a:cubicBezTo>
                  <a:cubicBezTo>
                    <a:pt x="1181" y="291"/>
                    <a:pt x="1475" y="661"/>
                    <a:pt x="1476" y="661"/>
                  </a:cubicBezTo>
                  <a:cubicBezTo>
                    <a:pt x="1476" y="661"/>
                    <a:pt x="1476" y="661"/>
                    <a:pt x="1476" y="661"/>
                  </a:cubicBezTo>
                  <a:lnTo>
                    <a:pt x="1614" y="417"/>
                  </a:lnTo>
                  <a:cubicBezTo>
                    <a:pt x="1614" y="417"/>
                    <a:pt x="1380" y="230"/>
                    <a:pt x="843" y="88"/>
                  </a:cubicBezTo>
                  <a:cubicBezTo>
                    <a:pt x="571" y="16"/>
                    <a:pt x="331" y="1"/>
                    <a:pt x="177"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1"/>
            <p:cNvSpPr/>
            <p:nvPr/>
          </p:nvSpPr>
          <p:spPr>
            <a:xfrm>
              <a:off x="5881378" y="-705394"/>
              <a:ext cx="66064" cy="16492"/>
            </a:xfrm>
            <a:custGeom>
              <a:avLst/>
              <a:gdLst/>
              <a:ahLst/>
              <a:cxnLst/>
              <a:rect l="l" t="t" r="r" b="b"/>
              <a:pathLst>
                <a:path w="1386" h="346" extrusionOk="0">
                  <a:moveTo>
                    <a:pt x="643" y="1"/>
                  </a:moveTo>
                  <a:cubicBezTo>
                    <a:pt x="268" y="1"/>
                    <a:pt x="0" y="99"/>
                    <a:pt x="0" y="99"/>
                  </a:cubicBezTo>
                  <a:cubicBezTo>
                    <a:pt x="1011" y="103"/>
                    <a:pt x="1320" y="346"/>
                    <a:pt x="1320" y="346"/>
                  </a:cubicBezTo>
                  <a:cubicBezTo>
                    <a:pt x="1320" y="346"/>
                    <a:pt x="1320" y="346"/>
                    <a:pt x="1320" y="346"/>
                  </a:cubicBezTo>
                  <a:lnTo>
                    <a:pt x="1385" y="121"/>
                  </a:lnTo>
                  <a:cubicBezTo>
                    <a:pt x="1385" y="121"/>
                    <a:pt x="1160" y="15"/>
                    <a:pt x="699" y="1"/>
                  </a:cubicBezTo>
                  <a:cubicBezTo>
                    <a:pt x="680" y="1"/>
                    <a:pt x="661" y="1"/>
                    <a:pt x="643"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1"/>
            <p:cNvSpPr/>
            <p:nvPr/>
          </p:nvSpPr>
          <p:spPr>
            <a:xfrm>
              <a:off x="5875991" y="-689759"/>
              <a:ext cx="59963" cy="36321"/>
            </a:xfrm>
            <a:custGeom>
              <a:avLst/>
              <a:gdLst/>
              <a:ahLst/>
              <a:cxnLst/>
              <a:rect l="l" t="t" r="r" b="b"/>
              <a:pathLst>
                <a:path w="1258" h="762" extrusionOk="0">
                  <a:moveTo>
                    <a:pt x="0" y="0"/>
                  </a:moveTo>
                  <a:lnTo>
                    <a:pt x="0" y="0"/>
                  </a:lnTo>
                  <a:cubicBezTo>
                    <a:pt x="923" y="412"/>
                    <a:pt x="1107" y="760"/>
                    <a:pt x="1107" y="761"/>
                  </a:cubicBezTo>
                  <a:lnTo>
                    <a:pt x="1107" y="761"/>
                  </a:lnTo>
                  <a:lnTo>
                    <a:pt x="1258" y="582"/>
                  </a:lnTo>
                  <a:cubicBezTo>
                    <a:pt x="1258" y="582"/>
                    <a:pt x="1095" y="394"/>
                    <a:pt x="679" y="195"/>
                  </a:cubicBezTo>
                  <a:cubicBezTo>
                    <a:pt x="313" y="20"/>
                    <a:pt x="0" y="0"/>
                    <a:pt x="0" y="0"/>
                  </a:cubicBezTo>
                  <a:close/>
                  <a:moveTo>
                    <a:pt x="1107" y="761"/>
                  </a:moveTo>
                  <a:lnTo>
                    <a:pt x="1107" y="761"/>
                  </a:lnTo>
                  <a:cubicBezTo>
                    <a:pt x="1107" y="761"/>
                    <a:pt x="1107" y="761"/>
                    <a:pt x="1107" y="76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4" name="Google Shape;3364;p41"/>
          <p:cNvSpPr/>
          <p:nvPr/>
        </p:nvSpPr>
        <p:spPr>
          <a:xfrm>
            <a:off x="6210443" y="3552594"/>
            <a:ext cx="59654" cy="59654"/>
          </a:xfrm>
          <a:custGeom>
            <a:avLst/>
            <a:gdLst/>
            <a:ahLst/>
            <a:cxnLst/>
            <a:rect l="l" t="t" r="r" b="b"/>
            <a:pathLst>
              <a:path w="524" h="524" extrusionOk="0">
                <a:moveTo>
                  <a:pt x="254" y="0"/>
                </a:moveTo>
                <a:cubicBezTo>
                  <a:pt x="254" y="0"/>
                  <a:pt x="236" y="121"/>
                  <a:pt x="232" y="234"/>
                </a:cubicBezTo>
                <a:cubicBezTo>
                  <a:pt x="143" y="240"/>
                  <a:pt x="1" y="269"/>
                  <a:pt x="1" y="269"/>
                </a:cubicBezTo>
                <a:cubicBezTo>
                  <a:pt x="1" y="269"/>
                  <a:pt x="121" y="287"/>
                  <a:pt x="232" y="291"/>
                </a:cubicBezTo>
                <a:cubicBezTo>
                  <a:pt x="235" y="405"/>
                  <a:pt x="255" y="524"/>
                  <a:pt x="255" y="524"/>
                </a:cubicBezTo>
                <a:cubicBezTo>
                  <a:pt x="255" y="524"/>
                  <a:pt x="283" y="381"/>
                  <a:pt x="290" y="292"/>
                </a:cubicBezTo>
                <a:cubicBezTo>
                  <a:pt x="404" y="290"/>
                  <a:pt x="523" y="269"/>
                  <a:pt x="523" y="269"/>
                </a:cubicBezTo>
                <a:cubicBezTo>
                  <a:pt x="523" y="269"/>
                  <a:pt x="379" y="239"/>
                  <a:pt x="290"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1"/>
          <p:cNvSpPr/>
          <p:nvPr/>
        </p:nvSpPr>
        <p:spPr>
          <a:xfrm>
            <a:off x="7610694" y="3279175"/>
            <a:ext cx="59540" cy="59654"/>
          </a:xfrm>
          <a:custGeom>
            <a:avLst/>
            <a:gdLst/>
            <a:ahLst/>
            <a:cxnLst/>
            <a:rect l="l" t="t" r="r" b="b"/>
            <a:pathLst>
              <a:path w="523" h="524" extrusionOk="0">
                <a:moveTo>
                  <a:pt x="255" y="0"/>
                </a:moveTo>
                <a:cubicBezTo>
                  <a:pt x="255" y="0"/>
                  <a:pt x="236" y="121"/>
                  <a:pt x="232" y="233"/>
                </a:cubicBezTo>
                <a:cubicBezTo>
                  <a:pt x="143" y="240"/>
                  <a:pt x="0" y="268"/>
                  <a:pt x="0" y="268"/>
                </a:cubicBezTo>
                <a:cubicBezTo>
                  <a:pt x="0" y="268"/>
                  <a:pt x="121" y="286"/>
                  <a:pt x="232" y="290"/>
                </a:cubicBezTo>
                <a:cubicBezTo>
                  <a:pt x="235" y="405"/>
                  <a:pt x="256" y="524"/>
                  <a:pt x="256" y="524"/>
                </a:cubicBezTo>
                <a:cubicBezTo>
                  <a:pt x="256" y="524"/>
                  <a:pt x="283" y="379"/>
                  <a:pt x="290" y="293"/>
                </a:cubicBezTo>
                <a:cubicBezTo>
                  <a:pt x="403" y="289"/>
                  <a:pt x="523" y="268"/>
                  <a:pt x="523" y="268"/>
                </a:cubicBezTo>
                <a:cubicBezTo>
                  <a:pt x="523" y="268"/>
                  <a:pt x="378" y="238"/>
                  <a:pt x="290" y="233"/>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1"/>
          <p:cNvSpPr/>
          <p:nvPr/>
        </p:nvSpPr>
        <p:spPr>
          <a:xfrm>
            <a:off x="4881156" y="3612243"/>
            <a:ext cx="59540" cy="59654"/>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1"/>
          <p:cNvSpPr/>
          <p:nvPr/>
        </p:nvSpPr>
        <p:spPr>
          <a:xfrm>
            <a:off x="1033673" y="1956119"/>
            <a:ext cx="59654" cy="59768"/>
          </a:xfrm>
          <a:custGeom>
            <a:avLst/>
            <a:gdLst/>
            <a:ahLst/>
            <a:cxnLst/>
            <a:rect l="l" t="t" r="r" b="b"/>
            <a:pathLst>
              <a:path w="524" h="525" extrusionOk="0">
                <a:moveTo>
                  <a:pt x="255" y="1"/>
                </a:moveTo>
                <a:cubicBezTo>
                  <a:pt x="255" y="1"/>
                  <a:pt x="238" y="121"/>
                  <a:pt x="233" y="234"/>
                </a:cubicBezTo>
                <a:cubicBezTo>
                  <a:pt x="144" y="241"/>
                  <a:pt x="1" y="269"/>
                  <a:pt x="1" y="269"/>
                </a:cubicBezTo>
                <a:cubicBezTo>
                  <a:pt x="1" y="269"/>
                  <a:pt x="121" y="288"/>
                  <a:pt x="233" y="292"/>
                </a:cubicBezTo>
                <a:cubicBezTo>
                  <a:pt x="235" y="405"/>
                  <a:pt x="256" y="524"/>
                  <a:pt x="256" y="524"/>
                </a:cubicBezTo>
                <a:cubicBezTo>
                  <a:pt x="256" y="524"/>
                  <a:pt x="285" y="381"/>
                  <a:pt x="291" y="293"/>
                </a:cubicBezTo>
                <a:cubicBezTo>
                  <a:pt x="405" y="291"/>
                  <a:pt x="523" y="269"/>
                  <a:pt x="523" y="269"/>
                </a:cubicBezTo>
                <a:cubicBezTo>
                  <a:pt x="523" y="269"/>
                  <a:pt x="380" y="240"/>
                  <a:pt x="291" y="234"/>
                </a:cubicBezTo>
                <a:cubicBezTo>
                  <a:pt x="285"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1"/>
          <p:cNvSpPr/>
          <p:nvPr/>
        </p:nvSpPr>
        <p:spPr>
          <a:xfrm>
            <a:off x="7987003" y="3950596"/>
            <a:ext cx="59768" cy="59768"/>
          </a:xfrm>
          <a:custGeom>
            <a:avLst/>
            <a:gdLst/>
            <a:ahLst/>
            <a:cxnLst/>
            <a:rect l="l" t="t" r="r" b="b"/>
            <a:pathLst>
              <a:path w="525" h="525" extrusionOk="0">
                <a:moveTo>
                  <a:pt x="256" y="1"/>
                </a:moveTo>
                <a:cubicBezTo>
                  <a:pt x="256" y="1"/>
                  <a:pt x="238" y="121"/>
                  <a:pt x="234" y="234"/>
                </a:cubicBezTo>
                <a:cubicBezTo>
                  <a:pt x="145" y="241"/>
                  <a:pt x="1" y="269"/>
                  <a:pt x="1" y="269"/>
                </a:cubicBezTo>
                <a:cubicBezTo>
                  <a:pt x="1" y="269"/>
                  <a:pt x="121" y="288"/>
                  <a:pt x="233" y="292"/>
                </a:cubicBezTo>
                <a:cubicBezTo>
                  <a:pt x="235" y="405"/>
                  <a:pt x="256" y="524"/>
                  <a:pt x="256" y="524"/>
                </a:cubicBezTo>
                <a:cubicBezTo>
                  <a:pt x="256" y="524"/>
                  <a:pt x="286" y="381"/>
                  <a:pt x="292" y="293"/>
                </a:cubicBezTo>
                <a:cubicBezTo>
                  <a:pt x="406" y="291"/>
                  <a:pt x="524" y="269"/>
                  <a:pt x="524" y="269"/>
                </a:cubicBezTo>
                <a:cubicBezTo>
                  <a:pt x="524" y="269"/>
                  <a:pt x="381" y="240"/>
                  <a:pt x="292" y="234"/>
                </a:cubicBezTo>
                <a:cubicBezTo>
                  <a:pt x="286" y="145"/>
                  <a:pt x="256" y="1"/>
                  <a:pt x="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1"/>
          <p:cNvSpPr/>
          <p:nvPr/>
        </p:nvSpPr>
        <p:spPr>
          <a:xfrm>
            <a:off x="2751606" y="3740035"/>
            <a:ext cx="59540" cy="59654"/>
          </a:xfrm>
          <a:custGeom>
            <a:avLst/>
            <a:gdLst/>
            <a:ahLst/>
            <a:cxnLst/>
            <a:rect l="l" t="t" r="r" b="b"/>
            <a:pathLst>
              <a:path w="523" h="524" extrusionOk="0">
                <a:moveTo>
                  <a:pt x="255" y="0"/>
                </a:moveTo>
                <a:cubicBezTo>
                  <a:pt x="255" y="0"/>
                  <a:pt x="236" y="121"/>
                  <a:pt x="233" y="234"/>
                </a:cubicBezTo>
                <a:cubicBezTo>
                  <a:pt x="144" y="240"/>
                  <a:pt x="0" y="269"/>
                  <a:pt x="0" y="269"/>
                </a:cubicBezTo>
                <a:cubicBezTo>
                  <a:pt x="0" y="269"/>
                  <a:pt x="121" y="287"/>
                  <a:pt x="233" y="291"/>
                </a:cubicBezTo>
                <a:cubicBezTo>
                  <a:pt x="235" y="406"/>
                  <a:pt x="256" y="524"/>
                  <a:pt x="256" y="524"/>
                </a:cubicBezTo>
                <a:cubicBezTo>
                  <a:pt x="256" y="524"/>
                  <a:pt x="283" y="381"/>
                  <a:pt x="290" y="293"/>
                </a:cubicBezTo>
                <a:cubicBezTo>
                  <a:pt x="403" y="290"/>
                  <a:pt x="523" y="269"/>
                  <a:pt x="523" y="269"/>
                </a:cubicBezTo>
                <a:cubicBezTo>
                  <a:pt x="523" y="269"/>
                  <a:pt x="379" y="239"/>
                  <a:pt x="290"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1"/>
          <p:cNvSpPr/>
          <p:nvPr/>
        </p:nvSpPr>
        <p:spPr>
          <a:xfrm>
            <a:off x="3207648" y="1243944"/>
            <a:ext cx="59654" cy="59768"/>
          </a:xfrm>
          <a:custGeom>
            <a:avLst/>
            <a:gdLst/>
            <a:ahLst/>
            <a:cxnLst/>
            <a:rect l="l" t="t" r="r" b="b"/>
            <a:pathLst>
              <a:path w="524" h="525" extrusionOk="0">
                <a:moveTo>
                  <a:pt x="255" y="1"/>
                </a:moveTo>
                <a:cubicBezTo>
                  <a:pt x="255" y="1"/>
                  <a:pt x="237" y="121"/>
                  <a:pt x="232" y="233"/>
                </a:cubicBezTo>
                <a:cubicBezTo>
                  <a:pt x="143" y="240"/>
                  <a:pt x="0" y="269"/>
                  <a:pt x="0" y="269"/>
                </a:cubicBezTo>
                <a:cubicBezTo>
                  <a:pt x="0" y="269"/>
                  <a:pt x="120" y="288"/>
                  <a:pt x="231" y="291"/>
                </a:cubicBezTo>
                <a:cubicBezTo>
                  <a:pt x="235" y="405"/>
                  <a:pt x="255" y="524"/>
                  <a:pt x="255" y="524"/>
                </a:cubicBezTo>
                <a:cubicBezTo>
                  <a:pt x="255"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1"/>
          <p:cNvSpPr/>
          <p:nvPr/>
        </p:nvSpPr>
        <p:spPr>
          <a:xfrm>
            <a:off x="4215052" y="4153506"/>
            <a:ext cx="59540" cy="59768"/>
          </a:xfrm>
          <a:custGeom>
            <a:avLst/>
            <a:gdLst/>
            <a:ahLst/>
            <a:cxnLst/>
            <a:rect l="l" t="t" r="r" b="b"/>
            <a:pathLst>
              <a:path w="523" h="525" extrusionOk="0">
                <a:moveTo>
                  <a:pt x="255" y="1"/>
                </a:moveTo>
                <a:cubicBezTo>
                  <a:pt x="255" y="1"/>
                  <a:pt x="236" y="121"/>
                  <a:pt x="232" y="233"/>
                </a:cubicBezTo>
                <a:cubicBezTo>
                  <a:pt x="144" y="241"/>
                  <a:pt x="0" y="269"/>
                  <a:pt x="0" y="269"/>
                </a:cubicBezTo>
                <a:cubicBezTo>
                  <a:pt x="0" y="269"/>
                  <a:pt x="121" y="287"/>
                  <a:pt x="232" y="291"/>
                </a:cubicBezTo>
                <a:cubicBezTo>
                  <a:pt x="235" y="405"/>
                  <a:pt x="256" y="524"/>
                  <a:pt x="256" y="524"/>
                </a:cubicBezTo>
                <a:cubicBezTo>
                  <a:pt x="256" y="524"/>
                  <a:pt x="283" y="382"/>
                  <a:pt x="290" y="293"/>
                </a:cubicBezTo>
                <a:cubicBezTo>
                  <a:pt x="403" y="290"/>
                  <a:pt x="523" y="269"/>
                  <a:pt x="523" y="269"/>
                </a:cubicBezTo>
                <a:cubicBezTo>
                  <a:pt x="523" y="269"/>
                  <a:pt x="379" y="239"/>
                  <a:pt x="290" y="233"/>
                </a:cubicBezTo>
                <a:cubicBezTo>
                  <a:pt x="283"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1"/>
          <p:cNvSpPr/>
          <p:nvPr/>
        </p:nvSpPr>
        <p:spPr>
          <a:xfrm>
            <a:off x="7048098" y="4416539"/>
            <a:ext cx="59654" cy="59768"/>
          </a:xfrm>
          <a:custGeom>
            <a:avLst/>
            <a:gdLst/>
            <a:ahLst/>
            <a:cxnLst/>
            <a:rect l="l" t="t" r="r" b="b"/>
            <a:pathLst>
              <a:path w="524" h="525" extrusionOk="0">
                <a:moveTo>
                  <a:pt x="255" y="1"/>
                </a:moveTo>
                <a:cubicBezTo>
                  <a:pt x="255" y="1"/>
                  <a:pt x="237" y="121"/>
                  <a:pt x="232" y="234"/>
                </a:cubicBezTo>
                <a:cubicBezTo>
                  <a:pt x="143" y="241"/>
                  <a:pt x="0" y="270"/>
                  <a:pt x="0" y="270"/>
                </a:cubicBezTo>
                <a:cubicBezTo>
                  <a:pt x="0" y="270"/>
                  <a:pt x="120" y="288"/>
                  <a:pt x="231" y="292"/>
                </a:cubicBezTo>
                <a:cubicBezTo>
                  <a:pt x="235" y="405"/>
                  <a:pt x="255" y="524"/>
                  <a:pt x="255" y="524"/>
                </a:cubicBezTo>
                <a:cubicBezTo>
                  <a:pt x="255" y="524"/>
                  <a:pt x="284" y="381"/>
                  <a:pt x="290" y="293"/>
                </a:cubicBezTo>
                <a:cubicBezTo>
                  <a:pt x="404" y="291"/>
                  <a:pt x="523" y="270"/>
                  <a:pt x="523" y="270"/>
                </a:cubicBezTo>
                <a:cubicBezTo>
                  <a:pt x="523" y="270"/>
                  <a:pt x="379" y="240"/>
                  <a:pt x="290" y="234"/>
                </a:cubicBezTo>
                <a:cubicBezTo>
                  <a:pt x="284" y="145"/>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1"/>
          <p:cNvSpPr/>
          <p:nvPr/>
        </p:nvSpPr>
        <p:spPr>
          <a:xfrm>
            <a:off x="7829095" y="615502"/>
            <a:ext cx="59540" cy="59654"/>
          </a:xfrm>
          <a:custGeom>
            <a:avLst/>
            <a:gdLst/>
            <a:ahLst/>
            <a:cxnLst/>
            <a:rect l="l" t="t" r="r" b="b"/>
            <a:pathLst>
              <a:path w="523" h="524" extrusionOk="0">
                <a:moveTo>
                  <a:pt x="254" y="0"/>
                </a:moveTo>
                <a:cubicBezTo>
                  <a:pt x="254" y="0"/>
                  <a:pt x="236" y="121"/>
                  <a:pt x="232" y="234"/>
                </a:cubicBezTo>
                <a:cubicBezTo>
                  <a:pt x="143" y="240"/>
                  <a:pt x="0" y="269"/>
                  <a:pt x="0" y="269"/>
                </a:cubicBezTo>
                <a:cubicBezTo>
                  <a:pt x="0" y="269"/>
                  <a:pt x="121" y="287"/>
                  <a:pt x="232" y="291"/>
                </a:cubicBezTo>
                <a:cubicBezTo>
                  <a:pt x="235" y="404"/>
                  <a:pt x="256" y="524"/>
                  <a:pt x="256" y="524"/>
                </a:cubicBezTo>
                <a:cubicBezTo>
                  <a:pt x="256" y="524"/>
                  <a:pt x="283" y="381"/>
                  <a:pt x="289" y="292"/>
                </a:cubicBezTo>
                <a:cubicBezTo>
                  <a:pt x="403" y="290"/>
                  <a:pt x="523" y="269"/>
                  <a:pt x="523" y="269"/>
                </a:cubicBezTo>
                <a:cubicBezTo>
                  <a:pt x="523" y="269"/>
                  <a:pt x="378" y="239"/>
                  <a:pt x="289" y="234"/>
                </a:cubicBezTo>
                <a:cubicBezTo>
                  <a:pt x="283"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1"/>
          <p:cNvSpPr/>
          <p:nvPr/>
        </p:nvSpPr>
        <p:spPr>
          <a:xfrm>
            <a:off x="1441775" y="3707842"/>
            <a:ext cx="59654" cy="59654"/>
          </a:xfrm>
          <a:custGeom>
            <a:avLst/>
            <a:gdLst/>
            <a:ahLst/>
            <a:cxnLst/>
            <a:rect l="l" t="t" r="r" b="b"/>
            <a:pathLst>
              <a:path w="524" h="524" extrusionOk="0">
                <a:moveTo>
                  <a:pt x="255" y="0"/>
                </a:moveTo>
                <a:cubicBezTo>
                  <a:pt x="255" y="0"/>
                  <a:pt x="236" y="121"/>
                  <a:pt x="232" y="234"/>
                </a:cubicBezTo>
                <a:cubicBezTo>
                  <a:pt x="144" y="240"/>
                  <a:pt x="1" y="268"/>
                  <a:pt x="1" y="268"/>
                </a:cubicBezTo>
                <a:cubicBezTo>
                  <a:pt x="1" y="268"/>
                  <a:pt x="121" y="287"/>
                  <a:pt x="232" y="291"/>
                </a:cubicBezTo>
                <a:cubicBezTo>
                  <a:pt x="235" y="404"/>
                  <a:pt x="256" y="524"/>
                  <a:pt x="256" y="524"/>
                </a:cubicBezTo>
                <a:cubicBezTo>
                  <a:pt x="256" y="524"/>
                  <a:pt x="283" y="381"/>
                  <a:pt x="291" y="292"/>
                </a:cubicBezTo>
                <a:cubicBezTo>
                  <a:pt x="404" y="290"/>
                  <a:pt x="523" y="268"/>
                  <a:pt x="523" y="268"/>
                </a:cubicBezTo>
                <a:cubicBezTo>
                  <a:pt x="523" y="268"/>
                  <a:pt x="380" y="239"/>
                  <a:pt x="291" y="234"/>
                </a:cubicBezTo>
                <a:cubicBezTo>
                  <a:pt x="283" y="145"/>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1"/>
          <p:cNvSpPr/>
          <p:nvPr/>
        </p:nvSpPr>
        <p:spPr>
          <a:xfrm>
            <a:off x="5402264" y="1658748"/>
            <a:ext cx="67395" cy="67167"/>
          </a:xfrm>
          <a:custGeom>
            <a:avLst/>
            <a:gdLst/>
            <a:ahLst/>
            <a:cxnLst/>
            <a:rect l="l" t="t" r="r" b="b"/>
            <a:pathLst>
              <a:path w="592" h="590" extrusionOk="0">
                <a:moveTo>
                  <a:pt x="286" y="0"/>
                </a:moveTo>
                <a:cubicBezTo>
                  <a:pt x="286" y="0"/>
                  <a:pt x="265" y="136"/>
                  <a:pt x="262" y="263"/>
                </a:cubicBezTo>
                <a:cubicBezTo>
                  <a:pt x="163" y="269"/>
                  <a:pt x="1" y="304"/>
                  <a:pt x="1" y="304"/>
                </a:cubicBezTo>
                <a:cubicBezTo>
                  <a:pt x="1" y="304"/>
                  <a:pt x="137" y="325"/>
                  <a:pt x="262" y="328"/>
                </a:cubicBezTo>
                <a:cubicBezTo>
                  <a:pt x="264" y="456"/>
                  <a:pt x="288" y="589"/>
                  <a:pt x="288" y="589"/>
                </a:cubicBezTo>
                <a:cubicBezTo>
                  <a:pt x="288" y="589"/>
                  <a:pt x="321" y="427"/>
                  <a:pt x="328" y="328"/>
                </a:cubicBezTo>
                <a:cubicBezTo>
                  <a:pt x="458" y="326"/>
                  <a:pt x="592" y="302"/>
                  <a:pt x="592" y="302"/>
                </a:cubicBezTo>
                <a:cubicBezTo>
                  <a:pt x="592" y="302"/>
                  <a:pt x="428" y="268"/>
                  <a:pt x="328" y="262"/>
                </a:cubicBezTo>
                <a:cubicBezTo>
                  <a:pt x="320" y="163"/>
                  <a:pt x="286"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1"/>
          <p:cNvSpPr/>
          <p:nvPr/>
        </p:nvSpPr>
        <p:spPr>
          <a:xfrm>
            <a:off x="8218948" y="2446226"/>
            <a:ext cx="67395" cy="67281"/>
          </a:xfrm>
          <a:custGeom>
            <a:avLst/>
            <a:gdLst/>
            <a:ahLst/>
            <a:cxnLst/>
            <a:rect l="l" t="t" r="r" b="b"/>
            <a:pathLst>
              <a:path w="592" h="591" extrusionOk="0">
                <a:moveTo>
                  <a:pt x="287" y="1"/>
                </a:moveTo>
                <a:cubicBezTo>
                  <a:pt x="287" y="1"/>
                  <a:pt x="266" y="136"/>
                  <a:pt x="262" y="264"/>
                </a:cubicBezTo>
                <a:cubicBezTo>
                  <a:pt x="163" y="270"/>
                  <a:pt x="0" y="305"/>
                  <a:pt x="0" y="305"/>
                </a:cubicBezTo>
                <a:cubicBezTo>
                  <a:pt x="0" y="305"/>
                  <a:pt x="136" y="326"/>
                  <a:pt x="262" y="329"/>
                </a:cubicBezTo>
                <a:cubicBezTo>
                  <a:pt x="264" y="457"/>
                  <a:pt x="288" y="590"/>
                  <a:pt x="288" y="590"/>
                </a:cubicBezTo>
                <a:cubicBezTo>
                  <a:pt x="288" y="590"/>
                  <a:pt x="321" y="428"/>
                  <a:pt x="329" y="329"/>
                </a:cubicBezTo>
                <a:cubicBezTo>
                  <a:pt x="458" y="327"/>
                  <a:pt x="592" y="302"/>
                  <a:pt x="592" y="302"/>
                </a:cubicBezTo>
                <a:cubicBezTo>
                  <a:pt x="592" y="302"/>
                  <a:pt x="428" y="269"/>
                  <a:pt x="329" y="263"/>
                </a:cubicBezTo>
                <a:cubicBezTo>
                  <a:pt x="321"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1"/>
          <p:cNvSpPr/>
          <p:nvPr/>
        </p:nvSpPr>
        <p:spPr>
          <a:xfrm>
            <a:off x="1874979" y="706805"/>
            <a:ext cx="134790" cy="134790"/>
          </a:xfrm>
          <a:custGeom>
            <a:avLst/>
            <a:gdLst/>
            <a:ahLst/>
            <a:cxnLst/>
            <a:rect l="l" t="t" r="r" b="b"/>
            <a:pathLst>
              <a:path w="1184" h="1184" extrusionOk="0">
                <a:moveTo>
                  <a:pt x="577" y="1"/>
                </a:moveTo>
                <a:cubicBezTo>
                  <a:pt x="577" y="1"/>
                  <a:pt x="534" y="273"/>
                  <a:pt x="526" y="527"/>
                </a:cubicBezTo>
                <a:cubicBezTo>
                  <a:pt x="325" y="542"/>
                  <a:pt x="1" y="608"/>
                  <a:pt x="1" y="608"/>
                </a:cubicBezTo>
                <a:cubicBezTo>
                  <a:pt x="1" y="608"/>
                  <a:pt x="272" y="650"/>
                  <a:pt x="524" y="659"/>
                </a:cubicBezTo>
                <a:cubicBezTo>
                  <a:pt x="530" y="917"/>
                  <a:pt x="577" y="1183"/>
                  <a:pt x="577" y="1183"/>
                </a:cubicBezTo>
                <a:cubicBezTo>
                  <a:pt x="577" y="1183"/>
                  <a:pt x="644" y="861"/>
                  <a:pt x="658" y="660"/>
                </a:cubicBezTo>
                <a:cubicBezTo>
                  <a:pt x="916" y="655"/>
                  <a:pt x="1184" y="608"/>
                  <a:pt x="1184" y="608"/>
                </a:cubicBezTo>
                <a:cubicBezTo>
                  <a:pt x="1184" y="608"/>
                  <a:pt x="858" y="541"/>
                  <a:pt x="658" y="527"/>
                </a:cubicBezTo>
                <a:cubicBezTo>
                  <a:pt x="644" y="327"/>
                  <a:pt x="577"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1"/>
          <p:cNvSpPr/>
          <p:nvPr/>
        </p:nvSpPr>
        <p:spPr>
          <a:xfrm>
            <a:off x="4881153" y="4247082"/>
            <a:ext cx="269125" cy="269239"/>
          </a:xfrm>
          <a:custGeom>
            <a:avLst/>
            <a:gdLst/>
            <a:ahLst/>
            <a:cxnLst/>
            <a:rect l="l" t="t" r="r" b="b"/>
            <a:pathLst>
              <a:path w="2364" h="2365" extrusionOk="0">
                <a:moveTo>
                  <a:pt x="1150" y="1"/>
                </a:moveTo>
                <a:cubicBezTo>
                  <a:pt x="1150" y="1"/>
                  <a:pt x="1065" y="546"/>
                  <a:pt x="1048" y="1052"/>
                </a:cubicBezTo>
                <a:cubicBezTo>
                  <a:pt x="647" y="1080"/>
                  <a:pt x="0" y="1214"/>
                  <a:pt x="0" y="1214"/>
                </a:cubicBezTo>
                <a:cubicBezTo>
                  <a:pt x="0" y="1214"/>
                  <a:pt x="541" y="1299"/>
                  <a:pt x="1047" y="1316"/>
                </a:cubicBezTo>
                <a:cubicBezTo>
                  <a:pt x="1058" y="1832"/>
                  <a:pt x="1150" y="2365"/>
                  <a:pt x="1150" y="2365"/>
                </a:cubicBezTo>
                <a:cubicBezTo>
                  <a:pt x="1150" y="2365"/>
                  <a:pt x="1283" y="1718"/>
                  <a:pt x="1312" y="1318"/>
                </a:cubicBezTo>
                <a:cubicBezTo>
                  <a:pt x="1828" y="1305"/>
                  <a:pt x="2364" y="1214"/>
                  <a:pt x="2364" y="1214"/>
                </a:cubicBezTo>
                <a:cubicBezTo>
                  <a:pt x="2364" y="1214"/>
                  <a:pt x="1712" y="1080"/>
                  <a:pt x="1312" y="1052"/>
                </a:cubicBezTo>
                <a:cubicBezTo>
                  <a:pt x="1284" y="651"/>
                  <a:pt x="1150" y="1"/>
                  <a:pt x="1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1"/>
          <p:cNvSpPr/>
          <p:nvPr/>
        </p:nvSpPr>
        <p:spPr>
          <a:xfrm>
            <a:off x="5996476" y="1040106"/>
            <a:ext cx="67395" cy="6739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1"/>
          <p:cNvSpPr/>
          <p:nvPr/>
        </p:nvSpPr>
        <p:spPr>
          <a:xfrm>
            <a:off x="3957025" y="1690656"/>
            <a:ext cx="134790" cy="134790"/>
          </a:xfrm>
          <a:custGeom>
            <a:avLst/>
            <a:gdLst/>
            <a:ahLst/>
            <a:cxnLst/>
            <a:rect l="l" t="t" r="r" b="b"/>
            <a:pathLst>
              <a:path w="1184" h="1184" extrusionOk="0">
                <a:moveTo>
                  <a:pt x="576" y="1"/>
                </a:moveTo>
                <a:cubicBezTo>
                  <a:pt x="576" y="1"/>
                  <a:pt x="534" y="273"/>
                  <a:pt x="526" y="526"/>
                </a:cubicBezTo>
                <a:cubicBezTo>
                  <a:pt x="325" y="541"/>
                  <a:pt x="1" y="608"/>
                  <a:pt x="1" y="608"/>
                </a:cubicBezTo>
                <a:cubicBezTo>
                  <a:pt x="1" y="608"/>
                  <a:pt x="272" y="650"/>
                  <a:pt x="524" y="659"/>
                </a:cubicBezTo>
                <a:cubicBezTo>
                  <a:pt x="529" y="917"/>
                  <a:pt x="576" y="1184"/>
                  <a:pt x="576" y="1184"/>
                </a:cubicBezTo>
                <a:cubicBezTo>
                  <a:pt x="576" y="1184"/>
                  <a:pt x="642" y="860"/>
                  <a:pt x="658" y="660"/>
                </a:cubicBezTo>
                <a:cubicBezTo>
                  <a:pt x="916" y="655"/>
                  <a:pt x="1184" y="608"/>
                  <a:pt x="1184" y="608"/>
                </a:cubicBezTo>
                <a:cubicBezTo>
                  <a:pt x="1184" y="608"/>
                  <a:pt x="858" y="541"/>
                  <a:pt x="658"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1"/>
          <p:cNvSpPr/>
          <p:nvPr/>
        </p:nvSpPr>
        <p:spPr>
          <a:xfrm>
            <a:off x="6626397" y="1555866"/>
            <a:ext cx="134790" cy="134790"/>
          </a:xfrm>
          <a:custGeom>
            <a:avLst/>
            <a:gdLst/>
            <a:ahLst/>
            <a:cxnLst/>
            <a:rect l="l" t="t" r="r" b="b"/>
            <a:pathLst>
              <a:path w="1184" h="1184" extrusionOk="0">
                <a:moveTo>
                  <a:pt x="576" y="1"/>
                </a:moveTo>
                <a:cubicBezTo>
                  <a:pt x="576" y="1"/>
                  <a:pt x="533" y="273"/>
                  <a:pt x="525" y="527"/>
                </a:cubicBezTo>
                <a:cubicBezTo>
                  <a:pt x="325" y="541"/>
                  <a:pt x="0" y="608"/>
                  <a:pt x="0" y="608"/>
                </a:cubicBezTo>
                <a:cubicBezTo>
                  <a:pt x="0" y="608"/>
                  <a:pt x="271" y="650"/>
                  <a:pt x="524" y="659"/>
                </a:cubicBezTo>
                <a:cubicBezTo>
                  <a:pt x="529" y="917"/>
                  <a:pt x="576" y="1184"/>
                  <a:pt x="576" y="1184"/>
                </a:cubicBezTo>
                <a:cubicBezTo>
                  <a:pt x="576" y="1184"/>
                  <a:pt x="643" y="860"/>
                  <a:pt x="657" y="660"/>
                </a:cubicBezTo>
                <a:cubicBezTo>
                  <a:pt x="915" y="655"/>
                  <a:pt x="1183" y="608"/>
                  <a:pt x="1183" y="608"/>
                </a:cubicBezTo>
                <a:cubicBezTo>
                  <a:pt x="1183" y="608"/>
                  <a:pt x="858" y="541"/>
                  <a:pt x="657" y="527"/>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82" name="Google Shape;3382;p41"/>
          <p:cNvCxnSpPr/>
          <p:nvPr/>
        </p:nvCxnSpPr>
        <p:spPr>
          <a:xfrm rot="10800000" flipH="1">
            <a:off x="3207648" y="3105236"/>
            <a:ext cx="4612500" cy="54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199241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86"/>
        <p:cNvGrpSpPr/>
        <p:nvPr/>
      </p:nvGrpSpPr>
      <p:grpSpPr>
        <a:xfrm>
          <a:off x="0" y="0"/>
          <a:ext cx="0" cy="0"/>
          <a:chOff x="0" y="0"/>
          <a:chExt cx="0" cy="0"/>
        </a:xfrm>
      </p:grpSpPr>
      <p:sp>
        <p:nvSpPr>
          <p:cNvPr id="3393" name="Google Shape;3393;p42"/>
          <p:cNvSpPr txBox="1">
            <a:spLocks noGrp="1"/>
          </p:cNvSpPr>
          <p:nvPr>
            <p:ph type="title"/>
          </p:nvPr>
        </p:nvSpPr>
        <p:spPr>
          <a:xfrm>
            <a:off x="4140248" y="2307900"/>
            <a:ext cx="2729559"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accent6"/>
                </a:solidFill>
              </a:rPr>
              <a:t>Quản Trị</a:t>
            </a:r>
            <a:endParaRPr sz="2000" dirty="0">
              <a:solidFill>
                <a:schemeClr val="accent6"/>
              </a:solidFill>
            </a:endParaRPr>
          </a:p>
        </p:txBody>
      </p:sp>
      <p:sp>
        <p:nvSpPr>
          <p:cNvPr id="3395" name="Google Shape;3395;p42"/>
          <p:cNvSpPr txBox="1">
            <a:spLocks noGrp="1"/>
          </p:cNvSpPr>
          <p:nvPr>
            <p:ph type="title"/>
          </p:nvPr>
        </p:nvSpPr>
        <p:spPr>
          <a:xfrm>
            <a:off x="1423706" y="2465873"/>
            <a:ext cx="2068607"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Tài Khoản</a:t>
            </a:r>
            <a:endParaRPr sz="2000" dirty="0"/>
          </a:p>
        </p:txBody>
      </p:sp>
      <p:sp>
        <p:nvSpPr>
          <p:cNvPr id="3396" name="Google Shape;3396;p42"/>
          <p:cNvSpPr txBox="1">
            <a:spLocks noGrp="1"/>
          </p:cNvSpPr>
          <p:nvPr>
            <p:ph type="title"/>
          </p:nvPr>
        </p:nvSpPr>
        <p:spPr>
          <a:xfrm>
            <a:off x="4216076" y="3587498"/>
            <a:ext cx="2951694"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accent6"/>
                </a:solidFill>
              </a:rPr>
              <a:t>Người Dùng</a:t>
            </a:r>
            <a:endParaRPr sz="2000" dirty="0">
              <a:solidFill>
                <a:schemeClr val="accent6"/>
              </a:solidFill>
            </a:endParaRPr>
          </a:p>
        </p:txBody>
      </p:sp>
      <p:cxnSp>
        <p:nvCxnSpPr>
          <p:cNvPr id="3402" name="Google Shape;3402;p42"/>
          <p:cNvCxnSpPr>
            <a:cxnSpLocks/>
          </p:cNvCxnSpPr>
          <p:nvPr/>
        </p:nvCxnSpPr>
        <p:spPr>
          <a:xfrm flipV="1">
            <a:off x="3294035" y="1525296"/>
            <a:ext cx="527558" cy="1218985"/>
          </a:xfrm>
          <a:prstGeom prst="curvedConnector3">
            <a:avLst>
              <a:gd name="adj1" fmla="val 50000"/>
            </a:avLst>
          </a:prstGeom>
          <a:noFill/>
          <a:ln w="9525" cap="flat" cmpd="sng">
            <a:solidFill>
              <a:schemeClr val="dk2"/>
            </a:solidFill>
            <a:prstDash val="solid"/>
            <a:round/>
            <a:headEnd type="none" w="med" len="med"/>
            <a:tailEnd type="oval" w="med" len="med"/>
          </a:ln>
        </p:spPr>
      </p:cxnSp>
      <p:cxnSp>
        <p:nvCxnSpPr>
          <p:cNvPr id="3403" name="Google Shape;3403;p42"/>
          <p:cNvCxnSpPr>
            <a:cxnSpLocks/>
          </p:cNvCxnSpPr>
          <p:nvPr/>
        </p:nvCxnSpPr>
        <p:spPr>
          <a:xfrm>
            <a:off x="3294035" y="2758708"/>
            <a:ext cx="527559" cy="1092640"/>
          </a:xfrm>
          <a:prstGeom prst="curvedConnector3">
            <a:avLst>
              <a:gd name="adj1" fmla="val 50000"/>
            </a:avLst>
          </a:prstGeom>
          <a:noFill/>
          <a:ln w="9525" cap="flat" cmpd="sng">
            <a:solidFill>
              <a:schemeClr val="dk2"/>
            </a:solidFill>
            <a:prstDash val="solid"/>
            <a:round/>
            <a:headEnd type="none" w="med" len="med"/>
            <a:tailEnd type="oval" w="med" len="med"/>
          </a:ln>
        </p:spPr>
      </p:cxnSp>
      <p:sp>
        <p:nvSpPr>
          <p:cNvPr id="3450" name="Google Shape;3450;p42"/>
          <p:cNvSpPr/>
          <p:nvPr/>
        </p:nvSpPr>
        <p:spPr>
          <a:xfrm>
            <a:off x="6012054" y="3699175"/>
            <a:ext cx="57349" cy="57458"/>
          </a:xfrm>
          <a:custGeom>
            <a:avLst/>
            <a:gdLst/>
            <a:ahLst/>
            <a:cxnLst/>
            <a:rect l="l" t="t" r="r" b="b"/>
            <a:pathLst>
              <a:path w="523" h="524" extrusionOk="0">
                <a:moveTo>
                  <a:pt x="255" y="0"/>
                </a:moveTo>
                <a:cubicBezTo>
                  <a:pt x="255" y="0"/>
                  <a:pt x="236" y="121"/>
                  <a:pt x="232" y="234"/>
                </a:cubicBezTo>
                <a:cubicBezTo>
                  <a:pt x="143" y="240"/>
                  <a:pt x="1" y="268"/>
                  <a:pt x="1" y="268"/>
                </a:cubicBezTo>
                <a:cubicBezTo>
                  <a:pt x="1" y="268"/>
                  <a:pt x="121" y="287"/>
                  <a:pt x="232" y="290"/>
                </a:cubicBezTo>
                <a:cubicBezTo>
                  <a:pt x="235" y="404"/>
                  <a:pt x="256" y="524"/>
                  <a:pt x="256" y="524"/>
                </a:cubicBezTo>
                <a:cubicBezTo>
                  <a:pt x="256" y="524"/>
                  <a:pt x="283" y="379"/>
                  <a:pt x="289" y="292"/>
                </a:cubicBezTo>
                <a:cubicBezTo>
                  <a:pt x="404" y="289"/>
                  <a:pt x="523" y="268"/>
                  <a:pt x="523" y="268"/>
                </a:cubicBezTo>
                <a:cubicBezTo>
                  <a:pt x="523" y="268"/>
                  <a:pt x="378" y="238"/>
                  <a:pt x="289" y="234"/>
                </a:cubicBezTo>
                <a:cubicBezTo>
                  <a:pt x="283" y="144"/>
                  <a:pt x="255" y="0"/>
                  <a:pt x="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2"/>
          <p:cNvSpPr/>
          <p:nvPr/>
        </p:nvSpPr>
        <p:spPr>
          <a:xfrm>
            <a:off x="7188462" y="2437144"/>
            <a:ext cx="57349" cy="57458"/>
          </a:xfrm>
          <a:custGeom>
            <a:avLst/>
            <a:gdLst/>
            <a:ahLst/>
            <a:cxnLst/>
            <a:rect l="l" t="t" r="r" b="b"/>
            <a:pathLst>
              <a:path w="523" h="524" extrusionOk="0">
                <a:moveTo>
                  <a:pt x="254" y="0"/>
                </a:moveTo>
                <a:cubicBezTo>
                  <a:pt x="254" y="0"/>
                  <a:pt x="236" y="121"/>
                  <a:pt x="232" y="234"/>
                </a:cubicBezTo>
                <a:cubicBezTo>
                  <a:pt x="143" y="240"/>
                  <a:pt x="1" y="269"/>
                  <a:pt x="1" y="269"/>
                </a:cubicBezTo>
                <a:cubicBezTo>
                  <a:pt x="1" y="269"/>
                  <a:pt x="121" y="287"/>
                  <a:pt x="232" y="291"/>
                </a:cubicBezTo>
                <a:cubicBezTo>
                  <a:pt x="234" y="405"/>
                  <a:pt x="255" y="524"/>
                  <a:pt x="255" y="524"/>
                </a:cubicBezTo>
                <a:cubicBezTo>
                  <a:pt x="255" y="524"/>
                  <a:pt x="284" y="381"/>
                  <a:pt x="290" y="292"/>
                </a:cubicBezTo>
                <a:cubicBezTo>
                  <a:pt x="404" y="290"/>
                  <a:pt x="522" y="269"/>
                  <a:pt x="522" y="269"/>
                </a:cubicBezTo>
                <a:cubicBezTo>
                  <a:pt x="522" y="269"/>
                  <a:pt x="379" y="239"/>
                  <a:pt x="290" y="234"/>
                </a:cubicBezTo>
                <a:cubicBezTo>
                  <a:pt x="284" y="145"/>
                  <a:pt x="254" y="0"/>
                  <a:pt x="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2"/>
          <p:cNvSpPr/>
          <p:nvPr/>
        </p:nvSpPr>
        <p:spPr>
          <a:xfrm>
            <a:off x="8355899" y="1300003"/>
            <a:ext cx="129830" cy="129830"/>
          </a:xfrm>
          <a:custGeom>
            <a:avLst/>
            <a:gdLst/>
            <a:ahLst/>
            <a:cxnLst/>
            <a:rect l="l" t="t" r="r" b="b"/>
            <a:pathLst>
              <a:path w="1184" h="1184" extrusionOk="0">
                <a:moveTo>
                  <a:pt x="576" y="1"/>
                </a:moveTo>
                <a:cubicBezTo>
                  <a:pt x="576" y="1"/>
                  <a:pt x="533" y="273"/>
                  <a:pt x="525" y="526"/>
                </a:cubicBezTo>
                <a:cubicBezTo>
                  <a:pt x="325" y="541"/>
                  <a:pt x="1" y="608"/>
                  <a:pt x="1" y="608"/>
                </a:cubicBezTo>
                <a:cubicBezTo>
                  <a:pt x="1" y="608"/>
                  <a:pt x="272" y="650"/>
                  <a:pt x="524" y="659"/>
                </a:cubicBezTo>
                <a:cubicBezTo>
                  <a:pt x="529" y="917"/>
                  <a:pt x="576" y="1184"/>
                  <a:pt x="576" y="1184"/>
                </a:cubicBezTo>
                <a:cubicBezTo>
                  <a:pt x="576" y="1184"/>
                  <a:pt x="641" y="860"/>
                  <a:pt x="657" y="660"/>
                </a:cubicBezTo>
                <a:cubicBezTo>
                  <a:pt x="916" y="655"/>
                  <a:pt x="1184" y="608"/>
                  <a:pt x="1184" y="608"/>
                </a:cubicBezTo>
                <a:cubicBezTo>
                  <a:pt x="1184" y="608"/>
                  <a:pt x="858" y="541"/>
                  <a:pt x="657" y="526"/>
                </a:cubicBezTo>
                <a:cubicBezTo>
                  <a:pt x="643"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2"/>
          <p:cNvSpPr/>
          <p:nvPr/>
        </p:nvSpPr>
        <p:spPr>
          <a:xfrm>
            <a:off x="6456868" y="1525296"/>
            <a:ext cx="129830" cy="129830"/>
          </a:xfrm>
          <a:custGeom>
            <a:avLst/>
            <a:gdLst/>
            <a:ahLst/>
            <a:cxnLst/>
            <a:rect l="l" t="t" r="r" b="b"/>
            <a:pathLst>
              <a:path w="1184" h="1184" extrusionOk="0">
                <a:moveTo>
                  <a:pt x="576" y="1"/>
                </a:moveTo>
                <a:cubicBezTo>
                  <a:pt x="576" y="1"/>
                  <a:pt x="533" y="273"/>
                  <a:pt x="525" y="526"/>
                </a:cubicBezTo>
                <a:cubicBezTo>
                  <a:pt x="325" y="541"/>
                  <a:pt x="0" y="608"/>
                  <a:pt x="0" y="608"/>
                </a:cubicBezTo>
                <a:cubicBezTo>
                  <a:pt x="0" y="608"/>
                  <a:pt x="272" y="650"/>
                  <a:pt x="524" y="659"/>
                </a:cubicBezTo>
                <a:cubicBezTo>
                  <a:pt x="529" y="917"/>
                  <a:pt x="576" y="1184"/>
                  <a:pt x="576" y="1184"/>
                </a:cubicBezTo>
                <a:cubicBezTo>
                  <a:pt x="576" y="1184"/>
                  <a:pt x="641" y="860"/>
                  <a:pt x="657" y="660"/>
                </a:cubicBezTo>
                <a:cubicBezTo>
                  <a:pt x="915" y="655"/>
                  <a:pt x="1183" y="608"/>
                  <a:pt x="1183" y="608"/>
                </a:cubicBezTo>
                <a:cubicBezTo>
                  <a:pt x="1183" y="608"/>
                  <a:pt x="858" y="541"/>
                  <a:pt x="657" y="526"/>
                </a:cubicBezTo>
                <a:cubicBezTo>
                  <a:pt x="642" y="326"/>
                  <a:pt x="576" y="1"/>
                  <a:pt x="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2"/>
          <p:cNvSpPr/>
          <p:nvPr/>
        </p:nvSpPr>
        <p:spPr>
          <a:xfrm>
            <a:off x="7660376" y="653294"/>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2"/>
          <p:cNvSpPr/>
          <p:nvPr/>
        </p:nvSpPr>
        <p:spPr>
          <a:xfrm>
            <a:off x="1571630" y="3855868"/>
            <a:ext cx="259440" cy="259330"/>
          </a:xfrm>
          <a:custGeom>
            <a:avLst/>
            <a:gdLst/>
            <a:ahLst/>
            <a:cxnLst/>
            <a:rect l="l" t="t" r="r" b="b"/>
            <a:pathLst>
              <a:path w="2366" h="2365" extrusionOk="0">
                <a:moveTo>
                  <a:pt x="1151" y="1"/>
                </a:moveTo>
                <a:cubicBezTo>
                  <a:pt x="1151" y="1"/>
                  <a:pt x="1067" y="546"/>
                  <a:pt x="1049" y="1052"/>
                </a:cubicBezTo>
                <a:cubicBezTo>
                  <a:pt x="649" y="1080"/>
                  <a:pt x="1" y="1214"/>
                  <a:pt x="1" y="1214"/>
                </a:cubicBezTo>
                <a:cubicBezTo>
                  <a:pt x="1" y="1214"/>
                  <a:pt x="543" y="1299"/>
                  <a:pt x="1048" y="1316"/>
                </a:cubicBezTo>
                <a:cubicBezTo>
                  <a:pt x="1059" y="1832"/>
                  <a:pt x="1151" y="2365"/>
                  <a:pt x="1151" y="2365"/>
                </a:cubicBezTo>
                <a:cubicBezTo>
                  <a:pt x="1151" y="2365"/>
                  <a:pt x="1283" y="1718"/>
                  <a:pt x="1314" y="1318"/>
                </a:cubicBezTo>
                <a:cubicBezTo>
                  <a:pt x="1829" y="1306"/>
                  <a:pt x="2366" y="1214"/>
                  <a:pt x="2366" y="1214"/>
                </a:cubicBezTo>
                <a:cubicBezTo>
                  <a:pt x="2366" y="1214"/>
                  <a:pt x="1714" y="1080"/>
                  <a:pt x="1314" y="1052"/>
                </a:cubicBezTo>
                <a:cubicBezTo>
                  <a:pt x="1284" y="651"/>
                  <a:pt x="1151" y="1"/>
                  <a:pt x="1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2"/>
          <p:cNvSpPr/>
          <p:nvPr/>
        </p:nvSpPr>
        <p:spPr>
          <a:xfrm>
            <a:off x="3106917" y="1887925"/>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2"/>
          <p:cNvSpPr/>
          <p:nvPr/>
        </p:nvSpPr>
        <p:spPr>
          <a:xfrm>
            <a:off x="574940" y="2360608"/>
            <a:ext cx="64915" cy="64805"/>
          </a:xfrm>
          <a:custGeom>
            <a:avLst/>
            <a:gdLst/>
            <a:ahLst/>
            <a:cxnLst/>
            <a:rect l="l" t="t" r="r" b="b"/>
            <a:pathLst>
              <a:path w="592" h="591" extrusionOk="0">
                <a:moveTo>
                  <a:pt x="287" y="0"/>
                </a:moveTo>
                <a:cubicBezTo>
                  <a:pt x="287" y="0"/>
                  <a:pt x="266" y="136"/>
                  <a:pt x="262" y="264"/>
                </a:cubicBezTo>
                <a:cubicBezTo>
                  <a:pt x="162" y="270"/>
                  <a:pt x="0" y="304"/>
                  <a:pt x="0" y="304"/>
                </a:cubicBezTo>
                <a:cubicBezTo>
                  <a:pt x="0" y="304"/>
                  <a:pt x="136" y="325"/>
                  <a:pt x="262" y="329"/>
                </a:cubicBezTo>
                <a:cubicBezTo>
                  <a:pt x="265" y="458"/>
                  <a:pt x="288" y="591"/>
                  <a:pt x="288" y="591"/>
                </a:cubicBezTo>
                <a:cubicBezTo>
                  <a:pt x="288" y="591"/>
                  <a:pt x="321" y="428"/>
                  <a:pt x="329" y="329"/>
                </a:cubicBezTo>
                <a:cubicBezTo>
                  <a:pt x="459" y="327"/>
                  <a:pt x="592" y="303"/>
                  <a:pt x="592" y="303"/>
                </a:cubicBezTo>
                <a:cubicBezTo>
                  <a:pt x="592" y="303"/>
                  <a:pt x="428" y="269"/>
                  <a:pt x="329" y="262"/>
                </a:cubicBezTo>
                <a:cubicBezTo>
                  <a:pt x="321" y="165"/>
                  <a:pt x="287"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 name="Google Shape;3402;p42">
            <a:extLst>
              <a:ext uri="{FF2B5EF4-FFF2-40B4-BE49-F238E27FC236}">
                <a16:creationId xmlns:a16="http://schemas.microsoft.com/office/drawing/2014/main" id="{CD712000-A15C-A39B-AC35-FDFAF2FDCB9E}"/>
              </a:ext>
            </a:extLst>
          </p:cNvPr>
          <p:cNvCxnSpPr>
            <a:cxnSpLocks/>
          </p:cNvCxnSpPr>
          <p:nvPr/>
        </p:nvCxnSpPr>
        <p:spPr>
          <a:xfrm flipV="1">
            <a:off x="3329816" y="2572831"/>
            <a:ext cx="1227959" cy="186958"/>
          </a:xfrm>
          <a:prstGeom prst="curvedConnector3">
            <a:avLst>
              <a:gd name="adj1" fmla="val 50000"/>
            </a:avLst>
          </a:prstGeom>
          <a:noFill/>
          <a:ln w="9525" cap="flat" cmpd="sng">
            <a:solidFill>
              <a:schemeClr val="dk2"/>
            </a:solidFill>
            <a:prstDash val="solid"/>
            <a:round/>
            <a:headEnd type="none" w="med" len="med"/>
            <a:tailEnd type="oval" w="med" len="med"/>
          </a:ln>
        </p:spPr>
      </p:cxnSp>
      <p:sp>
        <p:nvSpPr>
          <p:cNvPr id="6" name="Google Shape;3393;p42">
            <a:extLst>
              <a:ext uri="{FF2B5EF4-FFF2-40B4-BE49-F238E27FC236}">
                <a16:creationId xmlns:a16="http://schemas.microsoft.com/office/drawing/2014/main" id="{EEABCD61-E547-BDD8-B815-7FEAF7DAC379}"/>
              </a:ext>
            </a:extLst>
          </p:cNvPr>
          <p:cNvSpPr txBox="1">
            <a:spLocks/>
          </p:cNvSpPr>
          <p:nvPr/>
        </p:nvSpPr>
        <p:spPr>
          <a:xfrm>
            <a:off x="3957629" y="1232928"/>
            <a:ext cx="2729559"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100"/>
              <a:buFont typeface="Exo Medium"/>
              <a:buNone/>
              <a:defRPr sz="3100" b="0" i="0" u="none" strike="noStrike" cap="none">
                <a:solidFill>
                  <a:schemeClr val="accent4"/>
                </a:solidFill>
                <a:latin typeface="Exo Medium"/>
                <a:ea typeface="Exo Medium"/>
                <a:cs typeface="Exo Medium"/>
                <a:sym typeface="Exo Medium"/>
              </a:defRPr>
            </a:lvl1pPr>
            <a:lvl2pPr marR="0" lvl="1" algn="l" rtl="0">
              <a:lnSpc>
                <a:spcPct val="100000"/>
              </a:lnSpc>
              <a:spcBef>
                <a:spcPts val="0"/>
              </a:spcBef>
              <a:spcAft>
                <a:spcPts val="0"/>
              </a:spcAft>
              <a:buClr>
                <a:schemeClr val="accent4"/>
              </a:buClr>
              <a:buSzPts val="3100"/>
              <a:buFont typeface="Exo Medium"/>
              <a:buNone/>
              <a:defRPr sz="3100" b="0" i="0" u="none" strike="noStrike" cap="none">
                <a:solidFill>
                  <a:schemeClr val="accent4"/>
                </a:solidFill>
                <a:latin typeface="Exo Medium"/>
                <a:ea typeface="Exo Medium"/>
                <a:cs typeface="Exo Medium"/>
                <a:sym typeface="Exo Medium"/>
              </a:defRPr>
            </a:lvl2pPr>
            <a:lvl3pPr marR="0" lvl="2" algn="l" rtl="0">
              <a:lnSpc>
                <a:spcPct val="100000"/>
              </a:lnSpc>
              <a:spcBef>
                <a:spcPts val="0"/>
              </a:spcBef>
              <a:spcAft>
                <a:spcPts val="0"/>
              </a:spcAft>
              <a:buClr>
                <a:schemeClr val="accent4"/>
              </a:buClr>
              <a:buSzPts val="3100"/>
              <a:buFont typeface="Exo Medium"/>
              <a:buNone/>
              <a:defRPr sz="3100" b="0" i="0" u="none" strike="noStrike" cap="none">
                <a:solidFill>
                  <a:schemeClr val="accent4"/>
                </a:solidFill>
                <a:latin typeface="Exo Medium"/>
                <a:ea typeface="Exo Medium"/>
                <a:cs typeface="Exo Medium"/>
                <a:sym typeface="Exo Medium"/>
              </a:defRPr>
            </a:lvl3pPr>
            <a:lvl4pPr marR="0" lvl="3" algn="l" rtl="0">
              <a:lnSpc>
                <a:spcPct val="100000"/>
              </a:lnSpc>
              <a:spcBef>
                <a:spcPts val="0"/>
              </a:spcBef>
              <a:spcAft>
                <a:spcPts val="0"/>
              </a:spcAft>
              <a:buClr>
                <a:schemeClr val="accent4"/>
              </a:buClr>
              <a:buSzPts val="3100"/>
              <a:buFont typeface="Exo Medium"/>
              <a:buNone/>
              <a:defRPr sz="3100" b="0" i="0" u="none" strike="noStrike" cap="none">
                <a:solidFill>
                  <a:schemeClr val="accent4"/>
                </a:solidFill>
                <a:latin typeface="Exo Medium"/>
                <a:ea typeface="Exo Medium"/>
                <a:cs typeface="Exo Medium"/>
                <a:sym typeface="Exo Medium"/>
              </a:defRPr>
            </a:lvl4pPr>
            <a:lvl5pPr marR="0" lvl="4" algn="l" rtl="0">
              <a:lnSpc>
                <a:spcPct val="100000"/>
              </a:lnSpc>
              <a:spcBef>
                <a:spcPts val="0"/>
              </a:spcBef>
              <a:spcAft>
                <a:spcPts val="0"/>
              </a:spcAft>
              <a:buClr>
                <a:schemeClr val="accent4"/>
              </a:buClr>
              <a:buSzPts val="3100"/>
              <a:buFont typeface="Exo Medium"/>
              <a:buNone/>
              <a:defRPr sz="3100" b="0" i="0" u="none" strike="noStrike" cap="none">
                <a:solidFill>
                  <a:schemeClr val="accent4"/>
                </a:solidFill>
                <a:latin typeface="Exo Medium"/>
                <a:ea typeface="Exo Medium"/>
                <a:cs typeface="Exo Medium"/>
                <a:sym typeface="Exo Medium"/>
              </a:defRPr>
            </a:lvl5pPr>
            <a:lvl6pPr marR="0" lvl="5" algn="l" rtl="0">
              <a:lnSpc>
                <a:spcPct val="100000"/>
              </a:lnSpc>
              <a:spcBef>
                <a:spcPts val="0"/>
              </a:spcBef>
              <a:spcAft>
                <a:spcPts val="0"/>
              </a:spcAft>
              <a:buClr>
                <a:schemeClr val="accent4"/>
              </a:buClr>
              <a:buSzPts val="3100"/>
              <a:buFont typeface="Exo Medium"/>
              <a:buNone/>
              <a:defRPr sz="3100" b="0" i="0" u="none" strike="noStrike" cap="none">
                <a:solidFill>
                  <a:schemeClr val="accent4"/>
                </a:solidFill>
                <a:latin typeface="Exo Medium"/>
                <a:ea typeface="Exo Medium"/>
                <a:cs typeface="Exo Medium"/>
                <a:sym typeface="Exo Medium"/>
              </a:defRPr>
            </a:lvl6pPr>
            <a:lvl7pPr marR="0" lvl="6" algn="l" rtl="0">
              <a:lnSpc>
                <a:spcPct val="100000"/>
              </a:lnSpc>
              <a:spcBef>
                <a:spcPts val="0"/>
              </a:spcBef>
              <a:spcAft>
                <a:spcPts val="0"/>
              </a:spcAft>
              <a:buClr>
                <a:schemeClr val="accent4"/>
              </a:buClr>
              <a:buSzPts val="3100"/>
              <a:buFont typeface="Exo Medium"/>
              <a:buNone/>
              <a:defRPr sz="3100" b="0" i="0" u="none" strike="noStrike" cap="none">
                <a:solidFill>
                  <a:schemeClr val="accent4"/>
                </a:solidFill>
                <a:latin typeface="Exo Medium"/>
                <a:ea typeface="Exo Medium"/>
                <a:cs typeface="Exo Medium"/>
                <a:sym typeface="Exo Medium"/>
              </a:defRPr>
            </a:lvl7pPr>
            <a:lvl8pPr marR="0" lvl="7" algn="l" rtl="0">
              <a:lnSpc>
                <a:spcPct val="100000"/>
              </a:lnSpc>
              <a:spcBef>
                <a:spcPts val="0"/>
              </a:spcBef>
              <a:spcAft>
                <a:spcPts val="0"/>
              </a:spcAft>
              <a:buClr>
                <a:schemeClr val="accent4"/>
              </a:buClr>
              <a:buSzPts val="3100"/>
              <a:buFont typeface="Exo Medium"/>
              <a:buNone/>
              <a:defRPr sz="3100" b="0" i="0" u="none" strike="noStrike" cap="none">
                <a:solidFill>
                  <a:schemeClr val="accent4"/>
                </a:solidFill>
                <a:latin typeface="Exo Medium"/>
                <a:ea typeface="Exo Medium"/>
                <a:cs typeface="Exo Medium"/>
                <a:sym typeface="Exo Medium"/>
              </a:defRPr>
            </a:lvl8pPr>
            <a:lvl9pPr marR="0" lvl="8" algn="l" rtl="0">
              <a:lnSpc>
                <a:spcPct val="100000"/>
              </a:lnSpc>
              <a:spcBef>
                <a:spcPts val="0"/>
              </a:spcBef>
              <a:spcAft>
                <a:spcPts val="0"/>
              </a:spcAft>
              <a:buClr>
                <a:schemeClr val="accent4"/>
              </a:buClr>
              <a:buSzPts val="3100"/>
              <a:buFont typeface="Exo Medium"/>
              <a:buNone/>
              <a:defRPr sz="3100" b="0" i="0" u="none" strike="noStrike" cap="none">
                <a:solidFill>
                  <a:schemeClr val="accent4"/>
                </a:solidFill>
                <a:latin typeface="Exo Medium"/>
                <a:ea typeface="Exo Medium"/>
                <a:cs typeface="Exo Medium"/>
                <a:sym typeface="Exo Medium"/>
              </a:defRPr>
            </a:lvl9pPr>
          </a:lstStyle>
          <a:p>
            <a:pPr algn="ctr"/>
            <a:r>
              <a:rPr lang="en-US" sz="2000" dirty="0">
                <a:solidFill>
                  <a:schemeClr val="accent6"/>
                </a:solidFill>
              </a:rPr>
              <a:t>Admin</a:t>
            </a: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7"/>
        <p:cNvGrpSpPr/>
        <p:nvPr/>
      </p:nvGrpSpPr>
      <p:grpSpPr>
        <a:xfrm>
          <a:off x="0" y="0"/>
          <a:ext cx="0" cy="0"/>
          <a:chOff x="0" y="0"/>
          <a:chExt cx="0" cy="0"/>
        </a:xfrm>
      </p:grpSpPr>
      <p:sp>
        <p:nvSpPr>
          <p:cNvPr id="3578" name="Google Shape;3578;p4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Phân Hệ </a:t>
            </a:r>
            <a:r>
              <a:rPr lang="vi-VN" dirty="0"/>
              <a:t>Admin</a:t>
            </a:r>
            <a:endParaRPr dirty="0"/>
          </a:p>
        </p:txBody>
      </p:sp>
      <p:grpSp>
        <p:nvGrpSpPr>
          <p:cNvPr id="3610" name="Google Shape;3610;p44"/>
          <p:cNvGrpSpPr/>
          <p:nvPr/>
        </p:nvGrpSpPr>
        <p:grpSpPr>
          <a:xfrm rot="-764523">
            <a:off x="7831340" y="98508"/>
            <a:ext cx="1060412" cy="1031370"/>
            <a:chOff x="1792007" y="2646028"/>
            <a:chExt cx="552056" cy="504153"/>
          </a:xfrm>
        </p:grpSpPr>
        <p:sp>
          <p:nvSpPr>
            <p:cNvPr id="3611" name="Google Shape;3611;p44"/>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4"/>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4"/>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4"/>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4"/>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4"/>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4"/>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4"/>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4"/>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4"/>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4"/>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4"/>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4"/>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4"/>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7" name="Google Shape;3627;p44"/>
          <p:cNvSpPr/>
          <p:nvPr/>
        </p:nvSpPr>
        <p:spPr>
          <a:xfrm>
            <a:off x="4208911" y="2360203"/>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4"/>
          <p:cNvSpPr/>
          <p:nvPr/>
        </p:nvSpPr>
        <p:spPr>
          <a:xfrm>
            <a:off x="5519941" y="669813"/>
            <a:ext cx="57349"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4"/>
          <p:cNvSpPr/>
          <p:nvPr/>
        </p:nvSpPr>
        <p:spPr>
          <a:xfrm>
            <a:off x="4172727" y="1104291"/>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4"/>
          <p:cNvSpPr/>
          <p:nvPr/>
        </p:nvSpPr>
        <p:spPr>
          <a:xfrm>
            <a:off x="1034543" y="1362155"/>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94;p42">
            <a:extLst>
              <a:ext uri="{FF2B5EF4-FFF2-40B4-BE49-F238E27FC236}">
                <a16:creationId xmlns:a16="http://schemas.microsoft.com/office/drawing/2014/main" id="{9D12D686-9842-C0F2-13D1-7BF56E2AD353}"/>
              </a:ext>
            </a:extLst>
          </p:cNvPr>
          <p:cNvSpPr txBox="1">
            <a:spLocks/>
          </p:cNvSpPr>
          <p:nvPr/>
        </p:nvSpPr>
        <p:spPr>
          <a:xfrm>
            <a:off x="536293" y="1560499"/>
            <a:ext cx="4511700" cy="36884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1600"/>
              </a:spcBef>
              <a:spcAft>
                <a:spcPts val="1600"/>
              </a:spcAft>
              <a:buClr>
                <a:schemeClr val="dk1"/>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nSpc>
                <a:spcPct val="150000"/>
              </a:lnSpc>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Admin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quyền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ruy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vi-VN" dirty="0">
                <a:effectLst/>
                <a:latin typeface="Times New Roman" panose="02020603050405020304" pitchFamily="18" charset="0"/>
                <a:ea typeface="Calibri" panose="020F0502020204030204" pitchFamily="34" charset="0"/>
                <a:cs typeface="Times New Roman" panose="02020603050405020304" pitchFamily="18" charset="0"/>
              </a:rPr>
              <a:t>phần mềm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quản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toàn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hóa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đơn</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khách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hàng</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nhân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viên</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sản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phẩm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tài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khoản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pPr marL="0">
              <a:lnSpc>
                <a:spcPct val="150000"/>
              </a:lnSpc>
              <a:spcAft>
                <a:spcPts val="800"/>
              </a:spcAft>
            </a:pPr>
            <a:endParaRPr lang="en-US" dirty="0">
              <a:effectLst/>
              <a:latin typeface="Times New Roman" panose="02020603050405020304" pitchFamily="18" charset="0"/>
              <a:ea typeface="Calibri" panose="020F0502020204030204" pitchFamily="34" charset="0"/>
              <a:cs typeface="Cordia New" panose="020B0304020202020204" pitchFamily="34" charset="-34"/>
            </a:endParaRPr>
          </a:p>
        </p:txBody>
      </p:sp>
      <p:pic>
        <p:nvPicPr>
          <p:cNvPr id="5" name="Picture 4">
            <a:extLst>
              <a:ext uri="{FF2B5EF4-FFF2-40B4-BE49-F238E27FC236}">
                <a16:creationId xmlns:a16="http://schemas.microsoft.com/office/drawing/2014/main" id="{C477AFA0-39A1-D946-442D-7306CCE45148}"/>
              </a:ext>
            </a:extLst>
          </p:cNvPr>
          <p:cNvPicPr>
            <a:picLocks noChangeAspect="1"/>
          </p:cNvPicPr>
          <p:nvPr/>
        </p:nvPicPr>
        <p:blipFill>
          <a:blip r:embed="rId3"/>
          <a:stretch>
            <a:fillRect/>
          </a:stretch>
        </p:blipFill>
        <p:spPr>
          <a:xfrm>
            <a:off x="5829616" y="1622258"/>
            <a:ext cx="2035847" cy="18989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7"/>
        <p:cNvGrpSpPr/>
        <p:nvPr/>
      </p:nvGrpSpPr>
      <p:grpSpPr>
        <a:xfrm>
          <a:off x="0" y="0"/>
          <a:ext cx="0" cy="0"/>
          <a:chOff x="0" y="0"/>
          <a:chExt cx="0" cy="0"/>
        </a:xfrm>
      </p:grpSpPr>
      <p:sp>
        <p:nvSpPr>
          <p:cNvPr id="3578" name="Google Shape;3578;p4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Phân Hệ </a:t>
            </a:r>
            <a:r>
              <a:rPr lang="vi-VN" dirty="0"/>
              <a:t>Quản Lý</a:t>
            </a:r>
            <a:endParaRPr dirty="0"/>
          </a:p>
        </p:txBody>
      </p:sp>
      <p:grpSp>
        <p:nvGrpSpPr>
          <p:cNvPr id="3610" name="Google Shape;3610;p44"/>
          <p:cNvGrpSpPr/>
          <p:nvPr/>
        </p:nvGrpSpPr>
        <p:grpSpPr>
          <a:xfrm rot="-764523">
            <a:off x="7831340" y="98508"/>
            <a:ext cx="1060412" cy="1031370"/>
            <a:chOff x="1792007" y="2646028"/>
            <a:chExt cx="552056" cy="504153"/>
          </a:xfrm>
        </p:grpSpPr>
        <p:sp>
          <p:nvSpPr>
            <p:cNvPr id="3611" name="Google Shape;3611;p44"/>
            <p:cNvSpPr/>
            <p:nvPr/>
          </p:nvSpPr>
          <p:spPr>
            <a:xfrm>
              <a:off x="1946536" y="2791788"/>
              <a:ext cx="238230" cy="206771"/>
            </a:xfrm>
            <a:custGeom>
              <a:avLst/>
              <a:gdLst/>
              <a:ahLst/>
              <a:cxnLst/>
              <a:rect l="l" t="t" r="r" b="b"/>
              <a:pathLst>
                <a:path w="4998" h="4338" extrusionOk="0">
                  <a:moveTo>
                    <a:pt x="4730" y="0"/>
                  </a:moveTo>
                  <a:lnTo>
                    <a:pt x="1" y="4071"/>
                  </a:lnTo>
                  <a:lnTo>
                    <a:pt x="242" y="4337"/>
                  </a:lnTo>
                  <a:lnTo>
                    <a:pt x="4998" y="301"/>
                  </a:lnTo>
                  <a:lnTo>
                    <a:pt x="4730"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4"/>
            <p:cNvSpPr/>
            <p:nvPr/>
          </p:nvSpPr>
          <p:spPr>
            <a:xfrm>
              <a:off x="2135528" y="2646028"/>
              <a:ext cx="208534" cy="205341"/>
            </a:xfrm>
            <a:custGeom>
              <a:avLst/>
              <a:gdLst/>
              <a:ahLst/>
              <a:cxnLst/>
              <a:rect l="l" t="t" r="r" b="b"/>
              <a:pathLst>
                <a:path w="4375" h="4308" extrusionOk="0">
                  <a:moveTo>
                    <a:pt x="2682" y="0"/>
                  </a:moveTo>
                  <a:lnTo>
                    <a:pt x="0" y="2429"/>
                  </a:lnTo>
                  <a:lnTo>
                    <a:pt x="1603" y="4307"/>
                  </a:lnTo>
                  <a:lnTo>
                    <a:pt x="4374" y="1848"/>
                  </a:lnTo>
                  <a:lnTo>
                    <a:pt x="2682" y="0"/>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4"/>
            <p:cNvSpPr/>
            <p:nvPr/>
          </p:nvSpPr>
          <p:spPr>
            <a:xfrm>
              <a:off x="1792007" y="2944792"/>
              <a:ext cx="208582" cy="205388"/>
            </a:xfrm>
            <a:custGeom>
              <a:avLst/>
              <a:gdLst/>
              <a:ahLst/>
              <a:cxnLst/>
              <a:rect l="l" t="t" r="r" b="b"/>
              <a:pathLst>
                <a:path w="4376" h="4309" extrusionOk="0">
                  <a:moveTo>
                    <a:pt x="2683" y="1"/>
                  </a:moveTo>
                  <a:lnTo>
                    <a:pt x="1" y="2431"/>
                  </a:lnTo>
                  <a:lnTo>
                    <a:pt x="1605" y="4309"/>
                  </a:lnTo>
                  <a:lnTo>
                    <a:pt x="4376" y="1849"/>
                  </a:lnTo>
                  <a:lnTo>
                    <a:pt x="2683" y="1"/>
                  </a:lnTo>
                  <a:close/>
                </a:path>
              </a:pathLst>
            </a:custGeom>
            <a:solidFill>
              <a:srgbClr val="9FE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4"/>
            <p:cNvSpPr/>
            <p:nvPr/>
          </p:nvSpPr>
          <p:spPr>
            <a:xfrm>
              <a:off x="1874419" y="2778060"/>
              <a:ext cx="328746" cy="266447"/>
            </a:xfrm>
            <a:custGeom>
              <a:avLst/>
              <a:gdLst/>
              <a:ahLst/>
              <a:cxnLst/>
              <a:rect l="l" t="t" r="r" b="b"/>
              <a:pathLst>
                <a:path w="6897" h="5590" extrusionOk="0">
                  <a:moveTo>
                    <a:pt x="2719" y="1"/>
                  </a:moveTo>
                  <a:cubicBezTo>
                    <a:pt x="2383" y="1"/>
                    <a:pt x="2065" y="138"/>
                    <a:pt x="1785" y="464"/>
                  </a:cubicBezTo>
                  <a:cubicBezTo>
                    <a:pt x="0" y="2543"/>
                    <a:pt x="5172" y="5590"/>
                    <a:pt x="5172" y="5590"/>
                  </a:cubicBezTo>
                  <a:lnTo>
                    <a:pt x="6897" y="3976"/>
                  </a:lnTo>
                  <a:cubicBezTo>
                    <a:pt x="6897" y="3976"/>
                    <a:pt x="4531" y="1"/>
                    <a:pt x="2719" y="1"/>
                  </a:cubicBez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4"/>
            <p:cNvSpPr/>
            <p:nvPr/>
          </p:nvSpPr>
          <p:spPr>
            <a:xfrm>
              <a:off x="2120466" y="2967576"/>
              <a:ext cx="183320" cy="172786"/>
            </a:xfrm>
            <a:custGeom>
              <a:avLst/>
              <a:gdLst/>
              <a:ahLst/>
              <a:cxnLst/>
              <a:rect l="l" t="t" r="r" b="b"/>
              <a:pathLst>
                <a:path w="3846" h="3625" extrusionOk="0">
                  <a:moveTo>
                    <a:pt x="1735" y="0"/>
                  </a:moveTo>
                  <a:cubicBezTo>
                    <a:pt x="1735" y="0"/>
                    <a:pt x="1463" y="31"/>
                    <a:pt x="732" y="641"/>
                  </a:cubicBezTo>
                  <a:cubicBezTo>
                    <a:pt x="0" y="1252"/>
                    <a:pt x="10" y="1614"/>
                    <a:pt x="10" y="1614"/>
                  </a:cubicBezTo>
                  <a:lnTo>
                    <a:pt x="455" y="3623"/>
                  </a:lnTo>
                  <a:cubicBezTo>
                    <a:pt x="455" y="3623"/>
                    <a:pt x="473" y="3625"/>
                    <a:pt x="507" y="3625"/>
                  </a:cubicBezTo>
                  <a:cubicBezTo>
                    <a:pt x="728" y="3625"/>
                    <a:pt x="1618" y="3571"/>
                    <a:pt x="2539" y="2771"/>
                  </a:cubicBezTo>
                  <a:cubicBezTo>
                    <a:pt x="3601" y="1849"/>
                    <a:pt x="3845" y="866"/>
                    <a:pt x="3845" y="866"/>
                  </a:cubicBezTo>
                  <a:lnTo>
                    <a:pt x="1735" y="0"/>
                  </a:lnTo>
                  <a:close/>
                </a:path>
              </a:pathLst>
            </a:custGeom>
            <a:solidFill>
              <a:srgbClr val="79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4"/>
            <p:cNvSpPr/>
            <p:nvPr/>
          </p:nvSpPr>
          <p:spPr>
            <a:xfrm>
              <a:off x="1995298" y="2851464"/>
              <a:ext cx="119544" cy="104863"/>
            </a:xfrm>
            <a:custGeom>
              <a:avLst/>
              <a:gdLst/>
              <a:ahLst/>
              <a:cxnLst/>
              <a:rect l="l" t="t" r="r" b="b"/>
              <a:pathLst>
                <a:path w="2508" h="2200" extrusionOk="0">
                  <a:moveTo>
                    <a:pt x="1255" y="0"/>
                  </a:moveTo>
                  <a:cubicBezTo>
                    <a:pt x="844" y="0"/>
                    <a:pt x="449" y="232"/>
                    <a:pt x="260" y="627"/>
                  </a:cubicBezTo>
                  <a:cubicBezTo>
                    <a:pt x="1" y="1176"/>
                    <a:pt x="233" y="1833"/>
                    <a:pt x="782" y="2093"/>
                  </a:cubicBezTo>
                  <a:cubicBezTo>
                    <a:pt x="934" y="2165"/>
                    <a:pt x="1095" y="2200"/>
                    <a:pt x="1254" y="2200"/>
                  </a:cubicBezTo>
                  <a:cubicBezTo>
                    <a:pt x="1665" y="2200"/>
                    <a:pt x="2059" y="1969"/>
                    <a:pt x="2247" y="1573"/>
                  </a:cubicBezTo>
                  <a:cubicBezTo>
                    <a:pt x="2508" y="1024"/>
                    <a:pt x="2274" y="368"/>
                    <a:pt x="1726" y="107"/>
                  </a:cubicBezTo>
                  <a:cubicBezTo>
                    <a:pt x="1574" y="35"/>
                    <a:pt x="1413" y="0"/>
                    <a:pt x="1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4"/>
            <p:cNvSpPr/>
            <p:nvPr/>
          </p:nvSpPr>
          <p:spPr>
            <a:xfrm>
              <a:off x="2005546" y="2860377"/>
              <a:ext cx="99143" cy="87036"/>
            </a:xfrm>
            <a:custGeom>
              <a:avLst/>
              <a:gdLst/>
              <a:ahLst/>
              <a:cxnLst/>
              <a:rect l="l" t="t" r="r" b="b"/>
              <a:pathLst>
                <a:path w="2080" h="1826" extrusionOk="0">
                  <a:moveTo>
                    <a:pt x="1040" y="1"/>
                  </a:moveTo>
                  <a:cubicBezTo>
                    <a:pt x="699" y="1"/>
                    <a:pt x="372" y="193"/>
                    <a:pt x="216" y="522"/>
                  </a:cubicBezTo>
                  <a:cubicBezTo>
                    <a:pt x="0" y="977"/>
                    <a:pt x="192" y="1522"/>
                    <a:pt x="647" y="1737"/>
                  </a:cubicBezTo>
                  <a:cubicBezTo>
                    <a:pt x="774" y="1797"/>
                    <a:pt x="908" y="1826"/>
                    <a:pt x="1039" y="1826"/>
                  </a:cubicBezTo>
                  <a:cubicBezTo>
                    <a:pt x="1380" y="1826"/>
                    <a:pt x="1707" y="1635"/>
                    <a:pt x="1864" y="1306"/>
                  </a:cubicBezTo>
                  <a:cubicBezTo>
                    <a:pt x="2079" y="851"/>
                    <a:pt x="1887" y="306"/>
                    <a:pt x="1431" y="90"/>
                  </a:cubicBezTo>
                  <a:cubicBezTo>
                    <a:pt x="1305" y="29"/>
                    <a:pt x="1171" y="1"/>
                    <a:pt x="1040" y="1"/>
                  </a:cubicBezTo>
                  <a:close/>
                </a:path>
              </a:pathLst>
            </a:custGeom>
            <a:solidFill>
              <a:srgbClr val="F7E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4"/>
            <p:cNvSpPr/>
            <p:nvPr/>
          </p:nvSpPr>
          <p:spPr>
            <a:xfrm>
              <a:off x="2120561" y="2970531"/>
              <a:ext cx="72880" cy="72451"/>
            </a:xfrm>
            <a:custGeom>
              <a:avLst/>
              <a:gdLst/>
              <a:ahLst/>
              <a:cxnLst/>
              <a:rect l="l" t="t" r="r" b="b"/>
              <a:pathLst>
                <a:path w="1529" h="1520" extrusionOk="0">
                  <a:moveTo>
                    <a:pt x="1521" y="1"/>
                  </a:moveTo>
                  <a:cubicBezTo>
                    <a:pt x="1520" y="1"/>
                    <a:pt x="1519" y="1"/>
                    <a:pt x="1518" y="1"/>
                  </a:cubicBezTo>
                  <a:cubicBezTo>
                    <a:pt x="851" y="262"/>
                    <a:pt x="291" y="817"/>
                    <a:pt x="12" y="1472"/>
                  </a:cubicBezTo>
                  <a:cubicBezTo>
                    <a:pt x="1" y="1498"/>
                    <a:pt x="23" y="1519"/>
                    <a:pt x="44" y="1519"/>
                  </a:cubicBezTo>
                  <a:cubicBezTo>
                    <a:pt x="55" y="1519"/>
                    <a:pt x="66" y="1514"/>
                    <a:pt x="71" y="1500"/>
                  </a:cubicBezTo>
                  <a:cubicBezTo>
                    <a:pt x="367" y="819"/>
                    <a:pt x="850" y="331"/>
                    <a:pt x="1521" y="14"/>
                  </a:cubicBezTo>
                  <a:cubicBezTo>
                    <a:pt x="1529" y="11"/>
                    <a:pt x="1526" y="1"/>
                    <a:pt x="1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4"/>
            <p:cNvSpPr/>
            <p:nvPr/>
          </p:nvSpPr>
          <p:spPr>
            <a:xfrm>
              <a:off x="2155071" y="3093412"/>
              <a:ext cx="73785" cy="39085"/>
            </a:xfrm>
            <a:custGeom>
              <a:avLst/>
              <a:gdLst/>
              <a:ahLst/>
              <a:cxnLst/>
              <a:rect l="l" t="t" r="r" b="b"/>
              <a:pathLst>
                <a:path w="1548" h="820" extrusionOk="0">
                  <a:moveTo>
                    <a:pt x="1546" y="0"/>
                  </a:moveTo>
                  <a:cubicBezTo>
                    <a:pt x="1545" y="0"/>
                    <a:pt x="1545" y="0"/>
                    <a:pt x="1545" y="0"/>
                  </a:cubicBezTo>
                  <a:cubicBezTo>
                    <a:pt x="1139" y="427"/>
                    <a:pt x="613" y="697"/>
                    <a:pt x="28" y="772"/>
                  </a:cubicBezTo>
                  <a:cubicBezTo>
                    <a:pt x="0" y="777"/>
                    <a:pt x="3" y="820"/>
                    <a:pt x="28" y="820"/>
                  </a:cubicBezTo>
                  <a:cubicBezTo>
                    <a:pt x="29" y="820"/>
                    <a:pt x="31" y="819"/>
                    <a:pt x="32" y="819"/>
                  </a:cubicBezTo>
                  <a:cubicBezTo>
                    <a:pt x="621" y="723"/>
                    <a:pt x="1145" y="444"/>
                    <a:pt x="1546" y="3"/>
                  </a:cubicBezTo>
                  <a:cubicBezTo>
                    <a:pt x="1547" y="1"/>
                    <a:pt x="1547" y="0"/>
                    <a:pt x="1546" y="0"/>
                  </a:cubicBezTo>
                  <a:close/>
                </a:path>
              </a:pathLst>
            </a:custGeom>
            <a:solidFill>
              <a:srgbClr val="182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4"/>
            <p:cNvSpPr/>
            <p:nvPr/>
          </p:nvSpPr>
          <p:spPr>
            <a:xfrm>
              <a:off x="2135957" y="3061571"/>
              <a:ext cx="18160" cy="70211"/>
            </a:xfrm>
            <a:custGeom>
              <a:avLst/>
              <a:gdLst/>
              <a:ahLst/>
              <a:cxnLst/>
              <a:rect l="l" t="t" r="r" b="b"/>
              <a:pathLst>
                <a:path w="381" h="1473" extrusionOk="0">
                  <a:moveTo>
                    <a:pt x="29" y="1"/>
                  </a:moveTo>
                  <a:cubicBezTo>
                    <a:pt x="15" y="1"/>
                    <a:pt x="0" y="14"/>
                    <a:pt x="5" y="32"/>
                  </a:cubicBezTo>
                  <a:cubicBezTo>
                    <a:pt x="120" y="506"/>
                    <a:pt x="204" y="1003"/>
                    <a:pt x="361" y="1467"/>
                  </a:cubicBezTo>
                  <a:cubicBezTo>
                    <a:pt x="362" y="1471"/>
                    <a:pt x="366" y="1473"/>
                    <a:pt x="369" y="1473"/>
                  </a:cubicBezTo>
                  <a:cubicBezTo>
                    <a:pt x="375" y="1473"/>
                    <a:pt x="380" y="1469"/>
                    <a:pt x="380" y="1463"/>
                  </a:cubicBezTo>
                  <a:cubicBezTo>
                    <a:pt x="310" y="976"/>
                    <a:pt x="160" y="495"/>
                    <a:pt x="48" y="16"/>
                  </a:cubicBezTo>
                  <a:cubicBezTo>
                    <a:pt x="45" y="5"/>
                    <a:pt x="37"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4"/>
            <p:cNvSpPr/>
            <p:nvPr/>
          </p:nvSpPr>
          <p:spPr>
            <a:xfrm>
              <a:off x="1803065" y="2960283"/>
              <a:ext cx="183367" cy="165922"/>
            </a:xfrm>
            <a:custGeom>
              <a:avLst/>
              <a:gdLst/>
              <a:ahLst/>
              <a:cxnLst/>
              <a:rect l="l" t="t" r="r" b="b"/>
              <a:pathLst>
                <a:path w="3847" h="3481" extrusionOk="0">
                  <a:moveTo>
                    <a:pt x="2849" y="530"/>
                  </a:moveTo>
                  <a:cubicBezTo>
                    <a:pt x="2995" y="699"/>
                    <a:pt x="3144" y="867"/>
                    <a:pt x="3294" y="1034"/>
                  </a:cubicBezTo>
                  <a:cubicBezTo>
                    <a:pt x="3092" y="1231"/>
                    <a:pt x="2893" y="1429"/>
                    <a:pt x="2692" y="1628"/>
                  </a:cubicBezTo>
                  <a:cubicBezTo>
                    <a:pt x="2542" y="1454"/>
                    <a:pt x="2387" y="1281"/>
                    <a:pt x="2231" y="1111"/>
                  </a:cubicBezTo>
                  <a:cubicBezTo>
                    <a:pt x="2445" y="924"/>
                    <a:pt x="2655" y="734"/>
                    <a:pt x="2849" y="530"/>
                  </a:cubicBezTo>
                  <a:close/>
                  <a:moveTo>
                    <a:pt x="3322" y="1065"/>
                  </a:moveTo>
                  <a:cubicBezTo>
                    <a:pt x="3481" y="1238"/>
                    <a:pt x="3643" y="1410"/>
                    <a:pt x="3812" y="1573"/>
                  </a:cubicBezTo>
                  <a:cubicBezTo>
                    <a:pt x="3807" y="1573"/>
                    <a:pt x="3800" y="1574"/>
                    <a:pt x="3795" y="1578"/>
                  </a:cubicBezTo>
                  <a:cubicBezTo>
                    <a:pt x="3575" y="1773"/>
                    <a:pt x="3356" y="1971"/>
                    <a:pt x="3141" y="2169"/>
                  </a:cubicBezTo>
                  <a:cubicBezTo>
                    <a:pt x="3010" y="2004"/>
                    <a:pt x="2875" y="1844"/>
                    <a:pt x="2738" y="1683"/>
                  </a:cubicBezTo>
                  <a:cubicBezTo>
                    <a:pt x="2939" y="1483"/>
                    <a:pt x="3135" y="1277"/>
                    <a:pt x="3322" y="1065"/>
                  </a:cubicBezTo>
                  <a:close/>
                  <a:moveTo>
                    <a:pt x="2182" y="1155"/>
                  </a:moveTo>
                  <a:cubicBezTo>
                    <a:pt x="2333" y="1331"/>
                    <a:pt x="2486" y="1505"/>
                    <a:pt x="2642" y="1676"/>
                  </a:cubicBezTo>
                  <a:cubicBezTo>
                    <a:pt x="2486" y="1829"/>
                    <a:pt x="2330" y="1981"/>
                    <a:pt x="2172" y="2131"/>
                  </a:cubicBezTo>
                  <a:cubicBezTo>
                    <a:pt x="2006" y="2286"/>
                    <a:pt x="1835" y="2435"/>
                    <a:pt x="1664" y="2584"/>
                  </a:cubicBezTo>
                  <a:cubicBezTo>
                    <a:pt x="1597" y="2511"/>
                    <a:pt x="1530" y="2438"/>
                    <a:pt x="1466" y="2366"/>
                  </a:cubicBezTo>
                  <a:cubicBezTo>
                    <a:pt x="1376" y="2264"/>
                    <a:pt x="1284" y="2160"/>
                    <a:pt x="1191" y="2059"/>
                  </a:cubicBezTo>
                  <a:cubicBezTo>
                    <a:pt x="1360" y="1898"/>
                    <a:pt x="1531" y="1738"/>
                    <a:pt x="1704" y="1579"/>
                  </a:cubicBezTo>
                  <a:cubicBezTo>
                    <a:pt x="1859" y="1436"/>
                    <a:pt x="2021" y="1296"/>
                    <a:pt x="2182" y="1155"/>
                  </a:cubicBezTo>
                  <a:close/>
                  <a:moveTo>
                    <a:pt x="664" y="1626"/>
                  </a:moveTo>
                  <a:cubicBezTo>
                    <a:pt x="665" y="1628"/>
                    <a:pt x="665" y="1629"/>
                    <a:pt x="666" y="1631"/>
                  </a:cubicBezTo>
                  <a:cubicBezTo>
                    <a:pt x="796" y="1779"/>
                    <a:pt x="933" y="1919"/>
                    <a:pt x="1072" y="2061"/>
                  </a:cubicBezTo>
                  <a:cubicBezTo>
                    <a:pt x="880" y="2239"/>
                    <a:pt x="689" y="2418"/>
                    <a:pt x="501" y="2600"/>
                  </a:cubicBezTo>
                  <a:cubicBezTo>
                    <a:pt x="496" y="2603"/>
                    <a:pt x="495" y="2606"/>
                    <a:pt x="493" y="2610"/>
                  </a:cubicBezTo>
                  <a:cubicBezTo>
                    <a:pt x="357" y="2456"/>
                    <a:pt x="219" y="2303"/>
                    <a:pt x="78" y="2153"/>
                  </a:cubicBezTo>
                  <a:cubicBezTo>
                    <a:pt x="286" y="1998"/>
                    <a:pt x="474" y="1808"/>
                    <a:pt x="664" y="1626"/>
                  </a:cubicBezTo>
                  <a:close/>
                  <a:moveTo>
                    <a:pt x="2691" y="1729"/>
                  </a:moveTo>
                  <a:cubicBezTo>
                    <a:pt x="2833" y="1883"/>
                    <a:pt x="2977" y="2036"/>
                    <a:pt x="3124" y="2184"/>
                  </a:cubicBezTo>
                  <a:cubicBezTo>
                    <a:pt x="2781" y="2496"/>
                    <a:pt x="2439" y="2812"/>
                    <a:pt x="2092" y="3119"/>
                  </a:cubicBezTo>
                  <a:cubicBezTo>
                    <a:pt x="1985" y="2955"/>
                    <a:pt x="1856" y="2802"/>
                    <a:pt x="1723" y="2652"/>
                  </a:cubicBezTo>
                  <a:cubicBezTo>
                    <a:pt x="1882" y="2506"/>
                    <a:pt x="2036" y="2357"/>
                    <a:pt x="2191" y="2211"/>
                  </a:cubicBezTo>
                  <a:cubicBezTo>
                    <a:pt x="2359" y="2051"/>
                    <a:pt x="2526" y="1892"/>
                    <a:pt x="2691" y="1729"/>
                  </a:cubicBezTo>
                  <a:close/>
                  <a:moveTo>
                    <a:pt x="1127" y="2117"/>
                  </a:moveTo>
                  <a:cubicBezTo>
                    <a:pt x="1203" y="2195"/>
                    <a:pt x="1277" y="2270"/>
                    <a:pt x="1351" y="2349"/>
                  </a:cubicBezTo>
                  <a:cubicBezTo>
                    <a:pt x="1438" y="2441"/>
                    <a:pt x="1522" y="2537"/>
                    <a:pt x="1607" y="2633"/>
                  </a:cubicBezTo>
                  <a:cubicBezTo>
                    <a:pt x="1398" y="2814"/>
                    <a:pt x="1187" y="2998"/>
                    <a:pt x="988" y="3190"/>
                  </a:cubicBezTo>
                  <a:cubicBezTo>
                    <a:pt x="842" y="3012"/>
                    <a:pt x="692" y="2837"/>
                    <a:pt x="539" y="2663"/>
                  </a:cubicBezTo>
                  <a:cubicBezTo>
                    <a:pt x="548" y="2662"/>
                    <a:pt x="554" y="2659"/>
                    <a:pt x="560" y="2652"/>
                  </a:cubicBezTo>
                  <a:cubicBezTo>
                    <a:pt x="749" y="2474"/>
                    <a:pt x="937" y="2295"/>
                    <a:pt x="1127" y="2117"/>
                  </a:cubicBezTo>
                  <a:close/>
                  <a:moveTo>
                    <a:pt x="2469" y="0"/>
                  </a:moveTo>
                  <a:cubicBezTo>
                    <a:pt x="2440" y="0"/>
                    <a:pt x="2413" y="30"/>
                    <a:pt x="2437" y="57"/>
                  </a:cubicBezTo>
                  <a:cubicBezTo>
                    <a:pt x="2569" y="208"/>
                    <a:pt x="2701" y="360"/>
                    <a:pt x="2833" y="512"/>
                  </a:cubicBezTo>
                  <a:cubicBezTo>
                    <a:pt x="2605" y="677"/>
                    <a:pt x="2388" y="862"/>
                    <a:pt x="2178" y="1054"/>
                  </a:cubicBezTo>
                  <a:cubicBezTo>
                    <a:pt x="2053" y="920"/>
                    <a:pt x="1927" y="788"/>
                    <a:pt x="1802" y="658"/>
                  </a:cubicBezTo>
                  <a:cubicBezTo>
                    <a:pt x="1799" y="655"/>
                    <a:pt x="1796" y="654"/>
                    <a:pt x="1793" y="654"/>
                  </a:cubicBezTo>
                  <a:cubicBezTo>
                    <a:pt x="1783" y="654"/>
                    <a:pt x="1773" y="667"/>
                    <a:pt x="1781" y="677"/>
                  </a:cubicBezTo>
                  <a:cubicBezTo>
                    <a:pt x="1895" y="816"/>
                    <a:pt x="2011" y="956"/>
                    <a:pt x="2129" y="1097"/>
                  </a:cubicBezTo>
                  <a:cubicBezTo>
                    <a:pt x="1982" y="1232"/>
                    <a:pt x="1835" y="1368"/>
                    <a:pt x="1687" y="1501"/>
                  </a:cubicBezTo>
                  <a:cubicBezTo>
                    <a:pt x="1502" y="1667"/>
                    <a:pt x="1319" y="1835"/>
                    <a:pt x="1136" y="2003"/>
                  </a:cubicBezTo>
                  <a:cubicBezTo>
                    <a:pt x="1003" y="1858"/>
                    <a:pt x="864" y="1718"/>
                    <a:pt x="717" y="1589"/>
                  </a:cubicBezTo>
                  <a:cubicBezTo>
                    <a:pt x="715" y="1588"/>
                    <a:pt x="712" y="1585"/>
                    <a:pt x="711" y="1584"/>
                  </a:cubicBezTo>
                  <a:cubicBezTo>
                    <a:pt x="729" y="1568"/>
                    <a:pt x="748" y="1549"/>
                    <a:pt x="765" y="1532"/>
                  </a:cubicBezTo>
                  <a:cubicBezTo>
                    <a:pt x="1023" y="1291"/>
                    <a:pt x="1269" y="1043"/>
                    <a:pt x="1513" y="789"/>
                  </a:cubicBezTo>
                  <a:cubicBezTo>
                    <a:pt x="1517" y="785"/>
                    <a:pt x="1512" y="780"/>
                    <a:pt x="1508" y="780"/>
                  </a:cubicBezTo>
                  <a:cubicBezTo>
                    <a:pt x="1506" y="780"/>
                    <a:pt x="1505" y="780"/>
                    <a:pt x="1503" y="781"/>
                  </a:cubicBezTo>
                  <a:cubicBezTo>
                    <a:pt x="1260" y="1010"/>
                    <a:pt x="1010" y="1238"/>
                    <a:pt x="763" y="1465"/>
                  </a:cubicBezTo>
                  <a:cubicBezTo>
                    <a:pt x="517" y="1690"/>
                    <a:pt x="244" y="1894"/>
                    <a:pt x="15" y="2137"/>
                  </a:cubicBezTo>
                  <a:cubicBezTo>
                    <a:pt x="9" y="2141"/>
                    <a:pt x="6" y="2150"/>
                    <a:pt x="11" y="2158"/>
                  </a:cubicBezTo>
                  <a:cubicBezTo>
                    <a:pt x="2" y="2171"/>
                    <a:pt x="0" y="2186"/>
                    <a:pt x="12" y="2200"/>
                  </a:cubicBezTo>
                  <a:cubicBezTo>
                    <a:pt x="324" y="2552"/>
                    <a:pt x="650" y="2893"/>
                    <a:pt x="985" y="3225"/>
                  </a:cubicBezTo>
                  <a:cubicBezTo>
                    <a:pt x="989" y="3231"/>
                    <a:pt x="994" y="3234"/>
                    <a:pt x="1000" y="3238"/>
                  </a:cubicBezTo>
                  <a:cubicBezTo>
                    <a:pt x="1046" y="3283"/>
                    <a:pt x="1090" y="3329"/>
                    <a:pt x="1136" y="3373"/>
                  </a:cubicBezTo>
                  <a:cubicBezTo>
                    <a:pt x="1136" y="3374"/>
                    <a:pt x="1136" y="3374"/>
                    <a:pt x="1137" y="3374"/>
                  </a:cubicBezTo>
                  <a:cubicBezTo>
                    <a:pt x="1138" y="3374"/>
                    <a:pt x="1140" y="3372"/>
                    <a:pt x="1138" y="3370"/>
                  </a:cubicBezTo>
                  <a:cubicBezTo>
                    <a:pt x="1101" y="3326"/>
                    <a:pt x="1065" y="3283"/>
                    <a:pt x="1029" y="3238"/>
                  </a:cubicBezTo>
                  <a:cubicBezTo>
                    <a:pt x="1030" y="3238"/>
                    <a:pt x="1030" y="3238"/>
                    <a:pt x="1031" y="3237"/>
                  </a:cubicBezTo>
                  <a:cubicBezTo>
                    <a:pt x="1252" y="3075"/>
                    <a:pt x="1465" y="2892"/>
                    <a:pt x="1670" y="2702"/>
                  </a:cubicBezTo>
                  <a:cubicBezTo>
                    <a:pt x="1801" y="2851"/>
                    <a:pt x="1935" y="2998"/>
                    <a:pt x="2079" y="3128"/>
                  </a:cubicBezTo>
                  <a:cubicBezTo>
                    <a:pt x="1957" y="3237"/>
                    <a:pt x="1833" y="3344"/>
                    <a:pt x="1708" y="3452"/>
                  </a:cubicBezTo>
                  <a:cubicBezTo>
                    <a:pt x="1696" y="3461"/>
                    <a:pt x="1706" y="3480"/>
                    <a:pt x="1717" y="3480"/>
                  </a:cubicBezTo>
                  <a:cubicBezTo>
                    <a:pt x="1720" y="3480"/>
                    <a:pt x="1723" y="3479"/>
                    <a:pt x="1725" y="3477"/>
                  </a:cubicBezTo>
                  <a:cubicBezTo>
                    <a:pt x="2435" y="2871"/>
                    <a:pt x="3165" y="2271"/>
                    <a:pt x="3832" y="1619"/>
                  </a:cubicBezTo>
                  <a:cubicBezTo>
                    <a:pt x="3841" y="1609"/>
                    <a:pt x="3840" y="1599"/>
                    <a:pt x="3836" y="1590"/>
                  </a:cubicBezTo>
                  <a:cubicBezTo>
                    <a:pt x="3842" y="1589"/>
                    <a:pt x="3846" y="1580"/>
                    <a:pt x="3842" y="1575"/>
                  </a:cubicBezTo>
                  <a:cubicBezTo>
                    <a:pt x="3432" y="1028"/>
                    <a:pt x="2953" y="525"/>
                    <a:pt x="2500" y="14"/>
                  </a:cubicBezTo>
                  <a:cubicBezTo>
                    <a:pt x="2491" y="4"/>
                    <a:pt x="2480" y="0"/>
                    <a:pt x="2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4"/>
            <p:cNvSpPr/>
            <p:nvPr/>
          </p:nvSpPr>
          <p:spPr>
            <a:xfrm>
              <a:off x="2153307" y="2662949"/>
              <a:ext cx="169068" cy="172833"/>
            </a:xfrm>
            <a:custGeom>
              <a:avLst/>
              <a:gdLst/>
              <a:ahLst/>
              <a:cxnLst/>
              <a:rect l="l" t="t" r="r" b="b"/>
              <a:pathLst>
                <a:path w="3547" h="3626" extrusionOk="0">
                  <a:moveTo>
                    <a:pt x="2283" y="76"/>
                  </a:moveTo>
                  <a:cubicBezTo>
                    <a:pt x="2284" y="83"/>
                    <a:pt x="2287" y="88"/>
                    <a:pt x="2293" y="93"/>
                  </a:cubicBezTo>
                  <a:cubicBezTo>
                    <a:pt x="2418" y="224"/>
                    <a:pt x="2543" y="356"/>
                    <a:pt x="2665" y="488"/>
                  </a:cubicBezTo>
                  <a:cubicBezTo>
                    <a:pt x="2423" y="701"/>
                    <a:pt x="2205" y="942"/>
                    <a:pt x="1984" y="1179"/>
                  </a:cubicBezTo>
                  <a:cubicBezTo>
                    <a:pt x="1842" y="1039"/>
                    <a:pt x="1698" y="902"/>
                    <a:pt x="1551" y="771"/>
                  </a:cubicBezTo>
                  <a:cubicBezTo>
                    <a:pt x="1806" y="550"/>
                    <a:pt x="2058" y="324"/>
                    <a:pt x="2283" y="76"/>
                  </a:cubicBezTo>
                  <a:close/>
                  <a:moveTo>
                    <a:pt x="2680" y="503"/>
                  </a:moveTo>
                  <a:cubicBezTo>
                    <a:pt x="2823" y="659"/>
                    <a:pt x="2967" y="814"/>
                    <a:pt x="3111" y="970"/>
                  </a:cubicBezTo>
                  <a:cubicBezTo>
                    <a:pt x="2868" y="1175"/>
                    <a:pt x="2637" y="1395"/>
                    <a:pt x="2405" y="1617"/>
                  </a:cubicBezTo>
                  <a:cubicBezTo>
                    <a:pt x="2283" y="1487"/>
                    <a:pt x="2161" y="1358"/>
                    <a:pt x="2036" y="1231"/>
                  </a:cubicBezTo>
                  <a:cubicBezTo>
                    <a:pt x="2267" y="1001"/>
                    <a:pt x="2496" y="763"/>
                    <a:pt x="2680" y="503"/>
                  </a:cubicBezTo>
                  <a:close/>
                  <a:moveTo>
                    <a:pt x="1494" y="823"/>
                  </a:moveTo>
                  <a:cubicBezTo>
                    <a:pt x="1630" y="970"/>
                    <a:pt x="1770" y="1114"/>
                    <a:pt x="1913" y="1256"/>
                  </a:cubicBezTo>
                  <a:cubicBezTo>
                    <a:pt x="1822" y="1353"/>
                    <a:pt x="1729" y="1447"/>
                    <a:pt x="1634" y="1538"/>
                  </a:cubicBezTo>
                  <a:cubicBezTo>
                    <a:pt x="1468" y="1696"/>
                    <a:pt x="1297" y="1849"/>
                    <a:pt x="1125" y="2002"/>
                  </a:cubicBezTo>
                  <a:cubicBezTo>
                    <a:pt x="974" y="1853"/>
                    <a:pt x="821" y="1703"/>
                    <a:pt x="672" y="1555"/>
                  </a:cubicBezTo>
                  <a:cubicBezTo>
                    <a:pt x="884" y="1372"/>
                    <a:pt x="1090" y="1180"/>
                    <a:pt x="1298" y="996"/>
                  </a:cubicBezTo>
                  <a:lnTo>
                    <a:pt x="1494" y="823"/>
                  </a:lnTo>
                  <a:close/>
                  <a:moveTo>
                    <a:pt x="1962" y="1306"/>
                  </a:moveTo>
                  <a:cubicBezTo>
                    <a:pt x="2087" y="1431"/>
                    <a:pt x="2214" y="1555"/>
                    <a:pt x="2341" y="1677"/>
                  </a:cubicBezTo>
                  <a:cubicBezTo>
                    <a:pt x="2237" y="1777"/>
                    <a:pt x="2132" y="1875"/>
                    <a:pt x="2028" y="1974"/>
                  </a:cubicBezTo>
                  <a:cubicBezTo>
                    <a:pt x="1868" y="2121"/>
                    <a:pt x="1701" y="2269"/>
                    <a:pt x="1535" y="2417"/>
                  </a:cubicBezTo>
                  <a:cubicBezTo>
                    <a:pt x="1424" y="2299"/>
                    <a:pt x="1309" y="2183"/>
                    <a:pt x="1193" y="2069"/>
                  </a:cubicBezTo>
                  <a:cubicBezTo>
                    <a:pt x="1336" y="1931"/>
                    <a:pt x="1476" y="1789"/>
                    <a:pt x="1613" y="1650"/>
                  </a:cubicBezTo>
                  <a:cubicBezTo>
                    <a:pt x="1726" y="1535"/>
                    <a:pt x="1844" y="1421"/>
                    <a:pt x="1962" y="1306"/>
                  </a:cubicBezTo>
                  <a:close/>
                  <a:moveTo>
                    <a:pt x="2403" y="1734"/>
                  </a:moveTo>
                  <a:cubicBezTo>
                    <a:pt x="2571" y="1897"/>
                    <a:pt x="2743" y="2058"/>
                    <a:pt x="2911" y="2220"/>
                  </a:cubicBezTo>
                  <a:cubicBezTo>
                    <a:pt x="2614" y="2480"/>
                    <a:pt x="2318" y="2738"/>
                    <a:pt x="2017" y="2994"/>
                  </a:cubicBezTo>
                  <a:cubicBezTo>
                    <a:pt x="1891" y="2816"/>
                    <a:pt x="1748" y="2648"/>
                    <a:pt x="1598" y="2482"/>
                  </a:cubicBezTo>
                  <a:cubicBezTo>
                    <a:pt x="1738" y="2353"/>
                    <a:pt x="1876" y="2222"/>
                    <a:pt x="2015" y="2092"/>
                  </a:cubicBezTo>
                  <a:cubicBezTo>
                    <a:pt x="2143" y="1974"/>
                    <a:pt x="2273" y="1854"/>
                    <a:pt x="2403" y="1734"/>
                  </a:cubicBezTo>
                  <a:close/>
                  <a:moveTo>
                    <a:pt x="1125" y="2133"/>
                  </a:moveTo>
                  <a:cubicBezTo>
                    <a:pt x="1230" y="2256"/>
                    <a:pt x="1337" y="2378"/>
                    <a:pt x="1446" y="2497"/>
                  </a:cubicBezTo>
                  <a:cubicBezTo>
                    <a:pt x="1248" y="2675"/>
                    <a:pt x="1054" y="2854"/>
                    <a:pt x="871" y="3046"/>
                  </a:cubicBezTo>
                  <a:cubicBezTo>
                    <a:pt x="870" y="3048"/>
                    <a:pt x="869" y="3049"/>
                    <a:pt x="868" y="3052"/>
                  </a:cubicBezTo>
                  <a:cubicBezTo>
                    <a:pt x="805" y="2989"/>
                    <a:pt x="743" y="2927"/>
                    <a:pt x="682" y="2863"/>
                  </a:cubicBezTo>
                  <a:cubicBezTo>
                    <a:pt x="620" y="2800"/>
                    <a:pt x="561" y="2735"/>
                    <a:pt x="504" y="2669"/>
                  </a:cubicBezTo>
                  <a:cubicBezTo>
                    <a:pt x="508" y="2667"/>
                    <a:pt x="513" y="2666"/>
                    <a:pt x="517" y="2661"/>
                  </a:cubicBezTo>
                  <a:cubicBezTo>
                    <a:pt x="729" y="2499"/>
                    <a:pt x="931" y="2319"/>
                    <a:pt x="1125" y="2133"/>
                  </a:cubicBezTo>
                  <a:close/>
                  <a:moveTo>
                    <a:pt x="1510" y="2562"/>
                  </a:moveTo>
                  <a:cubicBezTo>
                    <a:pt x="1662" y="2724"/>
                    <a:pt x="1822" y="2879"/>
                    <a:pt x="1990" y="3017"/>
                  </a:cubicBezTo>
                  <a:cubicBezTo>
                    <a:pt x="1781" y="3195"/>
                    <a:pt x="1571" y="3372"/>
                    <a:pt x="1362" y="3546"/>
                  </a:cubicBezTo>
                  <a:cubicBezTo>
                    <a:pt x="1210" y="3386"/>
                    <a:pt x="1051" y="3232"/>
                    <a:pt x="894" y="3077"/>
                  </a:cubicBezTo>
                  <a:cubicBezTo>
                    <a:pt x="895" y="3077"/>
                    <a:pt x="896" y="3075"/>
                    <a:pt x="899" y="3074"/>
                  </a:cubicBezTo>
                  <a:cubicBezTo>
                    <a:pt x="1111" y="2916"/>
                    <a:pt x="1313" y="2742"/>
                    <a:pt x="1510" y="2562"/>
                  </a:cubicBezTo>
                  <a:close/>
                  <a:moveTo>
                    <a:pt x="2305" y="0"/>
                  </a:moveTo>
                  <a:cubicBezTo>
                    <a:pt x="2287" y="0"/>
                    <a:pt x="1620" y="621"/>
                    <a:pt x="1297" y="923"/>
                  </a:cubicBezTo>
                  <a:cubicBezTo>
                    <a:pt x="946" y="1248"/>
                    <a:pt x="575" y="1553"/>
                    <a:pt x="230" y="1886"/>
                  </a:cubicBezTo>
                  <a:cubicBezTo>
                    <a:pt x="222" y="1894"/>
                    <a:pt x="231" y="1908"/>
                    <a:pt x="241" y="1908"/>
                  </a:cubicBezTo>
                  <a:cubicBezTo>
                    <a:pt x="243" y="1908"/>
                    <a:pt x="245" y="1907"/>
                    <a:pt x="247" y="1906"/>
                  </a:cubicBezTo>
                  <a:cubicBezTo>
                    <a:pt x="383" y="1801"/>
                    <a:pt x="517" y="1689"/>
                    <a:pt x="648" y="1576"/>
                  </a:cubicBezTo>
                  <a:cubicBezTo>
                    <a:pt x="786" y="1733"/>
                    <a:pt x="923" y="1896"/>
                    <a:pt x="1063" y="2059"/>
                  </a:cubicBezTo>
                  <a:cubicBezTo>
                    <a:pt x="861" y="2241"/>
                    <a:pt x="661" y="2420"/>
                    <a:pt x="470" y="2609"/>
                  </a:cubicBezTo>
                  <a:cubicBezTo>
                    <a:pt x="466" y="2613"/>
                    <a:pt x="463" y="2617"/>
                    <a:pt x="462" y="2623"/>
                  </a:cubicBezTo>
                  <a:cubicBezTo>
                    <a:pt x="315" y="2456"/>
                    <a:pt x="174" y="2286"/>
                    <a:pt x="22" y="2125"/>
                  </a:cubicBezTo>
                  <a:cubicBezTo>
                    <a:pt x="20" y="2123"/>
                    <a:pt x="17" y="2122"/>
                    <a:pt x="15" y="2122"/>
                  </a:cubicBezTo>
                  <a:cubicBezTo>
                    <a:pt x="7" y="2122"/>
                    <a:pt x="0" y="2132"/>
                    <a:pt x="5" y="2140"/>
                  </a:cubicBezTo>
                  <a:cubicBezTo>
                    <a:pt x="367" y="2667"/>
                    <a:pt x="852" y="3197"/>
                    <a:pt x="1344" y="3608"/>
                  </a:cubicBezTo>
                  <a:cubicBezTo>
                    <a:pt x="1345" y="3609"/>
                    <a:pt x="1346" y="3609"/>
                    <a:pt x="1347" y="3610"/>
                  </a:cubicBezTo>
                  <a:cubicBezTo>
                    <a:pt x="1355" y="3619"/>
                    <a:pt x="1365" y="3626"/>
                    <a:pt x="1376" y="3626"/>
                  </a:cubicBezTo>
                  <a:cubicBezTo>
                    <a:pt x="1383" y="3626"/>
                    <a:pt x="1390" y="3623"/>
                    <a:pt x="1398" y="3617"/>
                  </a:cubicBezTo>
                  <a:cubicBezTo>
                    <a:pt x="2131" y="2993"/>
                    <a:pt x="2852" y="2349"/>
                    <a:pt x="3543" y="1676"/>
                  </a:cubicBezTo>
                  <a:cubicBezTo>
                    <a:pt x="3546" y="1672"/>
                    <a:pt x="3543" y="1668"/>
                    <a:pt x="3539" y="1668"/>
                  </a:cubicBezTo>
                  <a:cubicBezTo>
                    <a:pt x="3537" y="1668"/>
                    <a:pt x="3536" y="1669"/>
                    <a:pt x="3534" y="1670"/>
                  </a:cubicBezTo>
                  <a:cubicBezTo>
                    <a:pt x="3334" y="1848"/>
                    <a:pt x="3134" y="2026"/>
                    <a:pt x="2932" y="2202"/>
                  </a:cubicBezTo>
                  <a:cubicBezTo>
                    <a:pt x="2779" y="2027"/>
                    <a:pt x="2622" y="1851"/>
                    <a:pt x="2462" y="1677"/>
                  </a:cubicBezTo>
                  <a:cubicBezTo>
                    <a:pt x="2696" y="1457"/>
                    <a:pt x="2926" y="1233"/>
                    <a:pt x="3135" y="996"/>
                  </a:cubicBezTo>
                  <a:cubicBezTo>
                    <a:pt x="3241" y="1110"/>
                    <a:pt x="3347" y="1223"/>
                    <a:pt x="3456" y="1335"/>
                  </a:cubicBezTo>
                  <a:cubicBezTo>
                    <a:pt x="3456" y="1335"/>
                    <a:pt x="3457" y="1336"/>
                    <a:pt x="3457" y="1336"/>
                  </a:cubicBezTo>
                  <a:cubicBezTo>
                    <a:pt x="3459" y="1336"/>
                    <a:pt x="3461" y="1333"/>
                    <a:pt x="3460" y="1331"/>
                  </a:cubicBezTo>
                  <a:cubicBezTo>
                    <a:pt x="3122" y="875"/>
                    <a:pt x="2314" y="8"/>
                    <a:pt x="2305" y="0"/>
                  </a:cubicBezTo>
                  <a:cubicBezTo>
                    <a:pt x="2305" y="0"/>
                    <a:pt x="2305"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4"/>
            <p:cNvSpPr/>
            <p:nvPr/>
          </p:nvSpPr>
          <p:spPr>
            <a:xfrm>
              <a:off x="2008549" y="2889262"/>
              <a:ext cx="96951" cy="60201"/>
            </a:xfrm>
            <a:custGeom>
              <a:avLst/>
              <a:gdLst/>
              <a:ahLst/>
              <a:cxnLst/>
              <a:rect l="l" t="t" r="r" b="b"/>
              <a:pathLst>
                <a:path w="2034" h="1263" extrusionOk="0">
                  <a:moveTo>
                    <a:pt x="1828" y="1"/>
                  </a:moveTo>
                  <a:cubicBezTo>
                    <a:pt x="1825" y="1"/>
                    <a:pt x="1823" y="3"/>
                    <a:pt x="1824" y="6"/>
                  </a:cubicBezTo>
                  <a:cubicBezTo>
                    <a:pt x="1949" y="554"/>
                    <a:pt x="1629" y="1147"/>
                    <a:pt x="1028" y="1184"/>
                  </a:cubicBezTo>
                  <a:cubicBezTo>
                    <a:pt x="1011" y="1185"/>
                    <a:pt x="994" y="1185"/>
                    <a:pt x="977" y="1185"/>
                  </a:cubicBezTo>
                  <a:cubicBezTo>
                    <a:pt x="417" y="1185"/>
                    <a:pt x="15" y="627"/>
                    <a:pt x="78" y="90"/>
                  </a:cubicBezTo>
                  <a:cubicBezTo>
                    <a:pt x="79" y="85"/>
                    <a:pt x="75" y="82"/>
                    <a:pt x="71" y="82"/>
                  </a:cubicBezTo>
                  <a:cubicBezTo>
                    <a:pt x="68" y="82"/>
                    <a:pt x="65" y="83"/>
                    <a:pt x="65" y="88"/>
                  </a:cubicBezTo>
                  <a:cubicBezTo>
                    <a:pt x="0" y="665"/>
                    <a:pt x="339" y="1262"/>
                    <a:pt x="970" y="1262"/>
                  </a:cubicBezTo>
                  <a:cubicBezTo>
                    <a:pt x="991" y="1262"/>
                    <a:pt x="1013" y="1262"/>
                    <a:pt x="1034" y="1260"/>
                  </a:cubicBezTo>
                  <a:cubicBezTo>
                    <a:pt x="1668" y="1220"/>
                    <a:pt x="2033" y="581"/>
                    <a:pt x="1831" y="4"/>
                  </a:cubicBezTo>
                  <a:cubicBezTo>
                    <a:pt x="1831" y="2"/>
                    <a:pt x="1829" y="1"/>
                    <a:pt x="1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4"/>
            <p:cNvSpPr/>
            <p:nvPr/>
          </p:nvSpPr>
          <p:spPr>
            <a:xfrm>
              <a:off x="2000970" y="2849415"/>
              <a:ext cx="117304" cy="85988"/>
            </a:xfrm>
            <a:custGeom>
              <a:avLst/>
              <a:gdLst/>
              <a:ahLst/>
              <a:cxnLst/>
              <a:rect l="l" t="t" r="r" b="b"/>
              <a:pathLst>
                <a:path w="2461" h="1804" extrusionOk="0">
                  <a:moveTo>
                    <a:pt x="1162" y="0"/>
                  </a:moveTo>
                  <a:cubicBezTo>
                    <a:pt x="565" y="0"/>
                    <a:pt x="79" y="518"/>
                    <a:pt x="2" y="1126"/>
                  </a:cubicBezTo>
                  <a:cubicBezTo>
                    <a:pt x="0" y="1136"/>
                    <a:pt x="9" y="1143"/>
                    <a:pt x="17" y="1143"/>
                  </a:cubicBezTo>
                  <a:cubicBezTo>
                    <a:pt x="23" y="1143"/>
                    <a:pt x="29" y="1139"/>
                    <a:pt x="30" y="1131"/>
                  </a:cubicBezTo>
                  <a:cubicBezTo>
                    <a:pt x="109" y="554"/>
                    <a:pt x="602" y="69"/>
                    <a:pt x="1170" y="69"/>
                  </a:cubicBezTo>
                  <a:cubicBezTo>
                    <a:pt x="1287" y="69"/>
                    <a:pt x="1407" y="90"/>
                    <a:pt x="1527" y="134"/>
                  </a:cubicBezTo>
                  <a:cubicBezTo>
                    <a:pt x="2207" y="385"/>
                    <a:pt x="2364" y="1216"/>
                    <a:pt x="2018" y="1795"/>
                  </a:cubicBezTo>
                  <a:cubicBezTo>
                    <a:pt x="2015" y="1799"/>
                    <a:pt x="2020" y="1804"/>
                    <a:pt x="2024" y="1804"/>
                  </a:cubicBezTo>
                  <a:cubicBezTo>
                    <a:pt x="2026" y="1804"/>
                    <a:pt x="2028" y="1803"/>
                    <a:pt x="2029" y="1801"/>
                  </a:cubicBezTo>
                  <a:cubicBezTo>
                    <a:pt x="2460" y="1203"/>
                    <a:pt x="2239" y="308"/>
                    <a:pt x="1518" y="61"/>
                  </a:cubicBezTo>
                  <a:cubicBezTo>
                    <a:pt x="1397" y="19"/>
                    <a:pt x="1277" y="0"/>
                    <a:pt x="1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7" name="Google Shape;3627;p44"/>
          <p:cNvSpPr/>
          <p:nvPr/>
        </p:nvSpPr>
        <p:spPr>
          <a:xfrm>
            <a:off x="4208911" y="2360203"/>
            <a:ext cx="57458" cy="57568"/>
          </a:xfrm>
          <a:custGeom>
            <a:avLst/>
            <a:gdLst/>
            <a:ahLst/>
            <a:cxnLst/>
            <a:rect l="l" t="t" r="r" b="b"/>
            <a:pathLst>
              <a:path w="524" h="525" extrusionOk="0">
                <a:moveTo>
                  <a:pt x="255" y="1"/>
                </a:moveTo>
                <a:cubicBezTo>
                  <a:pt x="255" y="1"/>
                  <a:pt x="236" y="121"/>
                  <a:pt x="232" y="233"/>
                </a:cubicBezTo>
                <a:cubicBezTo>
                  <a:pt x="143" y="240"/>
                  <a:pt x="1" y="269"/>
                  <a:pt x="1" y="269"/>
                </a:cubicBezTo>
                <a:cubicBezTo>
                  <a:pt x="1" y="269"/>
                  <a:pt x="121" y="287"/>
                  <a:pt x="232" y="291"/>
                </a:cubicBezTo>
                <a:cubicBezTo>
                  <a:pt x="235" y="405"/>
                  <a:pt x="256" y="524"/>
                  <a:pt x="256" y="524"/>
                </a:cubicBezTo>
                <a:cubicBezTo>
                  <a:pt x="256" y="524"/>
                  <a:pt x="284" y="382"/>
                  <a:pt x="290" y="293"/>
                </a:cubicBezTo>
                <a:cubicBezTo>
                  <a:pt x="404" y="290"/>
                  <a:pt x="523" y="269"/>
                  <a:pt x="523" y="269"/>
                </a:cubicBezTo>
                <a:cubicBezTo>
                  <a:pt x="523" y="269"/>
                  <a:pt x="379" y="238"/>
                  <a:pt x="290" y="233"/>
                </a:cubicBezTo>
                <a:cubicBezTo>
                  <a:pt x="284" y="144"/>
                  <a:pt x="255"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4"/>
          <p:cNvSpPr/>
          <p:nvPr/>
        </p:nvSpPr>
        <p:spPr>
          <a:xfrm>
            <a:off x="5519941" y="669813"/>
            <a:ext cx="57349" cy="57458"/>
          </a:xfrm>
          <a:custGeom>
            <a:avLst/>
            <a:gdLst/>
            <a:ahLst/>
            <a:cxnLst/>
            <a:rect l="l" t="t" r="r" b="b"/>
            <a:pathLst>
              <a:path w="523" h="524" extrusionOk="0">
                <a:moveTo>
                  <a:pt x="253" y="0"/>
                </a:moveTo>
                <a:cubicBezTo>
                  <a:pt x="253" y="0"/>
                  <a:pt x="236" y="121"/>
                  <a:pt x="231" y="233"/>
                </a:cubicBezTo>
                <a:cubicBezTo>
                  <a:pt x="142" y="240"/>
                  <a:pt x="0" y="268"/>
                  <a:pt x="0" y="268"/>
                </a:cubicBezTo>
                <a:cubicBezTo>
                  <a:pt x="0" y="268"/>
                  <a:pt x="120" y="287"/>
                  <a:pt x="231" y="290"/>
                </a:cubicBezTo>
                <a:cubicBezTo>
                  <a:pt x="235" y="405"/>
                  <a:pt x="255" y="524"/>
                  <a:pt x="255" y="524"/>
                </a:cubicBezTo>
                <a:cubicBezTo>
                  <a:pt x="255" y="524"/>
                  <a:pt x="283" y="382"/>
                  <a:pt x="289" y="293"/>
                </a:cubicBezTo>
                <a:cubicBezTo>
                  <a:pt x="403" y="289"/>
                  <a:pt x="522" y="268"/>
                  <a:pt x="522" y="268"/>
                </a:cubicBezTo>
                <a:cubicBezTo>
                  <a:pt x="522" y="268"/>
                  <a:pt x="378" y="238"/>
                  <a:pt x="289" y="233"/>
                </a:cubicBezTo>
                <a:cubicBezTo>
                  <a:pt x="283" y="144"/>
                  <a:pt x="253"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4"/>
          <p:cNvSpPr/>
          <p:nvPr/>
        </p:nvSpPr>
        <p:spPr>
          <a:xfrm>
            <a:off x="4172727" y="1104291"/>
            <a:ext cx="129830" cy="129830"/>
          </a:xfrm>
          <a:custGeom>
            <a:avLst/>
            <a:gdLst/>
            <a:ahLst/>
            <a:cxnLst/>
            <a:rect l="l" t="t" r="r" b="b"/>
            <a:pathLst>
              <a:path w="1184" h="1184" extrusionOk="0">
                <a:moveTo>
                  <a:pt x="576" y="0"/>
                </a:moveTo>
                <a:cubicBezTo>
                  <a:pt x="576" y="0"/>
                  <a:pt x="533" y="272"/>
                  <a:pt x="526" y="527"/>
                </a:cubicBezTo>
                <a:cubicBezTo>
                  <a:pt x="325" y="540"/>
                  <a:pt x="0" y="607"/>
                  <a:pt x="0" y="607"/>
                </a:cubicBezTo>
                <a:cubicBezTo>
                  <a:pt x="0" y="607"/>
                  <a:pt x="271" y="649"/>
                  <a:pt x="524" y="659"/>
                </a:cubicBezTo>
                <a:cubicBezTo>
                  <a:pt x="529" y="916"/>
                  <a:pt x="576" y="1183"/>
                  <a:pt x="576" y="1183"/>
                </a:cubicBezTo>
                <a:cubicBezTo>
                  <a:pt x="576" y="1183"/>
                  <a:pt x="643" y="860"/>
                  <a:pt x="658" y="660"/>
                </a:cubicBezTo>
                <a:cubicBezTo>
                  <a:pt x="915" y="654"/>
                  <a:pt x="1183" y="607"/>
                  <a:pt x="1183" y="607"/>
                </a:cubicBezTo>
                <a:cubicBezTo>
                  <a:pt x="1183" y="607"/>
                  <a:pt x="857" y="540"/>
                  <a:pt x="658" y="527"/>
                </a:cubicBezTo>
                <a:cubicBezTo>
                  <a:pt x="643" y="326"/>
                  <a:pt x="576"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4"/>
          <p:cNvSpPr/>
          <p:nvPr/>
        </p:nvSpPr>
        <p:spPr>
          <a:xfrm>
            <a:off x="1034543" y="1362155"/>
            <a:ext cx="64915" cy="64915"/>
          </a:xfrm>
          <a:custGeom>
            <a:avLst/>
            <a:gdLst/>
            <a:ahLst/>
            <a:cxnLst/>
            <a:rect l="l" t="t" r="r" b="b"/>
            <a:pathLst>
              <a:path w="592" h="592" extrusionOk="0">
                <a:moveTo>
                  <a:pt x="287" y="1"/>
                </a:moveTo>
                <a:cubicBezTo>
                  <a:pt x="287" y="1"/>
                  <a:pt x="266" y="137"/>
                  <a:pt x="262" y="264"/>
                </a:cubicBezTo>
                <a:cubicBezTo>
                  <a:pt x="163" y="271"/>
                  <a:pt x="0" y="305"/>
                  <a:pt x="0" y="305"/>
                </a:cubicBezTo>
                <a:cubicBezTo>
                  <a:pt x="0" y="305"/>
                  <a:pt x="136" y="326"/>
                  <a:pt x="262" y="330"/>
                </a:cubicBezTo>
                <a:cubicBezTo>
                  <a:pt x="265" y="458"/>
                  <a:pt x="288" y="591"/>
                  <a:pt x="288" y="591"/>
                </a:cubicBezTo>
                <a:cubicBezTo>
                  <a:pt x="288" y="591"/>
                  <a:pt x="322" y="429"/>
                  <a:pt x="329" y="330"/>
                </a:cubicBezTo>
                <a:cubicBezTo>
                  <a:pt x="459" y="328"/>
                  <a:pt x="592" y="304"/>
                  <a:pt x="592" y="304"/>
                </a:cubicBezTo>
                <a:cubicBezTo>
                  <a:pt x="592" y="304"/>
                  <a:pt x="430" y="269"/>
                  <a:pt x="329" y="263"/>
                </a:cubicBezTo>
                <a:cubicBezTo>
                  <a:pt x="322" y="164"/>
                  <a:pt x="287"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394;p42">
            <a:extLst>
              <a:ext uri="{FF2B5EF4-FFF2-40B4-BE49-F238E27FC236}">
                <a16:creationId xmlns:a16="http://schemas.microsoft.com/office/drawing/2014/main" id="{D1F0560C-A54C-2109-2D3C-520FFD7A6E20}"/>
              </a:ext>
            </a:extLst>
          </p:cNvPr>
          <p:cNvSpPr txBox="1">
            <a:spLocks/>
          </p:cNvSpPr>
          <p:nvPr/>
        </p:nvSpPr>
        <p:spPr>
          <a:xfrm>
            <a:off x="253181" y="1491976"/>
            <a:ext cx="4818881" cy="29857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1600"/>
              </a:spcBef>
              <a:spcAft>
                <a:spcPts val="1600"/>
              </a:spcAft>
              <a:buClr>
                <a:schemeClr val="dk1"/>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nSpc>
                <a:spcPct val="150000"/>
              </a:lnSpc>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Quản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quyền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ruy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vi-VN" dirty="0">
                <a:effectLst/>
                <a:latin typeface="Times New Roman" panose="02020603050405020304" pitchFamily="18" charset="0"/>
                <a:ea typeface="Calibri" panose="020F0502020204030204" pitchFamily="34" charset="0"/>
                <a:cs typeface="Times New Roman" panose="02020603050405020304" pitchFamily="18" charset="0"/>
              </a:rPr>
              <a:t>phần mềm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quản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hóa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đơn</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khách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hàng</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nhân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viên</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sản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phẩm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nhưng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quản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tài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khoản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8" name="Google Shape;3394;p42">
            <a:extLst>
              <a:ext uri="{FF2B5EF4-FFF2-40B4-BE49-F238E27FC236}">
                <a16:creationId xmlns:a16="http://schemas.microsoft.com/office/drawing/2014/main" id="{9D12D686-9842-C0F2-13D1-7BF56E2AD353}"/>
              </a:ext>
            </a:extLst>
          </p:cNvPr>
          <p:cNvSpPr txBox="1">
            <a:spLocks/>
          </p:cNvSpPr>
          <p:nvPr/>
        </p:nvSpPr>
        <p:spPr>
          <a:xfrm>
            <a:off x="103162" y="2388987"/>
            <a:ext cx="3590155" cy="56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1600"/>
              </a:spcBef>
              <a:spcAft>
                <a:spcPts val="1600"/>
              </a:spcAft>
              <a:buClr>
                <a:schemeClr val="dk1"/>
              </a:buClr>
              <a:buSzPts val="1400"/>
              <a:buFont typeface="Barlow"/>
              <a:buChar char="■"/>
              <a:defRPr sz="1400" b="0" i="0" u="none" strike="noStrike" cap="none">
                <a:solidFill>
                  <a:schemeClr val="dk1"/>
                </a:solidFill>
                <a:latin typeface="Barlow"/>
                <a:ea typeface="Barlow"/>
                <a:cs typeface="Barlow"/>
                <a:sym typeface="Barlow"/>
              </a:defRPr>
            </a:lvl9pPr>
          </a:lstStyle>
          <a:p>
            <a:pPr marL="0" marR="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Cordia New" panose="020B0304020202020204" pitchFamily="34" charset="-34"/>
            </a:endParaRPr>
          </a:p>
        </p:txBody>
      </p:sp>
      <p:pic>
        <p:nvPicPr>
          <p:cNvPr id="5" name="Picture 4">
            <a:extLst>
              <a:ext uri="{FF2B5EF4-FFF2-40B4-BE49-F238E27FC236}">
                <a16:creationId xmlns:a16="http://schemas.microsoft.com/office/drawing/2014/main" id="{B6CF9108-A997-794F-3BF3-4BDB0EB86495}"/>
              </a:ext>
            </a:extLst>
          </p:cNvPr>
          <p:cNvPicPr>
            <a:picLocks noChangeAspect="1"/>
          </p:cNvPicPr>
          <p:nvPr/>
        </p:nvPicPr>
        <p:blipFill>
          <a:blip r:embed="rId3"/>
          <a:stretch>
            <a:fillRect/>
          </a:stretch>
        </p:blipFill>
        <p:spPr>
          <a:xfrm>
            <a:off x="5706094" y="1567902"/>
            <a:ext cx="2092972" cy="1881133"/>
          </a:xfrm>
          <a:prstGeom prst="rect">
            <a:avLst/>
          </a:prstGeom>
        </p:spPr>
      </p:pic>
    </p:spTree>
    <p:extLst>
      <p:ext uri="{BB962C8B-B14F-4D97-AF65-F5344CB8AC3E}">
        <p14:creationId xmlns:p14="http://schemas.microsoft.com/office/powerpoint/2010/main" val="33271565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uter Galaxies: Astronomy Education Center by Slidesgo">
  <a:themeElements>
    <a:clrScheme name="Simple Light">
      <a:dk1>
        <a:srgbClr val="FFFFFF"/>
      </a:dk1>
      <a:lt1>
        <a:srgbClr val="18253F"/>
      </a:lt1>
      <a:dk2>
        <a:srgbClr val="F7EAB7"/>
      </a:dk2>
      <a:lt2>
        <a:srgbClr val="F8D551"/>
      </a:lt2>
      <a:accent1>
        <a:srgbClr val="F37D41"/>
      </a:accent1>
      <a:accent2>
        <a:srgbClr val="F0597F"/>
      </a:accent2>
      <a:accent3>
        <a:srgbClr val="F39CAA"/>
      </a:accent3>
      <a:accent4>
        <a:srgbClr val="FDE2E7"/>
      </a:accent4>
      <a:accent5>
        <a:srgbClr val="9FEBE1"/>
      </a:accent5>
      <a:accent6>
        <a:srgbClr val="79B6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577</Words>
  <Application>Microsoft Office PowerPoint</Application>
  <PresentationFormat>On-screen Show (16:9)</PresentationFormat>
  <Paragraphs>51</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Exo Medium</vt:lpstr>
      <vt:lpstr>Montserrat</vt:lpstr>
      <vt:lpstr>Barlow</vt:lpstr>
      <vt:lpstr>Arial</vt:lpstr>
      <vt:lpstr>Times New Roman</vt:lpstr>
      <vt:lpstr>Outer Galaxies: Astronomy Education Center by Slidesgo</vt:lpstr>
      <vt:lpstr>Đề Tài : Quản Lý Quán Cà Phê </vt:lpstr>
      <vt:lpstr>Giới Thiệu</vt:lpstr>
      <vt:lpstr>Lí Do Chọn Đề Tài</vt:lpstr>
      <vt:lpstr>Lí Do Chọn Đề Tài</vt:lpstr>
      <vt:lpstr>PowerPoint Presentation</vt:lpstr>
      <vt:lpstr>Nội Dung</vt:lpstr>
      <vt:lpstr>Quản Trị</vt:lpstr>
      <vt:lpstr>Phân Hệ Admin</vt:lpstr>
      <vt:lpstr>Phân Hệ Quản Lý</vt:lpstr>
      <vt:lpstr>Phân Hệ Người Dùng</vt:lpstr>
      <vt:lpstr>Kết Luận</vt:lpstr>
      <vt:lpstr>PowerPoint Presentation</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 Web Bán Hoa </dc:title>
  <cp:lastModifiedBy>Công Đạt</cp:lastModifiedBy>
  <cp:revision>10</cp:revision>
  <dcterms:modified xsi:type="dcterms:W3CDTF">2022-12-24T13:46:06Z</dcterms:modified>
</cp:coreProperties>
</file>