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handoutMasterIdLst>
    <p:handoutMasterId r:id="rId50"/>
  </p:handoutMasterIdLst>
  <p:sldIdLst>
    <p:sldId id="261" r:id="rId2"/>
    <p:sldId id="262" r:id="rId3"/>
    <p:sldId id="263" r:id="rId4"/>
    <p:sldId id="406" r:id="rId5"/>
    <p:sldId id="416" r:id="rId6"/>
    <p:sldId id="407" r:id="rId7"/>
    <p:sldId id="408" r:id="rId8"/>
    <p:sldId id="409" r:id="rId9"/>
    <p:sldId id="410" r:id="rId10"/>
    <p:sldId id="417" r:id="rId11"/>
    <p:sldId id="418" r:id="rId12"/>
    <p:sldId id="420" r:id="rId13"/>
    <p:sldId id="421" r:id="rId14"/>
    <p:sldId id="419" r:id="rId15"/>
    <p:sldId id="411" r:id="rId16"/>
    <p:sldId id="412" r:id="rId17"/>
    <p:sldId id="413" r:id="rId18"/>
    <p:sldId id="414" r:id="rId19"/>
    <p:sldId id="415" r:id="rId20"/>
    <p:sldId id="345" r:id="rId21"/>
    <p:sldId id="382" r:id="rId22"/>
    <p:sldId id="383" r:id="rId23"/>
    <p:sldId id="384" r:id="rId24"/>
    <p:sldId id="385" r:id="rId25"/>
    <p:sldId id="386" r:id="rId26"/>
    <p:sldId id="389" r:id="rId27"/>
    <p:sldId id="387" r:id="rId28"/>
    <p:sldId id="388" r:id="rId29"/>
    <p:sldId id="391" r:id="rId30"/>
    <p:sldId id="390" r:id="rId31"/>
    <p:sldId id="392" r:id="rId32"/>
    <p:sldId id="395" r:id="rId33"/>
    <p:sldId id="396" r:id="rId34"/>
    <p:sldId id="397" r:id="rId35"/>
    <p:sldId id="394" r:id="rId36"/>
    <p:sldId id="393" r:id="rId37"/>
    <p:sldId id="398" r:id="rId38"/>
    <p:sldId id="399" r:id="rId39"/>
    <p:sldId id="400" r:id="rId40"/>
    <p:sldId id="401" r:id="rId41"/>
    <p:sldId id="376" r:id="rId42"/>
    <p:sldId id="402" r:id="rId43"/>
    <p:sldId id="404" r:id="rId44"/>
    <p:sldId id="403" r:id="rId45"/>
    <p:sldId id="405" r:id="rId46"/>
    <p:sldId id="344" r:id="rId47"/>
    <p:sldId id="258"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457687-6668-4797-A6DF-829F7A4551BB}">
          <p14:sldIdLst>
            <p14:sldId id="261"/>
            <p14:sldId id="262"/>
            <p14:sldId id="263"/>
          </p14:sldIdLst>
        </p14:section>
        <p14:section name="Section 1: Set Collection" id="{09D88E16-F431-4CB2-9A79-4D48121D3744}">
          <p14:sldIdLst>
            <p14:sldId id="406"/>
            <p14:sldId id="416"/>
            <p14:sldId id="407"/>
            <p14:sldId id="408"/>
            <p14:sldId id="409"/>
            <p14:sldId id="410"/>
            <p14:sldId id="417"/>
            <p14:sldId id="418"/>
            <p14:sldId id="420"/>
            <p14:sldId id="421"/>
            <p14:sldId id="419"/>
            <p14:sldId id="411"/>
            <p14:sldId id="412"/>
            <p14:sldId id="413"/>
            <p14:sldId id="414"/>
            <p14:sldId id="415"/>
          </p14:sldIdLst>
        </p14:section>
        <p14:section name="Section 2: Map Collection" id="{130785EB-D71C-4205-9BE8-260FCB8C65A4}">
          <p14:sldIdLst>
            <p14:sldId id="345"/>
            <p14:sldId id="382"/>
            <p14:sldId id="383"/>
            <p14:sldId id="384"/>
            <p14:sldId id="385"/>
            <p14:sldId id="386"/>
            <p14:sldId id="389"/>
            <p14:sldId id="387"/>
            <p14:sldId id="388"/>
            <p14:sldId id="391"/>
            <p14:sldId id="390"/>
            <p14:sldId id="392"/>
            <p14:sldId id="395"/>
            <p14:sldId id="396"/>
            <p14:sldId id="397"/>
            <p14:sldId id="394"/>
            <p14:sldId id="393"/>
          </p14:sldIdLst>
        </p14:section>
        <p14:section name="Section 3: Sorting Collection" id="{2C54FE26-C3BA-41B2-9DB8-9180CB40DED7}">
          <p14:sldIdLst>
            <p14:sldId id="398"/>
            <p14:sldId id="399"/>
            <p14:sldId id="400"/>
            <p14:sldId id="401"/>
            <p14:sldId id="376"/>
            <p14:sldId id="402"/>
            <p14:sldId id="404"/>
            <p14:sldId id="403"/>
            <p14:sldId id="405"/>
            <p14:sldId id="344"/>
            <p14:sldId id="2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60" autoAdjust="0"/>
    <p:restoredTop sz="86101" autoAdjust="0"/>
  </p:normalViewPr>
  <p:slideViewPr>
    <p:cSldViewPr snapToGrid="0" snapToObjects="1" showGuides="1">
      <p:cViewPr varScale="1">
        <p:scale>
          <a:sx n="75" d="100"/>
          <a:sy n="75" d="100"/>
        </p:scale>
        <p:origin x="1373" y="6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8E53E0-8FDA-43AB-B376-E75DE79329E8}" type="doc">
      <dgm:prSet loTypeId="urn:microsoft.com/office/officeart/2008/layout/RadialCluster" loCatId="relationship" qsTypeId="urn:microsoft.com/office/officeart/2005/8/quickstyle/simple3" qsCatId="simple" csTypeId="urn:microsoft.com/office/officeart/2005/8/colors/colorful5" csCatId="colorful" phldr="1"/>
      <dgm:spPr/>
      <dgm:t>
        <a:bodyPr/>
        <a:lstStyle/>
        <a:p>
          <a:endParaRPr lang="en-US"/>
        </a:p>
      </dgm:t>
    </dgm:pt>
    <dgm:pt modelId="{BD87FCD7-769B-45BA-BA79-627DB77D736A}">
      <dgm:prSet custT="1"/>
      <dgm:spPr/>
      <dgm:t>
        <a:bodyPr/>
        <a:lstStyle/>
        <a:p>
          <a:pPr rtl="0">
            <a:lnSpc>
              <a:spcPct val="100000"/>
            </a:lnSpc>
            <a:spcBef>
              <a:spcPts val="1200"/>
            </a:spcBef>
            <a:spcAft>
              <a:spcPts val="0"/>
            </a:spcAft>
          </a:pPr>
          <a:r>
            <a:rPr lang="en-US" sz="1600">
              <a:latin typeface="Arial Unicode MS" panose="020B0604020202020204" pitchFamily="34" charset="-128"/>
              <a:ea typeface="Arial Unicode MS" panose="020B0604020202020204" pitchFamily="34" charset="-128"/>
              <a:cs typeface="Arial Unicode MS" panose="020B0604020202020204" pitchFamily="34" charset="-128"/>
            </a:rPr>
            <a:t>S</a:t>
          </a:r>
          <a:r>
            <a:rPr lang="vi-VN" sz="1600">
              <a:latin typeface="Arial Unicode MS" panose="020B0604020202020204" pitchFamily="34" charset="-128"/>
              <a:ea typeface="Arial Unicode MS" panose="020B0604020202020204" pitchFamily="34" charset="-128"/>
              <a:cs typeface="Arial Unicode MS" panose="020B0604020202020204" pitchFamily="34" charset="-128"/>
            </a:rPr>
            <a:t>trongly suggested for a </a:t>
          </a:r>
          <a:r>
            <a:rPr lang="vi-VN" sz="1600" u="sng">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better learning</a:t>
          </a:r>
          <a:r>
            <a:rPr lang="vi-VN" sz="1600" u="sng">
              <a:latin typeface="Arial Unicode MS" panose="020B0604020202020204" pitchFamily="34" charset="-128"/>
              <a:ea typeface="Arial Unicode MS" panose="020B0604020202020204" pitchFamily="34" charset="-128"/>
              <a:cs typeface="Arial Unicode MS" panose="020B0604020202020204" pitchFamily="34" charset="-128"/>
            </a:rPr>
            <a:t> </a:t>
          </a:r>
          <a:r>
            <a:rPr lang="vi-VN" sz="1600">
              <a:latin typeface="Arial Unicode MS" panose="020B0604020202020204" pitchFamily="34" charset="-128"/>
              <a:ea typeface="Arial Unicode MS" panose="020B0604020202020204" pitchFamily="34" charset="-128"/>
              <a:cs typeface="Arial Unicode MS" panose="020B0604020202020204" pitchFamily="34" charset="-128"/>
            </a:rPr>
            <a:t>and </a:t>
          </a:r>
          <a:r>
            <a:rPr lang="vi-VN" sz="1600" u="sng">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understanding</a:t>
          </a:r>
          <a:r>
            <a:rPr lang="vi-VN" sz="1600" u="sng">
              <a:latin typeface="Arial Unicode MS" panose="020B0604020202020204" pitchFamily="34" charset="-128"/>
              <a:ea typeface="Arial Unicode MS" panose="020B0604020202020204" pitchFamily="34" charset="-128"/>
              <a:cs typeface="Arial Unicode MS" panose="020B0604020202020204" pitchFamily="34" charset="-128"/>
            </a:rPr>
            <a:t> </a:t>
          </a:r>
          <a:r>
            <a:rPr lang="vi-VN" sz="1600">
              <a:latin typeface="Arial Unicode MS" panose="020B0604020202020204" pitchFamily="34" charset="-128"/>
              <a:ea typeface="Arial Unicode MS" panose="020B0604020202020204" pitchFamily="34" charset="-128"/>
              <a:cs typeface="Arial Unicode MS" panose="020B0604020202020204" pitchFamily="34" charset="-128"/>
            </a:rPr>
            <a:t>of this course:</a:t>
          </a:r>
          <a:endParaRPr lang="en-US" sz="1600">
            <a:latin typeface="Arial Unicode MS" panose="020B0604020202020204" pitchFamily="34" charset="-128"/>
            <a:ea typeface="Arial Unicode MS" panose="020B0604020202020204" pitchFamily="34" charset="-128"/>
            <a:cs typeface="Arial Unicode MS" panose="020B0604020202020204" pitchFamily="34" charset="-128"/>
          </a:endParaRPr>
        </a:p>
      </dgm:t>
    </dgm:pt>
    <dgm:pt modelId="{F59786FE-6C6D-425F-9EC2-FDB3DA767A3F}" type="parTrans" cxnId="{2C0E5951-C130-406B-A819-8507738E6C4B}">
      <dgm:prSet/>
      <dgm:spPr/>
      <dgm:t>
        <a:bodyPr/>
        <a:lstStyle/>
        <a:p>
          <a:endParaRPr lang="en-US"/>
        </a:p>
      </dgm:t>
    </dgm:pt>
    <dgm:pt modelId="{B67C3481-B8CE-44C2-A5F3-EF1AD5B37B75}" type="sibTrans" cxnId="{2C0E5951-C130-406B-A819-8507738E6C4B}">
      <dgm:prSet/>
      <dgm:spPr/>
      <dgm:t>
        <a:bodyPr/>
        <a:lstStyle/>
        <a:p>
          <a:endParaRPr lang="en-US"/>
        </a:p>
      </dgm:t>
    </dgm:pt>
    <dgm:pt modelId="{09FD0BB5-D9ED-44D6-8F5A-64BDE9A96EF5}">
      <dgm:prSet custT="1"/>
      <dgm:spPr/>
      <dgm:t>
        <a:bodyPr/>
        <a:lstStyle/>
        <a:p>
          <a:pPr rtl="0">
            <a:lnSpc>
              <a:spcPct val="100000"/>
            </a:lnSpc>
            <a:spcBef>
              <a:spcPts val="1200"/>
            </a:spcBef>
            <a:spcAft>
              <a:spcPts val="0"/>
            </a:spcAft>
          </a:pPr>
          <a:r>
            <a:rPr lang="vi-VN" sz="1200"/>
            <a:t>Noting down the </a:t>
          </a:r>
          <a:r>
            <a:rPr lang="vi-VN" sz="1200" b="1" i="1" u="sng"/>
            <a:t>key concepts</a:t>
          </a:r>
          <a:r>
            <a:rPr lang="vi-VN" sz="1200"/>
            <a:t> in the class</a:t>
          </a:r>
          <a:endParaRPr lang="en-US" sz="1200"/>
        </a:p>
      </dgm:t>
    </dgm:pt>
    <dgm:pt modelId="{7BC2D0F0-F80C-4D5E-86FF-BDC4F3B1BC52}" type="parTrans" cxnId="{40C6CC23-A9D5-4F33-8B5E-C9032E374384}">
      <dgm:prSet/>
      <dgm:spPr/>
      <dgm:t>
        <a:bodyPr/>
        <a:lstStyle/>
        <a:p>
          <a:pPr>
            <a:lnSpc>
              <a:spcPct val="100000"/>
            </a:lnSpc>
            <a:spcBef>
              <a:spcPts val="1200"/>
            </a:spcBef>
            <a:spcAft>
              <a:spcPts val="0"/>
            </a:spcAft>
          </a:pPr>
          <a:endParaRPr lang="en-US"/>
        </a:p>
      </dgm:t>
    </dgm:pt>
    <dgm:pt modelId="{3E69C05A-3AD6-4895-B615-FAFA8AA792DD}" type="sibTrans" cxnId="{40C6CC23-A9D5-4F33-8B5E-C9032E374384}">
      <dgm:prSet/>
      <dgm:spPr/>
      <dgm:t>
        <a:bodyPr/>
        <a:lstStyle/>
        <a:p>
          <a:endParaRPr lang="en-US"/>
        </a:p>
      </dgm:t>
    </dgm:pt>
    <dgm:pt modelId="{0F4DBE79-9305-4DDC-A2AD-84EB0ABB7AE6}">
      <dgm:prSet custT="1"/>
      <dgm:spPr/>
      <dgm:t>
        <a:bodyPr/>
        <a:lstStyle/>
        <a:p>
          <a:pPr rtl="0">
            <a:lnSpc>
              <a:spcPct val="100000"/>
            </a:lnSpc>
            <a:spcBef>
              <a:spcPts val="1200"/>
            </a:spcBef>
            <a:spcAft>
              <a:spcPts val="0"/>
            </a:spcAft>
          </a:pPr>
          <a:r>
            <a:rPr lang="vi-VN" sz="1200" b="1" i="1" u="sng"/>
            <a:t>Analyze</a:t>
          </a:r>
          <a:r>
            <a:rPr lang="vi-VN" sz="1200"/>
            <a:t> all the examples / code snippets provided</a:t>
          </a:r>
          <a:endParaRPr lang="en-US" sz="1200"/>
        </a:p>
      </dgm:t>
    </dgm:pt>
    <dgm:pt modelId="{36301273-7918-4C4F-9A5E-000C7C6C2736}" type="parTrans" cxnId="{33901C61-F0A6-4493-83DE-705AE90BFCB1}">
      <dgm:prSet/>
      <dgm:spPr/>
      <dgm:t>
        <a:bodyPr/>
        <a:lstStyle/>
        <a:p>
          <a:pPr>
            <a:lnSpc>
              <a:spcPct val="100000"/>
            </a:lnSpc>
            <a:spcBef>
              <a:spcPts val="1200"/>
            </a:spcBef>
            <a:spcAft>
              <a:spcPts val="0"/>
            </a:spcAft>
          </a:pPr>
          <a:endParaRPr lang="en-US"/>
        </a:p>
      </dgm:t>
    </dgm:pt>
    <dgm:pt modelId="{29D5380D-225E-4E50-A435-CF4DC5AF31D3}" type="sibTrans" cxnId="{33901C61-F0A6-4493-83DE-705AE90BFCB1}">
      <dgm:prSet/>
      <dgm:spPr/>
      <dgm:t>
        <a:bodyPr/>
        <a:lstStyle/>
        <a:p>
          <a:endParaRPr lang="en-US"/>
        </a:p>
      </dgm:t>
    </dgm:pt>
    <dgm:pt modelId="{84C9CA04-C288-4FEE-8078-22B89A0FB357}">
      <dgm:prSet custT="1"/>
      <dgm:spPr/>
      <dgm:t>
        <a:bodyPr/>
        <a:lstStyle/>
        <a:p>
          <a:pPr rtl="0">
            <a:lnSpc>
              <a:spcPct val="100000"/>
            </a:lnSpc>
            <a:spcBef>
              <a:spcPts val="1200"/>
            </a:spcBef>
            <a:spcAft>
              <a:spcPts val="0"/>
            </a:spcAft>
          </a:pPr>
          <a:r>
            <a:rPr lang="vi-VN" sz="1200"/>
            <a:t>Study and understand the </a:t>
          </a:r>
          <a:r>
            <a:rPr lang="vi-VN" sz="1200" b="1" i="1" u="sng"/>
            <a:t>self study topics</a:t>
          </a:r>
          <a:endParaRPr lang="en-US" sz="1200" b="1" i="1" u="sng"/>
        </a:p>
      </dgm:t>
    </dgm:pt>
    <dgm:pt modelId="{359071B1-7672-4E4C-8310-811227C9CC72}" type="parTrans" cxnId="{88F936F1-B54C-4116-8541-90B4CCE65B96}">
      <dgm:prSet/>
      <dgm:spPr/>
      <dgm:t>
        <a:bodyPr/>
        <a:lstStyle/>
        <a:p>
          <a:pPr>
            <a:lnSpc>
              <a:spcPct val="100000"/>
            </a:lnSpc>
            <a:spcBef>
              <a:spcPts val="1200"/>
            </a:spcBef>
            <a:spcAft>
              <a:spcPts val="0"/>
            </a:spcAft>
          </a:pPr>
          <a:endParaRPr lang="en-US"/>
        </a:p>
      </dgm:t>
    </dgm:pt>
    <dgm:pt modelId="{696A269F-5EE8-4C28-B8EA-F47871EF35C5}" type="sibTrans" cxnId="{88F936F1-B54C-4116-8541-90B4CCE65B96}">
      <dgm:prSet/>
      <dgm:spPr/>
      <dgm:t>
        <a:bodyPr/>
        <a:lstStyle/>
        <a:p>
          <a:endParaRPr lang="en-US"/>
        </a:p>
      </dgm:t>
    </dgm:pt>
    <dgm:pt modelId="{622A10AD-3038-4F26-B3AA-D427CD38C3CE}">
      <dgm:prSet custT="1"/>
      <dgm:spPr/>
      <dgm:t>
        <a:bodyPr/>
        <a:lstStyle/>
        <a:p>
          <a:pPr rtl="0">
            <a:lnSpc>
              <a:spcPct val="100000"/>
            </a:lnSpc>
            <a:spcBef>
              <a:spcPts val="1200"/>
            </a:spcBef>
            <a:spcAft>
              <a:spcPts val="0"/>
            </a:spcAft>
          </a:pPr>
          <a:r>
            <a:rPr lang="vi-VN" sz="1200" b="1" i="1" u="sng"/>
            <a:t>Completion</a:t>
          </a:r>
          <a:r>
            <a:rPr lang="vi-VN" sz="1200"/>
            <a:t> and </a:t>
          </a:r>
          <a:r>
            <a:rPr lang="vi-VN" sz="1200" b="1" i="1" u="sng"/>
            <a:t>submission</a:t>
          </a:r>
          <a:r>
            <a:rPr lang="vi-VN" sz="1200"/>
            <a:t> of all the assignments, on time</a:t>
          </a:r>
          <a:endParaRPr lang="en-US" sz="1200"/>
        </a:p>
      </dgm:t>
    </dgm:pt>
    <dgm:pt modelId="{0F7E9C3F-6564-4523-916F-BB3D08F72BA5}" type="parTrans" cxnId="{D243B099-0704-4412-90A6-E18A1BD1BA62}">
      <dgm:prSet/>
      <dgm:spPr/>
      <dgm:t>
        <a:bodyPr/>
        <a:lstStyle/>
        <a:p>
          <a:pPr>
            <a:lnSpc>
              <a:spcPct val="100000"/>
            </a:lnSpc>
            <a:spcBef>
              <a:spcPts val="1200"/>
            </a:spcBef>
            <a:spcAft>
              <a:spcPts val="0"/>
            </a:spcAft>
          </a:pPr>
          <a:endParaRPr lang="en-US"/>
        </a:p>
      </dgm:t>
    </dgm:pt>
    <dgm:pt modelId="{A560373E-0666-4530-A9DB-63AB6BD4367D}" type="sibTrans" cxnId="{D243B099-0704-4412-90A6-E18A1BD1BA62}">
      <dgm:prSet/>
      <dgm:spPr/>
      <dgm:t>
        <a:bodyPr/>
        <a:lstStyle/>
        <a:p>
          <a:endParaRPr lang="en-US"/>
        </a:p>
      </dgm:t>
    </dgm:pt>
    <dgm:pt modelId="{3DD56A26-0399-4EC9-A5B1-AEDE607CDD6A}">
      <dgm:prSet custT="1"/>
      <dgm:spPr/>
      <dgm:t>
        <a:bodyPr/>
        <a:lstStyle/>
        <a:p>
          <a:pPr rtl="0">
            <a:lnSpc>
              <a:spcPct val="100000"/>
            </a:lnSpc>
            <a:spcBef>
              <a:spcPts val="1200"/>
            </a:spcBef>
            <a:spcAft>
              <a:spcPts val="0"/>
            </a:spcAft>
          </a:pPr>
          <a:r>
            <a:rPr lang="vi-VN" sz="1200"/>
            <a:t>Completion of the </a:t>
          </a:r>
          <a:r>
            <a:rPr lang="vi-VN" sz="1200" b="1" i="1" u="sng"/>
            <a:t>self</a:t>
          </a:r>
          <a:r>
            <a:rPr lang="vi-VN" sz="1200"/>
            <a:t> </a:t>
          </a:r>
          <a:r>
            <a:rPr lang="vi-VN" sz="1200" b="1" i="1" u="sng"/>
            <a:t>review</a:t>
          </a:r>
          <a:r>
            <a:rPr lang="vi-VN" sz="1200"/>
            <a:t> questions in the lab guide</a:t>
          </a:r>
          <a:endParaRPr lang="en-US" sz="1200"/>
        </a:p>
      </dgm:t>
    </dgm:pt>
    <dgm:pt modelId="{31D0ADF1-A3C1-4870-94E6-6DA60E828DFF}" type="parTrans" cxnId="{1A12070E-CCBB-48E5-9EDF-52A86EBFBC17}">
      <dgm:prSet/>
      <dgm:spPr/>
      <dgm:t>
        <a:bodyPr/>
        <a:lstStyle/>
        <a:p>
          <a:pPr>
            <a:lnSpc>
              <a:spcPct val="100000"/>
            </a:lnSpc>
            <a:spcBef>
              <a:spcPts val="1200"/>
            </a:spcBef>
            <a:spcAft>
              <a:spcPts val="0"/>
            </a:spcAft>
          </a:pPr>
          <a:endParaRPr lang="en-US"/>
        </a:p>
      </dgm:t>
    </dgm:pt>
    <dgm:pt modelId="{18BAFF29-2EC8-4348-966D-3079BD2AC7D1}" type="sibTrans" cxnId="{1A12070E-CCBB-48E5-9EDF-52A86EBFBC17}">
      <dgm:prSet/>
      <dgm:spPr/>
      <dgm:t>
        <a:bodyPr/>
        <a:lstStyle/>
        <a:p>
          <a:endParaRPr lang="en-US"/>
        </a:p>
      </dgm:t>
    </dgm:pt>
    <dgm:pt modelId="{0AE5C5FA-8757-4776-8520-9922D54530BD}">
      <dgm:prSet custT="1"/>
      <dgm:spPr/>
      <dgm:t>
        <a:bodyPr/>
        <a:lstStyle/>
        <a:p>
          <a:pPr rtl="0">
            <a:lnSpc>
              <a:spcPct val="100000"/>
            </a:lnSpc>
            <a:spcBef>
              <a:spcPts val="1200"/>
            </a:spcBef>
            <a:spcAft>
              <a:spcPts val="0"/>
            </a:spcAft>
          </a:pPr>
          <a:r>
            <a:rPr lang="vi-VN" sz="1200" b="1" i="1" u="sng"/>
            <a:t>Study</a:t>
          </a:r>
          <a:r>
            <a:rPr lang="vi-VN" sz="1200"/>
            <a:t> and understand all the artifacts</a:t>
          </a:r>
          <a:endParaRPr lang="en-US" sz="1200"/>
        </a:p>
      </dgm:t>
    </dgm:pt>
    <dgm:pt modelId="{B56F218C-BB7C-486D-89B1-59996C104BDF}" type="parTrans" cxnId="{1AA13B98-24FB-4E58-89C5-9591B9E4B1DD}">
      <dgm:prSet/>
      <dgm:spPr/>
      <dgm:t>
        <a:bodyPr/>
        <a:lstStyle/>
        <a:p>
          <a:pPr>
            <a:lnSpc>
              <a:spcPct val="100000"/>
            </a:lnSpc>
            <a:spcBef>
              <a:spcPts val="1200"/>
            </a:spcBef>
            <a:spcAft>
              <a:spcPts val="0"/>
            </a:spcAft>
          </a:pPr>
          <a:endParaRPr lang="en-US"/>
        </a:p>
      </dgm:t>
    </dgm:pt>
    <dgm:pt modelId="{F0128F76-A8BA-4FE1-B115-AD11DA2DEBEF}" type="sibTrans" cxnId="{1AA13B98-24FB-4E58-89C5-9591B9E4B1DD}">
      <dgm:prSet/>
      <dgm:spPr/>
      <dgm:t>
        <a:bodyPr/>
        <a:lstStyle/>
        <a:p>
          <a:endParaRPr lang="en-US"/>
        </a:p>
      </dgm:t>
    </dgm:pt>
    <dgm:pt modelId="{3746A2A6-D4BB-4EB2-99AC-092641D11829}">
      <dgm:prSet custT="1"/>
      <dgm:spPr/>
      <dgm:t>
        <a:bodyPr/>
        <a:lstStyle/>
        <a:p>
          <a:pPr rtl="0">
            <a:lnSpc>
              <a:spcPct val="100000"/>
            </a:lnSpc>
            <a:spcBef>
              <a:spcPts val="1200"/>
            </a:spcBef>
            <a:spcAft>
              <a:spcPts val="0"/>
            </a:spcAft>
          </a:pPr>
          <a:r>
            <a:rPr lang="vi-VN" sz="1200" b="1" i="1" u="sng"/>
            <a:t>Completion</a:t>
          </a:r>
          <a:r>
            <a:rPr lang="vi-VN" sz="1200"/>
            <a:t> of the project on time inclusive of individual and group activities</a:t>
          </a:r>
          <a:endParaRPr lang="en-US" sz="1200"/>
        </a:p>
      </dgm:t>
    </dgm:pt>
    <dgm:pt modelId="{2231BB2D-3E47-4C58-8D4E-24A79D5A6A0D}" type="parTrans" cxnId="{AEA9EC58-50D4-443C-AD83-3F9898924B55}">
      <dgm:prSet/>
      <dgm:spPr/>
      <dgm:t>
        <a:bodyPr/>
        <a:lstStyle/>
        <a:p>
          <a:pPr>
            <a:lnSpc>
              <a:spcPct val="100000"/>
            </a:lnSpc>
            <a:spcBef>
              <a:spcPts val="1200"/>
            </a:spcBef>
            <a:spcAft>
              <a:spcPts val="0"/>
            </a:spcAft>
          </a:pPr>
          <a:endParaRPr lang="en-US"/>
        </a:p>
      </dgm:t>
    </dgm:pt>
    <dgm:pt modelId="{2909CCD7-7AC3-41A8-A2DA-3564EED0A7D9}" type="sibTrans" cxnId="{AEA9EC58-50D4-443C-AD83-3F9898924B55}">
      <dgm:prSet/>
      <dgm:spPr/>
      <dgm:t>
        <a:bodyPr/>
        <a:lstStyle/>
        <a:p>
          <a:endParaRPr lang="en-US"/>
        </a:p>
      </dgm:t>
    </dgm:pt>
    <dgm:pt modelId="{2C8B8FE9-E4FB-4FAA-9216-88E814C6F70A}">
      <dgm:prSet/>
      <dgm:spPr/>
      <dgm:t>
        <a:bodyPr/>
        <a:lstStyle/>
        <a:p>
          <a:endParaRPr lang="en-US"/>
        </a:p>
      </dgm:t>
    </dgm:pt>
    <dgm:pt modelId="{71D143BD-A7FD-41B3-9F6C-0DEF41714C97}" type="parTrans" cxnId="{A891B145-D9EE-49CF-BEE4-C36069A586EE}">
      <dgm:prSet/>
      <dgm:spPr/>
      <dgm:t>
        <a:bodyPr/>
        <a:lstStyle/>
        <a:p>
          <a:endParaRPr lang="en-US"/>
        </a:p>
      </dgm:t>
    </dgm:pt>
    <dgm:pt modelId="{66235F82-A26F-4065-A223-1F6E4A1167D8}" type="sibTrans" cxnId="{A891B145-D9EE-49CF-BEE4-C36069A586EE}">
      <dgm:prSet/>
      <dgm:spPr/>
      <dgm:t>
        <a:bodyPr/>
        <a:lstStyle/>
        <a:p>
          <a:endParaRPr lang="en-US"/>
        </a:p>
      </dgm:t>
    </dgm:pt>
    <dgm:pt modelId="{74D1D5FA-67A8-4329-95A9-BA9DF3C9F108}">
      <dgm:prSet/>
      <dgm:spPr/>
      <dgm:t>
        <a:bodyPr/>
        <a:lstStyle/>
        <a:p>
          <a:endParaRPr lang="en-US"/>
        </a:p>
      </dgm:t>
    </dgm:pt>
    <dgm:pt modelId="{F3262807-566B-423F-A4F8-DC3366CC20EE}" type="parTrans" cxnId="{A70B9F25-A2C3-4F77-921F-FA37CCFBD408}">
      <dgm:prSet/>
      <dgm:spPr/>
      <dgm:t>
        <a:bodyPr/>
        <a:lstStyle/>
        <a:p>
          <a:endParaRPr lang="en-US"/>
        </a:p>
      </dgm:t>
    </dgm:pt>
    <dgm:pt modelId="{3DF78F0D-EF62-4D85-9401-94EAA333739F}" type="sibTrans" cxnId="{A70B9F25-A2C3-4F77-921F-FA37CCFBD408}">
      <dgm:prSet/>
      <dgm:spPr/>
      <dgm:t>
        <a:bodyPr/>
        <a:lstStyle/>
        <a:p>
          <a:endParaRPr lang="en-US"/>
        </a:p>
      </dgm:t>
    </dgm:pt>
    <dgm:pt modelId="{9F0755B4-B1E5-4DC4-8D0A-C4353DC9CEE9}" type="pres">
      <dgm:prSet presAssocID="{BC8E53E0-8FDA-43AB-B376-E75DE79329E8}" presName="Name0" presStyleCnt="0">
        <dgm:presLayoutVars>
          <dgm:chMax val="1"/>
          <dgm:chPref val="1"/>
          <dgm:dir/>
          <dgm:animOne val="branch"/>
          <dgm:animLvl val="lvl"/>
        </dgm:presLayoutVars>
      </dgm:prSet>
      <dgm:spPr/>
    </dgm:pt>
    <dgm:pt modelId="{EE4D6890-D075-45DF-9C1B-2DD45C5BD52A}" type="pres">
      <dgm:prSet presAssocID="{BD87FCD7-769B-45BA-BA79-627DB77D736A}" presName="singleCycle" presStyleCnt="0"/>
      <dgm:spPr/>
    </dgm:pt>
    <dgm:pt modelId="{68B35B5E-8E87-4DE3-B351-F67DE7D61007}" type="pres">
      <dgm:prSet presAssocID="{BD87FCD7-769B-45BA-BA79-627DB77D736A}" presName="singleCenter" presStyleLbl="node1" presStyleIdx="0" presStyleCnt="8" custScaleX="141752">
        <dgm:presLayoutVars>
          <dgm:chMax val="7"/>
          <dgm:chPref val="7"/>
        </dgm:presLayoutVars>
      </dgm:prSet>
      <dgm:spPr/>
    </dgm:pt>
    <dgm:pt modelId="{AE3679EC-D38C-4D26-88C3-158E93B529F5}" type="pres">
      <dgm:prSet presAssocID="{7BC2D0F0-F80C-4D5E-86FF-BDC4F3B1BC52}" presName="Name56" presStyleLbl="parChTrans1D2" presStyleIdx="0" presStyleCnt="7" custSzX="1120330"/>
      <dgm:spPr/>
    </dgm:pt>
    <dgm:pt modelId="{0D49D475-5540-4446-A6CC-C2B4AA235020}" type="pres">
      <dgm:prSet presAssocID="{09FD0BB5-D9ED-44D6-8F5A-64BDE9A96EF5}" presName="text0" presStyleLbl="node1" presStyleIdx="1" presStyleCnt="8" custScaleX="183611">
        <dgm:presLayoutVars>
          <dgm:bulletEnabled val="1"/>
        </dgm:presLayoutVars>
      </dgm:prSet>
      <dgm:spPr/>
    </dgm:pt>
    <dgm:pt modelId="{C87964FA-812B-47FF-9D96-F0B3A4214C08}" type="pres">
      <dgm:prSet presAssocID="{36301273-7918-4C4F-9A5E-000C7C6C2736}" presName="Name56" presStyleLbl="parChTrans1D2" presStyleIdx="1" presStyleCnt="7" custSzX="55585"/>
      <dgm:spPr/>
    </dgm:pt>
    <dgm:pt modelId="{866A1CF4-B79E-4EB4-9CE0-DC82E3AF7792}" type="pres">
      <dgm:prSet presAssocID="{0F4DBE79-9305-4DDC-A2AD-84EB0ABB7AE6}" presName="text0" presStyleLbl="node1" presStyleIdx="2" presStyleCnt="8" custScaleX="207072" custRadScaleRad="116175" custRadScaleInc="24805">
        <dgm:presLayoutVars>
          <dgm:bulletEnabled val="1"/>
        </dgm:presLayoutVars>
      </dgm:prSet>
      <dgm:spPr/>
    </dgm:pt>
    <dgm:pt modelId="{F690260F-A05B-43CC-A8E7-2907A973CAE5}" type="pres">
      <dgm:prSet presAssocID="{359071B1-7672-4E4C-8310-811227C9CC72}" presName="Name56" presStyleLbl="parChTrans1D2" presStyleIdx="2" presStyleCnt="7" custSzX="319889"/>
      <dgm:spPr/>
    </dgm:pt>
    <dgm:pt modelId="{6A7AF63B-A5A7-49A4-8FDC-2767227DC7E3}" type="pres">
      <dgm:prSet presAssocID="{84C9CA04-C288-4FEE-8078-22B89A0FB357}" presName="text0" presStyleLbl="node1" presStyleIdx="3" presStyleCnt="8" custScaleX="183611" custRadScaleRad="104232" custRadScaleInc="-5328">
        <dgm:presLayoutVars>
          <dgm:bulletEnabled val="1"/>
        </dgm:presLayoutVars>
      </dgm:prSet>
      <dgm:spPr/>
    </dgm:pt>
    <dgm:pt modelId="{23AFCB36-FE32-4C16-8AD6-0EE82A4301B7}" type="pres">
      <dgm:prSet presAssocID="{0F7E9C3F-6564-4523-916F-BB3D08F72BA5}" presName="Name56" presStyleLbl="parChTrans1D2" presStyleIdx="3" presStyleCnt="7" custSzX="926527"/>
      <dgm:spPr/>
    </dgm:pt>
    <dgm:pt modelId="{4E05BF3B-1030-42C8-A224-0EA68C68CA76}" type="pres">
      <dgm:prSet presAssocID="{622A10AD-3038-4F26-B3AA-D427CD38C3CE}" presName="text0" presStyleLbl="node1" presStyleIdx="4" presStyleCnt="8" custScaleX="225471" custRadScaleRad="109458" custRadScaleInc="-34565">
        <dgm:presLayoutVars>
          <dgm:bulletEnabled val="1"/>
        </dgm:presLayoutVars>
      </dgm:prSet>
      <dgm:spPr/>
    </dgm:pt>
    <dgm:pt modelId="{E99EE26D-8D24-428B-B79C-CA3642CFEAC6}" type="pres">
      <dgm:prSet presAssocID="{31D0ADF1-A3C1-4870-94E6-6DA60E828DFF}" presName="Name56" presStyleLbl="parChTrans1D2" presStyleIdx="4" presStyleCnt="7" custSzX="926527"/>
      <dgm:spPr/>
    </dgm:pt>
    <dgm:pt modelId="{7F6135E0-7752-41D9-8949-2C6C50C5480B}" type="pres">
      <dgm:prSet presAssocID="{3DD56A26-0399-4EC9-A5B1-AEDE607CDD6A}" presName="text0" presStyleLbl="node1" presStyleIdx="5" presStyleCnt="8" custScaleX="213821" custRadScaleRad="103155" custRadScaleInc="13331">
        <dgm:presLayoutVars>
          <dgm:bulletEnabled val="1"/>
        </dgm:presLayoutVars>
      </dgm:prSet>
      <dgm:spPr/>
    </dgm:pt>
    <dgm:pt modelId="{4EA53240-6A3B-44EF-982F-E7C805897FA5}" type="pres">
      <dgm:prSet presAssocID="{B56F218C-BB7C-486D-89B1-59996C104BDF}" presName="Name56" presStyleLbl="parChTrans1D2" presStyleIdx="5" presStyleCnt="7" custSzX="319889"/>
      <dgm:spPr/>
    </dgm:pt>
    <dgm:pt modelId="{354B78F2-DB64-4575-B54A-84ADF163CDF2}" type="pres">
      <dgm:prSet presAssocID="{0AE5C5FA-8757-4776-8520-9922D54530BD}" presName="text0" presStyleLbl="node1" presStyleIdx="6" presStyleCnt="8" custScaleX="183611" custRadScaleRad="104540" custRadScaleInc="2206">
        <dgm:presLayoutVars>
          <dgm:bulletEnabled val="1"/>
        </dgm:presLayoutVars>
      </dgm:prSet>
      <dgm:spPr/>
    </dgm:pt>
    <dgm:pt modelId="{7E739126-418B-4B04-96A2-EEDCE3C318D4}" type="pres">
      <dgm:prSet presAssocID="{2231BB2D-3E47-4C58-8D4E-24A79D5A6A0D}" presName="Name56" presStyleLbl="parChTrans1D2" presStyleIdx="6" presStyleCnt="7" custSzX="55585"/>
      <dgm:spPr/>
    </dgm:pt>
    <dgm:pt modelId="{653CDA86-6ED9-412E-BAE5-E781E737A9C2}" type="pres">
      <dgm:prSet presAssocID="{3746A2A6-D4BB-4EB2-99AC-092641D11829}" presName="text0" presStyleLbl="node1" presStyleIdx="7" presStyleCnt="8" custScaleX="197565" custRadScaleRad="116254" custRadScaleInc="-26033">
        <dgm:presLayoutVars>
          <dgm:bulletEnabled val="1"/>
        </dgm:presLayoutVars>
      </dgm:prSet>
      <dgm:spPr/>
    </dgm:pt>
  </dgm:ptLst>
  <dgm:cxnLst>
    <dgm:cxn modelId="{92BC3A09-36F5-4375-A0CE-5A2F07B2EAD1}" type="presOf" srcId="{BD87FCD7-769B-45BA-BA79-627DB77D736A}" destId="{68B35B5E-8E87-4DE3-B351-F67DE7D61007}" srcOrd="0" destOrd="0" presId="urn:microsoft.com/office/officeart/2008/layout/RadialCluster"/>
    <dgm:cxn modelId="{1A12070E-CCBB-48E5-9EDF-52A86EBFBC17}" srcId="{BD87FCD7-769B-45BA-BA79-627DB77D736A}" destId="{3DD56A26-0399-4EC9-A5B1-AEDE607CDD6A}" srcOrd="4" destOrd="0" parTransId="{31D0ADF1-A3C1-4870-94E6-6DA60E828DFF}" sibTransId="{18BAFF29-2EC8-4348-966D-3079BD2AC7D1}"/>
    <dgm:cxn modelId="{40C6CC23-A9D5-4F33-8B5E-C9032E374384}" srcId="{BD87FCD7-769B-45BA-BA79-627DB77D736A}" destId="{09FD0BB5-D9ED-44D6-8F5A-64BDE9A96EF5}" srcOrd="0" destOrd="0" parTransId="{7BC2D0F0-F80C-4D5E-86FF-BDC4F3B1BC52}" sibTransId="{3E69C05A-3AD6-4895-B615-FAFA8AA792DD}"/>
    <dgm:cxn modelId="{A70B9F25-A2C3-4F77-921F-FA37CCFBD408}" srcId="{BD87FCD7-769B-45BA-BA79-627DB77D736A}" destId="{74D1D5FA-67A8-4329-95A9-BA9DF3C9F108}" srcOrd="8" destOrd="0" parTransId="{F3262807-566B-423F-A4F8-DC3366CC20EE}" sibTransId="{3DF78F0D-EF62-4D85-9401-94EAA333739F}"/>
    <dgm:cxn modelId="{394B0227-45B9-4300-9C72-F9DB276CD47E}" type="presOf" srcId="{3746A2A6-D4BB-4EB2-99AC-092641D11829}" destId="{653CDA86-6ED9-412E-BAE5-E781E737A9C2}" srcOrd="0" destOrd="0" presId="urn:microsoft.com/office/officeart/2008/layout/RadialCluster"/>
    <dgm:cxn modelId="{D1468831-C02A-4FD0-B229-86C7305CBAAA}" type="presOf" srcId="{BC8E53E0-8FDA-43AB-B376-E75DE79329E8}" destId="{9F0755B4-B1E5-4DC4-8D0A-C4353DC9CEE9}" srcOrd="0" destOrd="0" presId="urn:microsoft.com/office/officeart/2008/layout/RadialCluster"/>
    <dgm:cxn modelId="{3C2B8733-2484-4A32-A736-6A7A0F38E580}" type="presOf" srcId="{84C9CA04-C288-4FEE-8078-22B89A0FB357}" destId="{6A7AF63B-A5A7-49A4-8FDC-2767227DC7E3}" srcOrd="0" destOrd="0" presId="urn:microsoft.com/office/officeart/2008/layout/RadialCluster"/>
    <dgm:cxn modelId="{6EA8A65D-79BD-474F-8990-1685338E8A30}" type="presOf" srcId="{36301273-7918-4C4F-9A5E-000C7C6C2736}" destId="{C87964FA-812B-47FF-9D96-F0B3A4214C08}" srcOrd="0" destOrd="0" presId="urn:microsoft.com/office/officeart/2008/layout/RadialCluster"/>
    <dgm:cxn modelId="{E092785E-A7D5-4AF2-B3C3-08279C00B9C3}" type="presOf" srcId="{622A10AD-3038-4F26-B3AA-D427CD38C3CE}" destId="{4E05BF3B-1030-42C8-A224-0EA68C68CA76}" srcOrd="0" destOrd="0" presId="urn:microsoft.com/office/officeart/2008/layout/RadialCluster"/>
    <dgm:cxn modelId="{F516075F-EC4E-4BC7-B72A-56C28B86D83B}" type="presOf" srcId="{0F4DBE79-9305-4DDC-A2AD-84EB0ABB7AE6}" destId="{866A1CF4-B79E-4EB4-9CE0-DC82E3AF7792}" srcOrd="0" destOrd="0" presId="urn:microsoft.com/office/officeart/2008/layout/RadialCluster"/>
    <dgm:cxn modelId="{33901C61-F0A6-4493-83DE-705AE90BFCB1}" srcId="{BD87FCD7-769B-45BA-BA79-627DB77D736A}" destId="{0F4DBE79-9305-4DDC-A2AD-84EB0ABB7AE6}" srcOrd="1" destOrd="0" parTransId="{36301273-7918-4C4F-9A5E-000C7C6C2736}" sibTransId="{29D5380D-225E-4E50-A435-CF4DC5AF31D3}"/>
    <dgm:cxn modelId="{A891B145-D9EE-49CF-BEE4-C36069A586EE}" srcId="{BD87FCD7-769B-45BA-BA79-627DB77D736A}" destId="{2C8B8FE9-E4FB-4FAA-9216-88E814C6F70A}" srcOrd="7" destOrd="0" parTransId="{71D143BD-A7FD-41B3-9F6C-0DEF41714C97}" sibTransId="{66235F82-A26F-4065-A223-1F6E4A1167D8}"/>
    <dgm:cxn modelId="{2C0E5951-C130-406B-A819-8507738E6C4B}" srcId="{BC8E53E0-8FDA-43AB-B376-E75DE79329E8}" destId="{BD87FCD7-769B-45BA-BA79-627DB77D736A}" srcOrd="0" destOrd="0" parTransId="{F59786FE-6C6D-425F-9EC2-FDB3DA767A3F}" sibTransId="{B67C3481-B8CE-44C2-A5F3-EF1AD5B37B75}"/>
    <dgm:cxn modelId="{26A0E777-A346-496E-8293-E5FE27B2CCB0}" type="presOf" srcId="{B56F218C-BB7C-486D-89B1-59996C104BDF}" destId="{4EA53240-6A3B-44EF-982F-E7C805897FA5}" srcOrd="0" destOrd="0" presId="urn:microsoft.com/office/officeart/2008/layout/RadialCluster"/>
    <dgm:cxn modelId="{AEA9EC58-50D4-443C-AD83-3F9898924B55}" srcId="{BD87FCD7-769B-45BA-BA79-627DB77D736A}" destId="{3746A2A6-D4BB-4EB2-99AC-092641D11829}" srcOrd="6" destOrd="0" parTransId="{2231BB2D-3E47-4C58-8D4E-24A79D5A6A0D}" sibTransId="{2909CCD7-7AC3-41A8-A2DA-3564EED0A7D9}"/>
    <dgm:cxn modelId="{2B966A7C-73F6-4C2A-A613-DEEE194C3B01}" type="presOf" srcId="{3DD56A26-0399-4EC9-A5B1-AEDE607CDD6A}" destId="{7F6135E0-7752-41D9-8949-2C6C50C5480B}" srcOrd="0" destOrd="0" presId="urn:microsoft.com/office/officeart/2008/layout/RadialCluster"/>
    <dgm:cxn modelId="{6E783192-B916-4C69-84E6-1899F26EFBA9}" type="presOf" srcId="{31D0ADF1-A3C1-4870-94E6-6DA60E828DFF}" destId="{E99EE26D-8D24-428B-B79C-CA3642CFEAC6}" srcOrd="0" destOrd="0" presId="urn:microsoft.com/office/officeart/2008/layout/RadialCluster"/>
    <dgm:cxn modelId="{1AA13B98-24FB-4E58-89C5-9591B9E4B1DD}" srcId="{BD87FCD7-769B-45BA-BA79-627DB77D736A}" destId="{0AE5C5FA-8757-4776-8520-9922D54530BD}" srcOrd="5" destOrd="0" parTransId="{B56F218C-BB7C-486D-89B1-59996C104BDF}" sibTransId="{F0128F76-A8BA-4FE1-B115-AD11DA2DEBEF}"/>
    <dgm:cxn modelId="{D243B099-0704-4412-90A6-E18A1BD1BA62}" srcId="{BD87FCD7-769B-45BA-BA79-627DB77D736A}" destId="{622A10AD-3038-4F26-B3AA-D427CD38C3CE}" srcOrd="3" destOrd="0" parTransId="{0F7E9C3F-6564-4523-916F-BB3D08F72BA5}" sibTransId="{A560373E-0666-4530-A9DB-63AB6BD4367D}"/>
    <dgm:cxn modelId="{0DFDD799-66D6-4EA1-94D1-15AADAF87BAC}" type="presOf" srcId="{2231BB2D-3E47-4C58-8D4E-24A79D5A6A0D}" destId="{7E739126-418B-4B04-96A2-EEDCE3C318D4}" srcOrd="0" destOrd="0" presId="urn:microsoft.com/office/officeart/2008/layout/RadialCluster"/>
    <dgm:cxn modelId="{15685D9F-FCB6-40C7-94D5-476B2E3509D4}" type="presOf" srcId="{0F7E9C3F-6564-4523-916F-BB3D08F72BA5}" destId="{23AFCB36-FE32-4C16-8AD6-0EE82A4301B7}" srcOrd="0" destOrd="0" presId="urn:microsoft.com/office/officeart/2008/layout/RadialCluster"/>
    <dgm:cxn modelId="{00806FB9-2532-4982-B7CC-06F59EADADEF}" type="presOf" srcId="{359071B1-7672-4E4C-8310-811227C9CC72}" destId="{F690260F-A05B-43CC-A8E7-2907A973CAE5}" srcOrd="0" destOrd="0" presId="urn:microsoft.com/office/officeart/2008/layout/RadialCluster"/>
    <dgm:cxn modelId="{241475DE-EA91-4026-976F-BF680DBD1850}" type="presOf" srcId="{0AE5C5FA-8757-4776-8520-9922D54530BD}" destId="{354B78F2-DB64-4575-B54A-84ADF163CDF2}" srcOrd="0" destOrd="0" presId="urn:microsoft.com/office/officeart/2008/layout/RadialCluster"/>
    <dgm:cxn modelId="{7951A3ED-12C3-4EAC-A7F1-C31A51D0D06F}" type="presOf" srcId="{09FD0BB5-D9ED-44D6-8F5A-64BDE9A96EF5}" destId="{0D49D475-5540-4446-A6CC-C2B4AA235020}" srcOrd="0" destOrd="0" presId="urn:microsoft.com/office/officeart/2008/layout/RadialCluster"/>
    <dgm:cxn modelId="{BD02C7EF-CCE8-4D94-9660-D94BF6C8A7F8}" type="presOf" srcId="{7BC2D0F0-F80C-4D5E-86FF-BDC4F3B1BC52}" destId="{AE3679EC-D38C-4D26-88C3-158E93B529F5}" srcOrd="0" destOrd="0" presId="urn:microsoft.com/office/officeart/2008/layout/RadialCluster"/>
    <dgm:cxn modelId="{88F936F1-B54C-4116-8541-90B4CCE65B96}" srcId="{BD87FCD7-769B-45BA-BA79-627DB77D736A}" destId="{84C9CA04-C288-4FEE-8078-22B89A0FB357}" srcOrd="2" destOrd="0" parTransId="{359071B1-7672-4E4C-8310-811227C9CC72}" sibTransId="{696A269F-5EE8-4C28-B8EA-F47871EF35C5}"/>
    <dgm:cxn modelId="{01B579A3-9372-415F-9C23-01DB4FC5E958}" type="presParOf" srcId="{9F0755B4-B1E5-4DC4-8D0A-C4353DC9CEE9}" destId="{EE4D6890-D075-45DF-9C1B-2DD45C5BD52A}" srcOrd="0" destOrd="0" presId="urn:microsoft.com/office/officeart/2008/layout/RadialCluster"/>
    <dgm:cxn modelId="{14388C3C-2681-443E-ADB9-69525903AD3C}" type="presParOf" srcId="{EE4D6890-D075-45DF-9C1B-2DD45C5BD52A}" destId="{68B35B5E-8E87-4DE3-B351-F67DE7D61007}" srcOrd="0" destOrd="0" presId="urn:microsoft.com/office/officeart/2008/layout/RadialCluster"/>
    <dgm:cxn modelId="{381D0479-EBB4-4660-8CE6-18DA4DAED6CD}" type="presParOf" srcId="{EE4D6890-D075-45DF-9C1B-2DD45C5BD52A}" destId="{AE3679EC-D38C-4D26-88C3-158E93B529F5}" srcOrd="1" destOrd="0" presId="urn:microsoft.com/office/officeart/2008/layout/RadialCluster"/>
    <dgm:cxn modelId="{10A30D77-FB6E-4CC7-9663-11EFFD81C402}" type="presParOf" srcId="{EE4D6890-D075-45DF-9C1B-2DD45C5BD52A}" destId="{0D49D475-5540-4446-A6CC-C2B4AA235020}" srcOrd="2" destOrd="0" presId="urn:microsoft.com/office/officeart/2008/layout/RadialCluster"/>
    <dgm:cxn modelId="{5052F44D-D5CD-4822-84D1-FD83A18EADCD}" type="presParOf" srcId="{EE4D6890-D075-45DF-9C1B-2DD45C5BD52A}" destId="{C87964FA-812B-47FF-9D96-F0B3A4214C08}" srcOrd="3" destOrd="0" presId="urn:microsoft.com/office/officeart/2008/layout/RadialCluster"/>
    <dgm:cxn modelId="{CF83016B-BAA9-4448-8F16-DBF2A48BDA16}" type="presParOf" srcId="{EE4D6890-D075-45DF-9C1B-2DD45C5BD52A}" destId="{866A1CF4-B79E-4EB4-9CE0-DC82E3AF7792}" srcOrd="4" destOrd="0" presId="urn:microsoft.com/office/officeart/2008/layout/RadialCluster"/>
    <dgm:cxn modelId="{77AC1A73-7D79-45EE-96C8-51F5D1CC1552}" type="presParOf" srcId="{EE4D6890-D075-45DF-9C1B-2DD45C5BD52A}" destId="{F690260F-A05B-43CC-A8E7-2907A973CAE5}" srcOrd="5" destOrd="0" presId="urn:microsoft.com/office/officeart/2008/layout/RadialCluster"/>
    <dgm:cxn modelId="{CA25BE1C-EB56-4C3D-A70B-BA2AAE1EAC12}" type="presParOf" srcId="{EE4D6890-D075-45DF-9C1B-2DD45C5BD52A}" destId="{6A7AF63B-A5A7-49A4-8FDC-2767227DC7E3}" srcOrd="6" destOrd="0" presId="urn:microsoft.com/office/officeart/2008/layout/RadialCluster"/>
    <dgm:cxn modelId="{A6B28171-5899-4B97-9CED-749D4AF67506}" type="presParOf" srcId="{EE4D6890-D075-45DF-9C1B-2DD45C5BD52A}" destId="{23AFCB36-FE32-4C16-8AD6-0EE82A4301B7}" srcOrd="7" destOrd="0" presId="urn:microsoft.com/office/officeart/2008/layout/RadialCluster"/>
    <dgm:cxn modelId="{839CDF5B-BE0E-4A2C-8E08-E87CB6B8398B}" type="presParOf" srcId="{EE4D6890-D075-45DF-9C1B-2DD45C5BD52A}" destId="{4E05BF3B-1030-42C8-A224-0EA68C68CA76}" srcOrd="8" destOrd="0" presId="urn:microsoft.com/office/officeart/2008/layout/RadialCluster"/>
    <dgm:cxn modelId="{9DAE5CA7-A143-4B87-AB7A-54B272EBCA66}" type="presParOf" srcId="{EE4D6890-D075-45DF-9C1B-2DD45C5BD52A}" destId="{E99EE26D-8D24-428B-B79C-CA3642CFEAC6}" srcOrd="9" destOrd="0" presId="urn:microsoft.com/office/officeart/2008/layout/RadialCluster"/>
    <dgm:cxn modelId="{93ECB486-E912-434B-BB4E-2F0789FA8C13}" type="presParOf" srcId="{EE4D6890-D075-45DF-9C1B-2DD45C5BD52A}" destId="{7F6135E0-7752-41D9-8949-2C6C50C5480B}" srcOrd="10" destOrd="0" presId="urn:microsoft.com/office/officeart/2008/layout/RadialCluster"/>
    <dgm:cxn modelId="{71633915-E6DC-4EB3-B59A-87421698D8D9}" type="presParOf" srcId="{EE4D6890-D075-45DF-9C1B-2DD45C5BD52A}" destId="{4EA53240-6A3B-44EF-982F-E7C805897FA5}" srcOrd="11" destOrd="0" presId="urn:microsoft.com/office/officeart/2008/layout/RadialCluster"/>
    <dgm:cxn modelId="{64ED508B-A417-47C0-8E4A-93BB6B449E1B}" type="presParOf" srcId="{EE4D6890-D075-45DF-9C1B-2DD45C5BD52A}" destId="{354B78F2-DB64-4575-B54A-84ADF163CDF2}" srcOrd="12" destOrd="0" presId="urn:microsoft.com/office/officeart/2008/layout/RadialCluster"/>
    <dgm:cxn modelId="{A6662482-F738-44A3-A04F-1C83C907FD82}" type="presParOf" srcId="{EE4D6890-D075-45DF-9C1B-2DD45C5BD52A}" destId="{7E739126-418B-4B04-96A2-EEDCE3C318D4}" srcOrd="13" destOrd="0" presId="urn:microsoft.com/office/officeart/2008/layout/RadialCluster"/>
    <dgm:cxn modelId="{CBC28053-8F7B-4CAC-BB43-BA1B922F53E1}" type="presParOf" srcId="{EE4D6890-D075-45DF-9C1B-2DD45C5BD52A}" destId="{653CDA86-6ED9-412E-BAE5-E781E737A9C2}" srcOrd="14"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84CA99-D913-4F97-AF2C-735E7BD800FB}"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n-US"/>
        </a:p>
      </dgm:t>
    </dgm:pt>
    <dgm:pt modelId="{7FAC7B07-2F13-4F1E-A58B-716EAABE8785}">
      <dgm:prSet phldrT="[Text]"/>
      <dgm:spPr/>
      <dgm:t>
        <a:bodyPr/>
        <a:lstStyle/>
        <a:p>
          <a:r>
            <a:rPr lang="en-GB"/>
            <a:t>1</a:t>
          </a:r>
          <a:endParaRPr lang="en-US"/>
        </a:p>
      </dgm:t>
    </dgm:pt>
    <dgm:pt modelId="{409F21A0-6EDF-44F9-A16F-7460EC92BD33}" type="parTrans" cxnId="{4D81877D-3996-4AA3-B46F-D2E802327D1F}">
      <dgm:prSet/>
      <dgm:spPr/>
      <dgm:t>
        <a:bodyPr/>
        <a:lstStyle/>
        <a:p>
          <a:endParaRPr lang="en-US"/>
        </a:p>
      </dgm:t>
    </dgm:pt>
    <dgm:pt modelId="{0538AE1F-5C66-4235-823A-1206AA31D5EE}" type="sibTrans" cxnId="{4D81877D-3996-4AA3-B46F-D2E802327D1F}">
      <dgm:prSet/>
      <dgm:spPr/>
      <dgm:t>
        <a:bodyPr/>
        <a:lstStyle/>
        <a:p>
          <a:endParaRPr lang="en-US"/>
        </a:p>
      </dgm:t>
    </dgm:pt>
    <dgm:pt modelId="{F64E91F9-6387-4F95-BA98-4F58CA8847FF}">
      <dgm:prSet phldrT="[Text]"/>
      <dgm:spPr/>
      <dgm:t>
        <a:bodyPr/>
        <a:lstStyle/>
        <a:p>
          <a:r>
            <a:rPr lang="en-GB" b="0"/>
            <a:t>Java HashMap contains values based on the key.</a:t>
          </a:r>
          <a:endParaRPr lang="en-US"/>
        </a:p>
      </dgm:t>
    </dgm:pt>
    <dgm:pt modelId="{9A2C40E0-179F-43F8-8650-5291C69269EC}" type="parTrans" cxnId="{5DBE07A9-27DE-487B-8D74-465E9E622891}">
      <dgm:prSet/>
      <dgm:spPr/>
      <dgm:t>
        <a:bodyPr/>
        <a:lstStyle/>
        <a:p>
          <a:endParaRPr lang="en-US"/>
        </a:p>
      </dgm:t>
    </dgm:pt>
    <dgm:pt modelId="{D656A5DA-655D-4DBD-A023-D5A43C841B98}" type="sibTrans" cxnId="{5DBE07A9-27DE-487B-8D74-465E9E622891}">
      <dgm:prSet/>
      <dgm:spPr/>
      <dgm:t>
        <a:bodyPr/>
        <a:lstStyle/>
        <a:p>
          <a:endParaRPr lang="en-US"/>
        </a:p>
      </dgm:t>
    </dgm:pt>
    <dgm:pt modelId="{9D109775-B243-4F9A-83A8-8434474E5C44}">
      <dgm:prSet/>
      <dgm:spPr/>
      <dgm:t>
        <a:bodyPr/>
        <a:lstStyle/>
        <a:p>
          <a:r>
            <a:rPr lang="en-GB" b="0"/>
            <a:t>Java HashMap contains only unique keys.</a:t>
          </a:r>
        </a:p>
      </dgm:t>
    </dgm:pt>
    <dgm:pt modelId="{51E36A7F-AE1A-4D8E-8959-6664A7CA3521}" type="parTrans" cxnId="{7838F99B-8A00-4102-985D-8CFD134945B0}">
      <dgm:prSet/>
      <dgm:spPr/>
      <dgm:t>
        <a:bodyPr/>
        <a:lstStyle/>
        <a:p>
          <a:endParaRPr lang="en-US"/>
        </a:p>
      </dgm:t>
    </dgm:pt>
    <dgm:pt modelId="{ABBDDBE0-8337-442F-BCE9-548F42A50383}" type="sibTrans" cxnId="{7838F99B-8A00-4102-985D-8CFD134945B0}">
      <dgm:prSet/>
      <dgm:spPr/>
      <dgm:t>
        <a:bodyPr/>
        <a:lstStyle/>
        <a:p>
          <a:endParaRPr lang="en-US"/>
        </a:p>
      </dgm:t>
    </dgm:pt>
    <dgm:pt modelId="{13BCF820-0A88-4973-987F-19311819D3C7}">
      <dgm:prSet/>
      <dgm:spPr/>
      <dgm:t>
        <a:bodyPr/>
        <a:lstStyle/>
        <a:p>
          <a:r>
            <a:rPr lang="en-GB" b="0"/>
            <a:t>Java HashMap may have one null key and multiple null values.</a:t>
          </a:r>
        </a:p>
      </dgm:t>
    </dgm:pt>
    <dgm:pt modelId="{E39F24D1-B9B3-4F6C-A75A-C469F59AAA10}" type="parTrans" cxnId="{DE5F303D-A255-4D8A-A698-1A93B776AB7D}">
      <dgm:prSet/>
      <dgm:spPr/>
      <dgm:t>
        <a:bodyPr/>
        <a:lstStyle/>
        <a:p>
          <a:endParaRPr lang="en-US"/>
        </a:p>
      </dgm:t>
    </dgm:pt>
    <dgm:pt modelId="{17523AA2-F720-4F22-85EF-C13C1583E8B6}" type="sibTrans" cxnId="{DE5F303D-A255-4D8A-A698-1A93B776AB7D}">
      <dgm:prSet/>
      <dgm:spPr/>
      <dgm:t>
        <a:bodyPr/>
        <a:lstStyle/>
        <a:p>
          <a:endParaRPr lang="en-US"/>
        </a:p>
      </dgm:t>
    </dgm:pt>
    <dgm:pt modelId="{FE48198D-A59B-4D1B-A557-A9D41C338FD4}">
      <dgm:prSet/>
      <dgm:spPr/>
      <dgm:t>
        <a:bodyPr/>
        <a:lstStyle/>
        <a:p>
          <a:r>
            <a:rPr lang="en-GB" b="0"/>
            <a:t>Java HashMap is non synchronized.</a:t>
          </a:r>
        </a:p>
      </dgm:t>
    </dgm:pt>
    <dgm:pt modelId="{837A6634-3D43-43F0-8CF3-C396548CD606}" type="parTrans" cxnId="{5E000926-54E0-4C50-83B0-A3BD7EC07EA0}">
      <dgm:prSet/>
      <dgm:spPr/>
      <dgm:t>
        <a:bodyPr/>
        <a:lstStyle/>
        <a:p>
          <a:endParaRPr lang="en-US"/>
        </a:p>
      </dgm:t>
    </dgm:pt>
    <dgm:pt modelId="{2B223386-0A0E-4AE3-BBCA-0A9C2025B8FE}" type="sibTrans" cxnId="{5E000926-54E0-4C50-83B0-A3BD7EC07EA0}">
      <dgm:prSet/>
      <dgm:spPr/>
      <dgm:t>
        <a:bodyPr/>
        <a:lstStyle/>
        <a:p>
          <a:endParaRPr lang="en-US"/>
        </a:p>
      </dgm:t>
    </dgm:pt>
    <dgm:pt modelId="{8738F24E-B527-4D9E-BF42-B698CA0C704D}">
      <dgm:prSet/>
      <dgm:spPr/>
      <dgm:t>
        <a:bodyPr/>
        <a:lstStyle/>
        <a:p>
          <a:r>
            <a:rPr lang="en-GB" b="0"/>
            <a:t>Java HashMap maintains no order.</a:t>
          </a:r>
        </a:p>
      </dgm:t>
    </dgm:pt>
    <dgm:pt modelId="{42504AC3-C12D-4B06-B05D-CCA55E310E2D}" type="parTrans" cxnId="{D43C3F23-A8E7-4B6B-B2EB-4C7E382AD6C0}">
      <dgm:prSet/>
      <dgm:spPr/>
      <dgm:t>
        <a:bodyPr/>
        <a:lstStyle/>
        <a:p>
          <a:endParaRPr lang="en-US"/>
        </a:p>
      </dgm:t>
    </dgm:pt>
    <dgm:pt modelId="{E7E16E1F-6ED4-4352-8052-C1A0CFF0ECC8}" type="sibTrans" cxnId="{D43C3F23-A8E7-4B6B-B2EB-4C7E382AD6C0}">
      <dgm:prSet/>
      <dgm:spPr/>
      <dgm:t>
        <a:bodyPr/>
        <a:lstStyle/>
        <a:p>
          <a:endParaRPr lang="en-US"/>
        </a:p>
      </dgm:t>
    </dgm:pt>
    <dgm:pt modelId="{CDAFF2F4-F304-403D-8EE4-F6A18B0AF8F5}">
      <dgm:prSet/>
      <dgm:spPr/>
      <dgm:t>
        <a:bodyPr/>
        <a:lstStyle/>
        <a:p>
          <a:r>
            <a:rPr lang="en-GB" b="0"/>
            <a:t>The initial default capacity of Java HashMap class is 16 with a load factor of 0.75.</a:t>
          </a:r>
        </a:p>
      </dgm:t>
    </dgm:pt>
    <dgm:pt modelId="{0429A9D3-AE3C-440B-A3B5-7328E78F37D6}" type="parTrans" cxnId="{DAA99813-8189-40B1-A709-3252D5A1D9A1}">
      <dgm:prSet/>
      <dgm:spPr/>
      <dgm:t>
        <a:bodyPr/>
        <a:lstStyle/>
        <a:p>
          <a:endParaRPr lang="en-US"/>
        </a:p>
      </dgm:t>
    </dgm:pt>
    <dgm:pt modelId="{1B9B5F85-D7A7-4FA3-942B-E1CA5782EFFE}" type="sibTrans" cxnId="{DAA99813-8189-40B1-A709-3252D5A1D9A1}">
      <dgm:prSet/>
      <dgm:spPr/>
      <dgm:t>
        <a:bodyPr/>
        <a:lstStyle/>
        <a:p>
          <a:endParaRPr lang="en-US"/>
        </a:p>
      </dgm:t>
    </dgm:pt>
    <dgm:pt modelId="{D15F2B63-9C46-4D69-B4B8-837A7DA9D26B}">
      <dgm:prSet/>
      <dgm:spPr/>
      <dgm:t>
        <a:bodyPr/>
        <a:lstStyle/>
        <a:p>
          <a:r>
            <a:rPr lang="en-GB" b="0"/>
            <a:t>2</a:t>
          </a:r>
        </a:p>
      </dgm:t>
    </dgm:pt>
    <dgm:pt modelId="{A8763BD8-E2E4-4FA3-BE9C-13614B59FCD9}" type="parTrans" cxnId="{1D03F799-4C9E-461D-80EE-A3B9340BE6EB}">
      <dgm:prSet/>
      <dgm:spPr/>
      <dgm:t>
        <a:bodyPr/>
        <a:lstStyle/>
        <a:p>
          <a:endParaRPr lang="en-US"/>
        </a:p>
      </dgm:t>
    </dgm:pt>
    <dgm:pt modelId="{F35916DF-EEF2-4C82-B044-555D0EA791FC}" type="sibTrans" cxnId="{1D03F799-4C9E-461D-80EE-A3B9340BE6EB}">
      <dgm:prSet/>
      <dgm:spPr/>
      <dgm:t>
        <a:bodyPr/>
        <a:lstStyle/>
        <a:p>
          <a:endParaRPr lang="en-US"/>
        </a:p>
      </dgm:t>
    </dgm:pt>
    <dgm:pt modelId="{F928E5DA-3D0C-44ED-9A8F-8BF8517C8D80}">
      <dgm:prSet/>
      <dgm:spPr/>
      <dgm:t>
        <a:bodyPr/>
        <a:lstStyle/>
        <a:p>
          <a:r>
            <a:rPr lang="en-GB" b="0"/>
            <a:t>3</a:t>
          </a:r>
        </a:p>
      </dgm:t>
    </dgm:pt>
    <dgm:pt modelId="{F8312CC2-B357-4CDC-A87D-78146C854DD4}" type="parTrans" cxnId="{D66F519B-9735-4014-B056-3DFC89695CFA}">
      <dgm:prSet/>
      <dgm:spPr/>
      <dgm:t>
        <a:bodyPr/>
        <a:lstStyle/>
        <a:p>
          <a:endParaRPr lang="en-US"/>
        </a:p>
      </dgm:t>
    </dgm:pt>
    <dgm:pt modelId="{BF542E34-BA59-47B4-AB15-0ABD350F26B7}" type="sibTrans" cxnId="{D66F519B-9735-4014-B056-3DFC89695CFA}">
      <dgm:prSet/>
      <dgm:spPr/>
      <dgm:t>
        <a:bodyPr/>
        <a:lstStyle/>
        <a:p>
          <a:endParaRPr lang="en-US"/>
        </a:p>
      </dgm:t>
    </dgm:pt>
    <dgm:pt modelId="{ECC05534-416E-4234-8BDD-8996538CE16E}">
      <dgm:prSet/>
      <dgm:spPr/>
      <dgm:t>
        <a:bodyPr/>
        <a:lstStyle/>
        <a:p>
          <a:r>
            <a:rPr lang="en-GB" b="0"/>
            <a:t>4</a:t>
          </a:r>
        </a:p>
      </dgm:t>
    </dgm:pt>
    <dgm:pt modelId="{6939FBB6-43B2-4D61-830D-138801DAD29C}" type="parTrans" cxnId="{AAFCD5A8-2F99-4329-94AE-56EEE4FE0115}">
      <dgm:prSet/>
      <dgm:spPr/>
      <dgm:t>
        <a:bodyPr/>
        <a:lstStyle/>
        <a:p>
          <a:endParaRPr lang="en-US"/>
        </a:p>
      </dgm:t>
    </dgm:pt>
    <dgm:pt modelId="{1B441632-4C8D-43D6-990E-CA2A347D8A24}" type="sibTrans" cxnId="{AAFCD5A8-2F99-4329-94AE-56EEE4FE0115}">
      <dgm:prSet/>
      <dgm:spPr/>
      <dgm:t>
        <a:bodyPr/>
        <a:lstStyle/>
        <a:p>
          <a:endParaRPr lang="en-US"/>
        </a:p>
      </dgm:t>
    </dgm:pt>
    <dgm:pt modelId="{6585CA1F-0652-4B75-82E9-7FB457E51C7A}">
      <dgm:prSet/>
      <dgm:spPr/>
      <dgm:t>
        <a:bodyPr/>
        <a:lstStyle/>
        <a:p>
          <a:r>
            <a:rPr lang="en-GB" b="0"/>
            <a:t>5</a:t>
          </a:r>
        </a:p>
      </dgm:t>
    </dgm:pt>
    <dgm:pt modelId="{2AB9A0BF-B931-4D86-8B96-DB71A1063240}" type="parTrans" cxnId="{34316319-1549-4E43-9EC7-9826C73FDB6D}">
      <dgm:prSet/>
      <dgm:spPr/>
      <dgm:t>
        <a:bodyPr/>
        <a:lstStyle/>
        <a:p>
          <a:endParaRPr lang="en-US"/>
        </a:p>
      </dgm:t>
    </dgm:pt>
    <dgm:pt modelId="{89AC893F-B2B9-4C43-8483-22431DBD77D1}" type="sibTrans" cxnId="{34316319-1549-4E43-9EC7-9826C73FDB6D}">
      <dgm:prSet/>
      <dgm:spPr/>
      <dgm:t>
        <a:bodyPr/>
        <a:lstStyle/>
        <a:p>
          <a:endParaRPr lang="en-US"/>
        </a:p>
      </dgm:t>
    </dgm:pt>
    <dgm:pt modelId="{17937FC3-4708-41F5-8291-B8A22F7F942F}">
      <dgm:prSet/>
      <dgm:spPr/>
      <dgm:t>
        <a:bodyPr/>
        <a:lstStyle/>
        <a:p>
          <a:r>
            <a:rPr lang="en-GB" b="0"/>
            <a:t>6</a:t>
          </a:r>
        </a:p>
      </dgm:t>
    </dgm:pt>
    <dgm:pt modelId="{E0361C52-696D-459F-B47C-5A88DAE3730B}" type="parTrans" cxnId="{78EDBCB2-AC5E-4F35-BAB5-ECC24E88BA42}">
      <dgm:prSet/>
      <dgm:spPr/>
      <dgm:t>
        <a:bodyPr/>
        <a:lstStyle/>
        <a:p>
          <a:endParaRPr lang="en-US"/>
        </a:p>
      </dgm:t>
    </dgm:pt>
    <dgm:pt modelId="{0F9C6FAF-9860-4028-8D98-20E92172EBF9}" type="sibTrans" cxnId="{78EDBCB2-AC5E-4F35-BAB5-ECC24E88BA42}">
      <dgm:prSet/>
      <dgm:spPr/>
      <dgm:t>
        <a:bodyPr/>
        <a:lstStyle/>
        <a:p>
          <a:endParaRPr lang="en-US"/>
        </a:p>
      </dgm:t>
    </dgm:pt>
    <dgm:pt modelId="{95594865-D3B7-4BAF-A2C7-BF8AF239EA4A}" type="pres">
      <dgm:prSet presAssocID="{2484CA99-D913-4F97-AF2C-735E7BD800FB}" presName="linearFlow" presStyleCnt="0">
        <dgm:presLayoutVars>
          <dgm:dir/>
          <dgm:animLvl val="lvl"/>
          <dgm:resizeHandles val="exact"/>
        </dgm:presLayoutVars>
      </dgm:prSet>
      <dgm:spPr/>
    </dgm:pt>
    <dgm:pt modelId="{3B5A83DF-36C4-4738-AA37-1DB28036E836}" type="pres">
      <dgm:prSet presAssocID="{7FAC7B07-2F13-4F1E-A58B-716EAABE8785}" presName="composite" presStyleCnt="0"/>
      <dgm:spPr/>
    </dgm:pt>
    <dgm:pt modelId="{1338B767-3A66-467C-AC40-31536D9ECDA6}" type="pres">
      <dgm:prSet presAssocID="{7FAC7B07-2F13-4F1E-A58B-716EAABE8785}" presName="parentText" presStyleLbl="alignNode1" presStyleIdx="0" presStyleCnt="6">
        <dgm:presLayoutVars>
          <dgm:chMax val="1"/>
          <dgm:bulletEnabled val="1"/>
        </dgm:presLayoutVars>
      </dgm:prSet>
      <dgm:spPr/>
    </dgm:pt>
    <dgm:pt modelId="{22CA633D-B593-42AD-8278-A9314F931BAE}" type="pres">
      <dgm:prSet presAssocID="{7FAC7B07-2F13-4F1E-A58B-716EAABE8785}" presName="descendantText" presStyleLbl="alignAcc1" presStyleIdx="0" presStyleCnt="6">
        <dgm:presLayoutVars>
          <dgm:bulletEnabled val="1"/>
        </dgm:presLayoutVars>
      </dgm:prSet>
      <dgm:spPr/>
    </dgm:pt>
    <dgm:pt modelId="{58740F21-F39D-4CB2-A014-4CCD082953CC}" type="pres">
      <dgm:prSet presAssocID="{0538AE1F-5C66-4235-823A-1206AA31D5EE}" presName="sp" presStyleCnt="0"/>
      <dgm:spPr/>
    </dgm:pt>
    <dgm:pt modelId="{B7090168-4738-4D25-B9A7-F055DF4DE14A}" type="pres">
      <dgm:prSet presAssocID="{D15F2B63-9C46-4D69-B4B8-837A7DA9D26B}" presName="composite" presStyleCnt="0"/>
      <dgm:spPr/>
    </dgm:pt>
    <dgm:pt modelId="{38C79469-D0B8-4112-A61E-F3994ECE00FB}" type="pres">
      <dgm:prSet presAssocID="{D15F2B63-9C46-4D69-B4B8-837A7DA9D26B}" presName="parentText" presStyleLbl="alignNode1" presStyleIdx="1" presStyleCnt="6">
        <dgm:presLayoutVars>
          <dgm:chMax val="1"/>
          <dgm:bulletEnabled val="1"/>
        </dgm:presLayoutVars>
      </dgm:prSet>
      <dgm:spPr/>
    </dgm:pt>
    <dgm:pt modelId="{57A2DF7B-6C20-4F95-89A2-864C1F6E8055}" type="pres">
      <dgm:prSet presAssocID="{D15F2B63-9C46-4D69-B4B8-837A7DA9D26B}" presName="descendantText" presStyleLbl="alignAcc1" presStyleIdx="1" presStyleCnt="6">
        <dgm:presLayoutVars>
          <dgm:bulletEnabled val="1"/>
        </dgm:presLayoutVars>
      </dgm:prSet>
      <dgm:spPr/>
    </dgm:pt>
    <dgm:pt modelId="{A0C5B603-24E3-4ACD-9AC7-2610933FBBD4}" type="pres">
      <dgm:prSet presAssocID="{F35916DF-EEF2-4C82-B044-555D0EA791FC}" presName="sp" presStyleCnt="0"/>
      <dgm:spPr/>
    </dgm:pt>
    <dgm:pt modelId="{3926B7F0-82E5-468B-9121-EF546C7561B2}" type="pres">
      <dgm:prSet presAssocID="{F928E5DA-3D0C-44ED-9A8F-8BF8517C8D80}" presName="composite" presStyleCnt="0"/>
      <dgm:spPr/>
    </dgm:pt>
    <dgm:pt modelId="{E19D7020-B666-4F79-A6EA-71A800342BAE}" type="pres">
      <dgm:prSet presAssocID="{F928E5DA-3D0C-44ED-9A8F-8BF8517C8D80}" presName="parentText" presStyleLbl="alignNode1" presStyleIdx="2" presStyleCnt="6">
        <dgm:presLayoutVars>
          <dgm:chMax val="1"/>
          <dgm:bulletEnabled val="1"/>
        </dgm:presLayoutVars>
      </dgm:prSet>
      <dgm:spPr/>
    </dgm:pt>
    <dgm:pt modelId="{06E118E3-F617-42BC-A62A-56AB9A66FA0D}" type="pres">
      <dgm:prSet presAssocID="{F928E5DA-3D0C-44ED-9A8F-8BF8517C8D80}" presName="descendantText" presStyleLbl="alignAcc1" presStyleIdx="2" presStyleCnt="6">
        <dgm:presLayoutVars>
          <dgm:bulletEnabled val="1"/>
        </dgm:presLayoutVars>
      </dgm:prSet>
      <dgm:spPr/>
    </dgm:pt>
    <dgm:pt modelId="{DA6AA13D-A03B-4765-9444-FF77DA4FC34E}" type="pres">
      <dgm:prSet presAssocID="{BF542E34-BA59-47B4-AB15-0ABD350F26B7}" presName="sp" presStyleCnt="0"/>
      <dgm:spPr/>
    </dgm:pt>
    <dgm:pt modelId="{E055766E-0327-4CE2-B5C3-43D05AC7D48D}" type="pres">
      <dgm:prSet presAssocID="{ECC05534-416E-4234-8BDD-8996538CE16E}" presName="composite" presStyleCnt="0"/>
      <dgm:spPr/>
    </dgm:pt>
    <dgm:pt modelId="{44721F4B-4874-449D-9A52-E144E4BD4773}" type="pres">
      <dgm:prSet presAssocID="{ECC05534-416E-4234-8BDD-8996538CE16E}" presName="parentText" presStyleLbl="alignNode1" presStyleIdx="3" presStyleCnt="6">
        <dgm:presLayoutVars>
          <dgm:chMax val="1"/>
          <dgm:bulletEnabled val="1"/>
        </dgm:presLayoutVars>
      </dgm:prSet>
      <dgm:spPr/>
    </dgm:pt>
    <dgm:pt modelId="{8800A810-2EFD-43A5-9B1E-25452C840CEE}" type="pres">
      <dgm:prSet presAssocID="{ECC05534-416E-4234-8BDD-8996538CE16E}" presName="descendantText" presStyleLbl="alignAcc1" presStyleIdx="3" presStyleCnt="6">
        <dgm:presLayoutVars>
          <dgm:bulletEnabled val="1"/>
        </dgm:presLayoutVars>
      </dgm:prSet>
      <dgm:spPr/>
    </dgm:pt>
    <dgm:pt modelId="{203CB7EE-0C08-497E-B6F8-F22A38DE5D60}" type="pres">
      <dgm:prSet presAssocID="{1B441632-4C8D-43D6-990E-CA2A347D8A24}" presName="sp" presStyleCnt="0"/>
      <dgm:spPr/>
    </dgm:pt>
    <dgm:pt modelId="{B51D4E76-1D16-407E-BA04-646E450375D2}" type="pres">
      <dgm:prSet presAssocID="{6585CA1F-0652-4B75-82E9-7FB457E51C7A}" presName="composite" presStyleCnt="0"/>
      <dgm:spPr/>
    </dgm:pt>
    <dgm:pt modelId="{FEFA098D-961A-422F-9CDE-A11F2154D5F0}" type="pres">
      <dgm:prSet presAssocID="{6585CA1F-0652-4B75-82E9-7FB457E51C7A}" presName="parentText" presStyleLbl="alignNode1" presStyleIdx="4" presStyleCnt="6">
        <dgm:presLayoutVars>
          <dgm:chMax val="1"/>
          <dgm:bulletEnabled val="1"/>
        </dgm:presLayoutVars>
      </dgm:prSet>
      <dgm:spPr/>
    </dgm:pt>
    <dgm:pt modelId="{3132BE08-F28A-4C52-850E-757CE196BBD8}" type="pres">
      <dgm:prSet presAssocID="{6585CA1F-0652-4B75-82E9-7FB457E51C7A}" presName="descendantText" presStyleLbl="alignAcc1" presStyleIdx="4" presStyleCnt="6">
        <dgm:presLayoutVars>
          <dgm:bulletEnabled val="1"/>
        </dgm:presLayoutVars>
      </dgm:prSet>
      <dgm:spPr/>
    </dgm:pt>
    <dgm:pt modelId="{1A29272C-6032-4FA2-A205-6417323C37CA}" type="pres">
      <dgm:prSet presAssocID="{89AC893F-B2B9-4C43-8483-22431DBD77D1}" presName="sp" presStyleCnt="0"/>
      <dgm:spPr/>
    </dgm:pt>
    <dgm:pt modelId="{934B577E-5404-4C08-91C6-F3883CA8609C}" type="pres">
      <dgm:prSet presAssocID="{17937FC3-4708-41F5-8291-B8A22F7F942F}" presName="composite" presStyleCnt="0"/>
      <dgm:spPr/>
    </dgm:pt>
    <dgm:pt modelId="{A62E8C13-62CA-4402-AEBC-18D934C148B6}" type="pres">
      <dgm:prSet presAssocID="{17937FC3-4708-41F5-8291-B8A22F7F942F}" presName="parentText" presStyleLbl="alignNode1" presStyleIdx="5" presStyleCnt="6">
        <dgm:presLayoutVars>
          <dgm:chMax val="1"/>
          <dgm:bulletEnabled val="1"/>
        </dgm:presLayoutVars>
      </dgm:prSet>
      <dgm:spPr/>
    </dgm:pt>
    <dgm:pt modelId="{1E6D788C-60F0-4795-BC8F-AD2B946C2552}" type="pres">
      <dgm:prSet presAssocID="{17937FC3-4708-41F5-8291-B8A22F7F942F}" presName="descendantText" presStyleLbl="alignAcc1" presStyleIdx="5" presStyleCnt="6">
        <dgm:presLayoutVars>
          <dgm:bulletEnabled val="1"/>
        </dgm:presLayoutVars>
      </dgm:prSet>
      <dgm:spPr/>
    </dgm:pt>
  </dgm:ptLst>
  <dgm:cxnLst>
    <dgm:cxn modelId="{FFAEB005-AC0C-4BAF-B307-D55CE3F977C4}" type="presOf" srcId="{D15F2B63-9C46-4D69-B4B8-837A7DA9D26B}" destId="{38C79469-D0B8-4112-A61E-F3994ECE00FB}" srcOrd="0" destOrd="0" presId="urn:microsoft.com/office/officeart/2005/8/layout/chevron2"/>
    <dgm:cxn modelId="{979F8106-3190-46AF-A357-53526E53A1BD}" type="presOf" srcId="{F928E5DA-3D0C-44ED-9A8F-8BF8517C8D80}" destId="{E19D7020-B666-4F79-A6EA-71A800342BAE}" srcOrd="0" destOrd="0" presId="urn:microsoft.com/office/officeart/2005/8/layout/chevron2"/>
    <dgm:cxn modelId="{DAA99813-8189-40B1-A709-3252D5A1D9A1}" srcId="{17937FC3-4708-41F5-8291-B8A22F7F942F}" destId="{CDAFF2F4-F304-403D-8EE4-F6A18B0AF8F5}" srcOrd="0" destOrd="0" parTransId="{0429A9D3-AE3C-440B-A3B5-7328E78F37D6}" sibTransId="{1B9B5F85-D7A7-4FA3-942B-E1CA5782EFFE}"/>
    <dgm:cxn modelId="{34316319-1549-4E43-9EC7-9826C73FDB6D}" srcId="{2484CA99-D913-4F97-AF2C-735E7BD800FB}" destId="{6585CA1F-0652-4B75-82E9-7FB457E51C7A}" srcOrd="4" destOrd="0" parTransId="{2AB9A0BF-B931-4D86-8B96-DB71A1063240}" sibTransId="{89AC893F-B2B9-4C43-8483-22431DBD77D1}"/>
    <dgm:cxn modelId="{67A7B01F-7A9C-46FE-A11C-4DCA7E7173A7}" type="presOf" srcId="{ECC05534-416E-4234-8BDD-8996538CE16E}" destId="{44721F4B-4874-449D-9A52-E144E4BD4773}" srcOrd="0" destOrd="0" presId="urn:microsoft.com/office/officeart/2005/8/layout/chevron2"/>
    <dgm:cxn modelId="{D43C3F23-A8E7-4B6B-B2EB-4C7E382AD6C0}" srcId="{6585CA1F-0652-4B75-82E9-7FB457E51C7A}" destId="{8738F24E-B527-4D9E-BF42-B698CA0C704D}" srcOrd="0" destOrd="0" parTransId="{42504AC3-C12D-4B06-B05D-CCA55E310E2D}" sibTransId="{E7E16E1F-6ED4-4352-8052-C1A0CFF0ECC8}"/>
    <dgm:cxn modelId="{5E000926-54E0-4C50-83B0-A3BD7EC07EA0}" srcId="{ECC05534-416E-4234-8BDD-8996538CE16E}" destId="{FE48198D-A59B-4D1B-A557-A9D41C338FD4}" srcOrd="0" destOrd="0" parTransId="{837A6634-3D43-43F0-8CF3-C396548CD606}" sibTransId="{2B223386-0A0E-4AE3-BBCA-0A9C2025B8FE}"/>
    <dgm:cxn modelId="{DE5F303D-A255-4D8A-A698-1A93B776AB7D}" srcId="{F928E5DA-3D0C-44ED-9A8F-8BF8517C8D80}" destId="{13BCF820-0A88-4973-987F-19311819D3C7}" srcOrd="0" destOrd="0" parTransId="{E39F24D1-B9B3-4F6C-A75A-C469F59AAA10}" sibTransId="{17523AA2-F720-4F22-85EF-C13C1583E8B6}"/>
    <dgm:cxn modelId="{4D5FCB48-B854-4BAF-B49C-ECA6E81353D9}" type="presOf" srcId="{6585CA1F-0652-4B75-82E9-7FB457E51C7A}" destId="{FEFA098D-961A-422F-9CDE-A11F2154D5F0}" srcOrd="0" destOrd="0" presId="urn:microsoft.com/office/officeart/2005/8/layout/chevron2"/>
    <dgm:cxn modelId="{4D81877D-3996-4AA3-B46F-D2E802327D1F}" srcId="{2484CA99-D913-4F97-AF2C-735E7BD800FB}" destId="{7FAC7B07-2F13-4F1E-A58B-716EAABE8785}" srcOrd="0" destOrd="0" parTransId="{409F21A0-6EDF-44F9-A16F-7460EC92BD33}" sibTransId="{0538AE1F-5C66-4235-823A-1206AA31D5EE}"/>
    <dgm:cxn modelId="{EC79A189-38AA-40C6-B39C-6806DCCA3524}" type="presOf" srcId="{F64E91F9-6387-4F95-BA98-4F58CA8847FF}" destId="{22CA633D-B593-42AD-8278-A9314F931BAE}" srcOrd="0" destOrd="0" presId="urn:microsoft.com/office/officeart/2005/8/layout/chevron2"/>
    <dgm:cxn modelId="{1D03F799-4C9E-461D-80EE-A3B9340BE6EB}" srcId="{2484CA99-D913-4F97-AF2C-735E7BD800FB}" destId="{D15F2B63-9C46-4D69-B4B8-837A7DA9D26B}" srcOrd="1" destOrd="0" parTransId="{A8763BD8-E2E4-4FA3-BE9C-13614B59FCD9}" sibTransId="{F35916DF-EEF2-4C82-B044-555D0EA791FC}"/>
    <dgm:cxn modelId="{D66F519B-9735-4014-B056-3DFC89695CFA}" srcId="{2484CA99-D913-4F97-AF2C-735E7BD800FB}" destId="{F928E5DA-3D0C-44ED-9A8F-8BF8517C8D80}" srcOrd="2" destOrd="0" parTransId="{F8312CC2-B357-4CDC-A87D-78146C854DD4}" sibTransId="{BF542E34-BA59-47B4-AB15-0ABD350F26B7}"/>
    <dgm:cxn modelId="{7838F99B-8A00-4102-985D-8CFD134945B0}" srcId="{D15F2B63-9C46-4D69-B4B8-837A7DA9D26B}" destId="{9D109775-B243-4F9A-83A8-8434474E5C44}" srcOrd="0" destOrd="0" parTransId="{51E36A7F-AE1A-4D8E-8959-6664A7CA3521}" sibTransId="{ABBDDBE0-8337-442F-BCE9-548F42A50383}"/>
    <dgm:cxn modelId="{A45A84A6-5317-4D76-8B34-E866604BC0C7}" type="presOf" srcId="{CDAFF2F4-F304-403D-8EE4-F6A18B0AF8F5}" destId="{1E6D788C-60F0-4795-BC8F-AD2B946C2552}" srcOrd="0" destOrd="0" presId="urn:microsoft.com/office/officeart/2005/8/layout/chevron2"/>
    <dgm:cxn modelId="{EFBE9AA8-0581-457E-822E-9F87EEBA09A4}" type="presOf" srcId="{2484CA99-D913-4F97-AF2C-735E7BD800FB}" destId="{95594865-D3B7-4BAF-A2C7-BF8AF239EA4A}" srcOrd="0" destOrd="0" presId="urn:microsoft.com/office/officeart/2005/8/layout/chevron2"/>
    <dgm:cxn modelId="{AAFCD5A8-2F99-4329-94AE-56EEE4FE0115}" srcId="{2484CA99-D913-4F97-AF2C-735E7BD800FB}" destId="{ECC05534-416E-4234-8BDD-8996538CE16E}" srcOrd="3" destOrd="0" parTransId="{6939FBB6-43B2-4D61-830D-138801DAD29C}" sibTransId="{1B441632-4C8D-43D6-990E-CA2A347D8A24}"/>
    <dgm:cxn modelId="{5DBE07A9-27DE-487B-8D74-465E9E622891}" srcId="{7FAC7B07-2F13-4F1E-A58B-716EAABE8785}" destId="{F64E91F9-6387-4F95-BA98-4F58CA8847FF}" srcOrd="0" destOrd="0" parTransId="{9A2C40E0-179F-43F8-8650-5291C69269EC}" sibTransId="{D656A5DA-655D-4DBD-A023-D5A43C841B98}"/>
    <dgm:cxn modelId="{78EDBCB2-AC5E-4F35-BAB5-ECC24E88BA42}" srcId="{2484CA99-D913-4F97-AF2C-735E7BD800FB}" destId="{17937FC3-4708-41F5-8291-B8A22F7F942F}" srcOrd="5" destOrd="0" parTransId="{E0361C52-696D-459F-B47C-5A88DAE3730B}" sibTransId="{0F9C6FAF-9860-4028-8D98-20E92172EBF9}"/>
    <dgm:cxn modelId="{8926A6C4-C87E-4E81-BB92-83B840FA4330}" type="presOf" srcId="{FE48198D-A59B-4D1B-A557-A9D41C338FD4}" destId="{8800A810-2EFD-43A5-9B1E-25452C840CEE}" srcOrd="0" destOrd="0" presId="urn:microsoft.com/office/officeart/2005/8/layout/chevron2"/>
    <dgm:cxn modelId="{995F95CA-B938-41E4-A1C1-93674A4CD7BD}" type="presOf" srcId="{13BCF820-0A88-4973-987F-19311819D3C7}" destId="{06E118E3-F617-42BC-A62A-56AB9A66FA0D}" srcOrd="0" destOrd="0" presId="urn:microsoft.com/office/officeart/2005/8/layout/chevron2"/>
    <dgm:cxn modelId="{BABD17CF-7847-435C-9242-730B32AAB595}" type="presOf" srcId="{9D109775-B243-4F9A-83A8-8434474E5C44}" destId="{57A2DF7B-6C20-4F95-89A2-864C1F6E8055}" srcOrd="0" destOrd="0" presId="urn:microsoft.com/office/officeart/2005/8/layout/chevron2"/>
    <dgm:cxn modelId="{437E45D4-49F5-49BD-B016-9A47FFDC2E9F}" type="presOf" srcId="{8738F24E-B527-4D9E-BF42-B698CA0C704D}" destId="{3132BE08-F28A-4C52-850E-757CE196BBD8}" srcOrd="0" destOrd="0" presId="urn:microsoft.com/office/officeart/2005/8/layout/chevron2"/>
    <dgm:cxn modelId="{17443FE3-9AD0-4FDB-87FB-67EA0985CB0F}" type="presOf" srcId="{7FAC7B07-2F13-4F1E-A58B-716EAABE8785}" destId="{1338B767-3A66-467C-AC40-31536D9ECDA6}" srcOrd="0" destOrd="0" presId="urn:microsoft.com/office/officeart/2005/8/layout/chevron2"/>
    <dgm:cxn modelId="{72F392F5-B995-4280-9FB9-29CB4CF618D7}" type="presOf" srcId="{17937FC3-4708-41F5-8291-B8A22F7F942F}" destId="{A62E8C13-62CA-4402-AEBC-18D934C148B6}" srcOrd="0" destOrd="0" presId="urn:microsoft.com/office/officeart/2005/8/layout/chevron2"/>
    <dgm:cxn modelId="{CBBB5C2E-56FF-43DE-A265-31852D1E94DD}" type="presParOf" srcId="{95594865-D3B7-4BAF-A2C7-BF8AF239EA4A}" destId="{3B5A83DF-36C4-4738-AA37-1DB28036E836}" srcOrd="0" destOrd="0" presId="urn:microsoft.com/office/officeart/2005/8/layout/chevron2"/>
    <dgm:cxn modelId="{B919EC75-BF29-48F7-9093-3F594186315D}" type="presParOf" srcId="{3B5A83DF-36C4-4738-AA37-1DB28036E836}" destId="{1338B767-3A66-467C-AC40-31536D9ECDA6}" srcOrd="0" destOrd="0" presId="urn:microsoft.com/office/officeart/2005/8/layout/chevron2"/>
    <dgm:cxn modelId="{8ACD23C5-F55C-4CAA-B66E-400DC47968BC}" type="presParOf" srcId="{3B5A83DF-36C4-4738-AA37-1DB28036E836}" destId="{22CA633D-B593-42AD-8278-A9314F931BAE}" srcOrd="1" destOrd="0" presId="urn:microsoft.com/office/officeart/2005/8/layout/chevron2"/>
    <dgm:cxn modelId="{D7553346-F4B0-40C7-A00B-E4421F6A4303}" type="presParOf" srcId="{95594865-D3B7-4BAF-A2C7-BF8AF239EA4A}" destId="{58740F21-F39D-4CB2-A014-4CCD082953CC}" srcOrd="1" destOrd="0" presId="urn:microsoft.com/office/officeart/2005/8/layout/chevron2"/>
    <dgm:cxn modelId="{7834977D-0161-4870-A0A9-C1D92939CDE3}" type="presParOf" srcId="{95594865-D3B7-4BAF-A2C7-BF8AF239EA4A}" destId="{B7090168-4738-4D25-B9A7-F055DF4DE14A}" srcOrd="2" destOrd="0" presId="urn:microsoft.com/office/officeart/2005/8/layout/chevron2"/>
    <dgm:cxn modelId="{D74CA4C8-BB54-4CB8-A13A-A0B100DC7B38}" type="presParOf" srcId="{B7090168-4738-4D25-B9A7-F055DF4DE14A}" destId="{38C79469-D0B8-4112-A61E-F3994ECE00FB}" srcOrd="0" destOrd="0" presId="urn:microsoft.com/office/officeart/2005/8/layout/chevron2"/>
    <dgm:cxn modelId="{6AEDB514-E880-43BF-9B7D-97ECF774153D}" type="presParOf" srcId="{B7090168-4738-4D25-B9A7-F055DF4DE14A}" destId="{57A2DF7B-6C20-4F95-89A2-864C1F6E8055}" srcOrd="1" destOrd="0" presId="urn:microsoft.com/office/officeart/2005/8/layout/chevron2"/>
    <dgm:cxn modelId="{79B3CB11-7F75-48B7-993F-DA80617B8826}" type="presParOf" srcId="{95594865-D3B7-4BAF-A2C7-BF8AF239EA4A}" destId="{A0C5B603-24E3-4ACD-9AC7-2610933FBBD4}" srcOrd="3" destOrd="0" presId="urn:microsoft.com/office/officeart/2005/8/layout/chevron2"/>
    <dgm:cxn modelId="{337F1FBC-025D-4DA6-B814-B257FCD0189A}" type="presParOf" srcId="{95594865-D3B7-4BAF-A2C7-BF8AF239EA4A}" destId="{3926B7F0-82E5-468B-9121-EF546C7561B2}" srcOrd="4" destOrd="0" presId="urn:microsoft.com/office/officeart/2005/8/layout/chevron2"/>
    <dgm:cxn modelId="{07B5B90D-2880-4223-9B34-A67D5387E6CD}" type="presParOf" srcId="{3926B7F0-82E5-468B-9121-EF546C7561B2}" destId="{E19D7020-B666-4F79-A6EA-71A800342BAE}" srcOrd="0" destOrd="0" presId="urn:microsoft.com/office/officeart/2005/8/layout/chevron2"/>
    <dgm:cxn modelId="{D0EFF99E-A17E-4C51-987E-563A70BEB24A}" type="presParOf" srcId="{3926B7F0-82E5-468B-9121-EF546C7561B2}" destId="{06E118E3-F617-42BC-A62A-56AB9A66FA0D}" srcOrd="1" destOrd="0" presId="urn:microsoft.com/office/officeart/2005/8/layout/chevron2"/>
    <dgm:cxn modelId="{7AD60D2F-80D0-435A-9205-80DDAEB4CE41}" type="presParOf" srcId="{95594865-D3B7-4BAF-A2C7-BF8AF239EA4A}" destId="{DA6AA13D-A03B-4765-9444-FF77DA4FC34E}" srcOrd="5" destOrd="0" presId="urn:microsoft.com/office/officeart/2005/8/layout/chevron2"/>
    <dgm:cxn modelId="{D72AE621-9202-439F-9425-5962D8402578}" type="presParOf" srcId="{95594865-D3B7-4BAF-A2C7-BF8AF239EA4A}" destId="{E055766E-0327-4CE2-B5C3-43D05AC7D48D}" srcOrd="6" destOrd="0" presId="urn:microsoft.com/office/officeart/2005/8/layout/chevron2"/>
    <dgm:cxn modelId="{100988C4-32E5-4DCC-A238-A4F1B96D47B8}" type="presParOf" srcId="{E055766E-0327-4CE2-B5C3-43D05AC7D48D}" destId="{44721F4B-4874-449D-9A52-E144E4BD4773}" srcOrd="0" destOrd="0" presId="urn:microsoft.com/office/officeart/2005/8/layout/chevron2"/>
    <dgm:cxn modelId="{3FB1104B-669F-4EE2-8415-D738D2E60CBE}" type="presParOf" srcId="{E055766E-0327-4CE2-B5C3-43D05AC7D48D}" destId="{8800A810-2EFD-43A5-9B1E-25452C840CEE}" srcOrd="1" destOrd="0" presId="urn:microsoft.com/office/officeart/2005/8/layout/chevron2"/>
    <dgm:cxn modelId="{983289D8-224A-495A-91E8-09BB10F6BBCE}" type="presParOf" srcId="{95594865-D3B7-4BAF-A2C7-BF8AF239EA4A}" destId="{203CB7EE-0C08-497E-B6F8-F22A38DE5D60}" srcOrd="7" destOrd="0" presId="urn:microsoft.com/office/officeart/2005/8/layout/chevron2"/>
    <dgm:cxn modelId="{97DBAC22-245C-49D2-9933-8267304998CE}" type="presParOf" srcId="{95594865-D3B7-4BAF-A2C7-BF8AF239EA4A}" destId="{B51D4E76-1D16-407E-BA04-646E450375D2}" srcOrd="8" destOrd="0" presId="urn:microsoft.com/office/officeart/2005/8/layout/chevron2"/>
    <dgm:cxn modelId="{F9BEF69F-A7A6-4CF3-918C-78958946E546}" type="presParOf" srcId="{B51D4E76-1D16-407E-BA04-646E450375D2}" destId="{FEFA098D-961A-422F-9CDE-A11F2154D5F0}" srcOrd="0" destOrd="0" presId="urn:microsoft.com/office/officeart/2005/8/layout/chevron2"/>
    <dgm:cxn modelId="{5EF4CF19-E0D4-43EC-862A-48A1C39E0B4B}" type="presParOf" srcId="{B51D4E76-1D16-407E-BA04-646E450375D2}" destId="{3132BE08-F28A-4C52-850E-757CE196BBD8}" srcOrd="1" destOrd="0" presId="urn:microsoft.com/office/officeart/2005/8/layout/chevron2"/>
    <dgm:cxn modelId="{0CE9963C-96DF-4F37-96C2-C253EBA77F86}" type="presParOf" srcId="{95594865-D3B7-4BAF-A2C7-BF8AF239EA4A}" destId="{1A29272C-6032-4FA2-A205-6417323C37CA}" srcOrd="9" destOrd="0" presId="urn:microsoft.com/office/officeart/2005/8/layout/chevron2"/>
    <dgm:cxn modelId="{0AC1E5B1-2B34-483D-8FEE-545D0E704823}" type="presParOf" srcId="{95594865-D3B7-4BAF-A2C7-BF8AF239EA4A}" destId="{934B577E-5404-4C08-91C6-F3883CA8609C}" srcOrd="10" destOrd="0" presId="urn:microsoft.com/office/officeart/2005/8/layout/chevron2"/>
    <dgm:cxn modelId="{1E0DC958-3B7F-4E11-8734-FE3F76DFC7CF}" type="presParOf" srcId="{934B577E-5404-4C08-91C6-F3883CA8609C}" destId="{A62E8C13-62CA-4402-AEBC-18D934C148B6}" srcOrd="0" destOrd="0" presId="urn:microsoft.com/office/officeart/2005/8/layout/chevron2"/>
    <dgm:cxn modelId="{6F9FC873-949E-494F-A45A-B8990AADCC47}" type="presParOf" srcId="{934B577E-5404-4C08-91C6-F3883CA8609C}" destId="{1E6D788C-60F0-4795-BC8F-AD2B946C255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09AAF8-B65C-4783-8904-A0620B9D09A8}" type="doc">
      <dgm:prSet loTypeId="urn:microsoft.com/office/officeart/2005/8/layout/chevron2" loCatId="list" qsTypeId="urn:microsoft.com/office/officeart/2005/8/quickstyle/simple1" qsCatId="simple" csTypeId="urn:microsoft.com/office/officeart/2005/8/colors/colorful2" csCatId="colorful" phldr="1"/>
      <dgm:spPr/>
      <dgm:t>
        <a:bodyPr/>
        <a:lstStyle/>
        <a:p>
          <a:endParaRPr lang="en-US"/>
        </a:p>
      </dgm:t>
    </dgm:pt>
    <dgm:pt modelId="{1DF430B3-1466-4654-AAA4-C25CFBFA55BF}">
      <dgm:prSet phldrT="[Text]"/>
      <dgm:spPr/>
      <dgm:t>
        <a:bodyPr/>
        <a:lstStyle/>
        <a:p>
          <a:r>
            <a:rPr lang="en-GB"/>
            <a:t>1</a:t>
          </a:r>
          <a:endParaRPr lang="en-US"/>
        </a:p>
      </dgm:t>
    </dgm:pt>
    <dgm:pt modelId="{0BD7B5FF-1865-4820-832D-FBED66C8FACA}" type="parTrans" cxnId="{7F5EDF63-C26D-4B63-988E-B2935D216EC3}">
      <dgm:prSet/>
      <dgm:spPr/>
      <dgm:t>
        <a:bodyPr/>
        <a:lstStyle/>
        <a:p>
          <a:endParaRPr lang="en-US"/>
        </a:p>
      </dgm:t>
    </dgm:pt>
    <dgm:pt modelId="{350459F4-F425-420D-9EE6-F7FB4925C7D8}" type="sibTrans" cxnId="{7F5EDF63-C26D-4B63-988E-B2935D216EC3}">
      <dgm:prSet/>
      <dgm:spPr/>
      <dgm:t>
        <a:bodyPr/>
        <a:lstStyle/>
        <a:p>
          <a:endParaRPr lang="en-US"/>
        </a:p>
      </dgm:t>
    </dgm:pt>
    <dgm:pt modelId="{AF216AB4-F8C4-493C-A64B-7262619BED4A}">
      <dgm:prSet phldrT="[Text]"/>
      <dgm:spPr/>
      <dgm:t>
        <a:bodyPr/>
        <a:lstStyle/>
        <a:p>
          <a:r>
            <a:rPr lang="en-GB" b="0"/>
            <a:t>Java TreeMap contains values based on the key. It implements the NavigableMap interface and extends AbstractMap class.</a:t>
          </a:r>
          <a:endParaRPr lang="en-US"/>
        </a:p>
      </dgm:t>
    </dgm:pt>
    <dgm:pt modelId="{9999DA0E-D335-42E7-83DA-5CE3741A91D4}" type="parTrans" cxnId="{826959C3-67B2-4608-9C86-9B93450B8F5A}">
      <dgm:prSet/>
      <dgm:spPr/>
      <dgm:t>
        <a:bodyPr/>
        <a:lstStyle/>
        <a:p>
          <a:endParaRPr lang="en-US"/>
        </a:p>
      </dgm:t>
    </dgm:pt>
    <dgm:pt modelId="{52E9C6DD-5515-49A0-8664-48F6459EDE0D}" type="sibTrans" cxnId="{826959C3-67B2-4608-9C86-9B93450B8F5A}">
      <dgm:prSet/>
      <dgm:spPr/>
      <dgm:t>
        <a:bodyPr/>
        <a:lstStyle/>
        <a:p>
          <a:endParaRPr lang="en-US"/>
        </a:p>
      </dgm:t>
    </dgm:pt>
    <dgm:pt modelId="{210A822B-A222-4D66-B567-418F90854818}">
      <dgm:prSet/>
      <dgm:spPr/>
      <dgm:t>
        <a:bodyPr/>
        <a:lstStyle/>
        <a:p>
          <a:r>
            <a:rPr lang="en-US" b="0"/>
            <a:t>Java TreeMap contains only unique elements.</a:t>
          </a:r>
        </a:p>
      </dgm:t>
    </dgm:pt>
    <dgm:pt modelId="{8BD834B5-B9F1-48F8-8FA3-A98B27AA84FF}" type="parTrans" cxnId="{CB72916F-55B4-41C4-8C06-BF26C40C938F}">
      <dgm:prSet/>
      <dgm:spPr/>
      <dgm:t>
        <a:bodyPr/>
        <a:lstStyle/>
        <a:p>
          <a:endParaRPr lang="en-US"/>
        </a:p>
      </dgm:t>
    </dgm:pt>
    <dgm:pt modelId="{6067F099-5C75-4423-831A-848B4F718F49}" type="sibTrans" cxnId="{CB72916F-55B4-41C4-8C06-BF26C40C938F}">
      <dgm:prSet/>
      <dgm:spPr/>
      <dgm:t>
        <a:bodyPr/>
        <a:lstStyle/>
        <a:p>
          <a:endParaRPr lang="en-US"/>
        </a:p>
      </dgm:t>
    </dgm:pt>
    <dgm:pt modelId="{F94223D2-9D5B-4429-AE9D-F553F33859AD}">
      <dgm:prSet/>
      <dgm:spPr/>
      <dgm:t>
        <a:bodyPr/>
        <a:lstStyle/>
        <a:p>
          <a:r>
            <a:rPr lang="en-GB" b="0"/>
            <a:t>Java TreeMap cannot have a null key but can have multiple null values.</a:t>
          </a:r>
        </a:p>
      </dgm:t>
    </dgm:pt>
    <dgm:pt modelId="{80E2BEE9-DDA5-45E3-BCDE-48B339111404}" type="parTrans" cxnId="{681BCE38-F4D1-4DF8-872F-78B0C2D85574}">
      <dgm:prSet/>
      <dgm:spPr/>
      <dgm:t>
        <a:bodyPr/>
        <a:lstStyle/>
        <a:p>
          <a:endParaRPr lang="en-US"/>
        </a:p>
      </dgm:t>
    </dgm:pt>
    <dgm:pt modelId="{24834774-5871-457F-ABF1-5E842D7BC650}" type="sibTrans" cxnId="{681BCE38-F4D1-4DF8-872F-78B0C2D85574}">
      <dgm:prSet/>
      <dgm:spPr/>
      <dgm:t>
        <a:bodyPr/>
        <a:lstStyle/>
        <a:p>
          <a:endParaRPr lang="en-US"/>
        </a:p>
      </dgm:t>
    </dgm:pt>
    <dgm:pt modelId="{E5DC117B-81EC-4692-9DAD-0644BEED859A}">
      <dgm:prSet/>
      <dgm:spPr/>
      <dgm:t>
        <a:bodyPr/>
        <a:lstStyle/>
        <a:p>
          <a:r>
            <a:rPr lang="en-GB" b="0"/>
            <a:t>Java TreeMap is non synchronized.</a:t>
          </a:r>
        </a:p>
      </dgm:t>
    </dgm:pt>
    <dgm:pt modelId="{0F2C9743-C046-4027-8F65-DB41DE9A715D}" type="parTrans" cxnId="{45F1B86E-2929-4BDF-9D62-8BFE5E5A5760}">
      <dgm:prSet/>
      <dgm:spPr/>
      <dgm:t>
        <a:bodyPr/>
        <a:lstStyle/>
        <a:p>
          <a:endParaRPr lang="en-US"/>
        </a:p>
      </dgm:t>
    </dgm:pt>
    <dgm:pt modelId="{7FDED080-4BDB-423F-A313-9644DC2997C2}" type="sibTrans" cxnId="{45F1B86E-2929-4BDF-9D62-8BFE5E5A5760}">
      <dgm:prSet/>
      <dgm:spPr/>
      <dgm:t>
        <a:bodyPr/>
        <a:lstStyle/>
        <a:p>
          <a:endParaRPr lang="en-US"/>
        </a:p>
      </dgm:t>
    </dgm:pt>
    <dgm:pt modelId="{15ECB901-3BDD-47C6-AF43-1B39E6F9FD8A}">
      <dgm:prSet/>
      <dgm:spPr/>
      <dgm:t>
        <a:bodyPr/>
        <a:lstStyle/>
        <a:p>
          <a:r>
            <a:rPr lang="en-GB" b="0"/>
            <a:t>Java TreeMap maintains ascending order.</a:t>
          </a:r>
        </a:p>
      </dgm:t>
    </dgm:pt>
    <dgm:pt modelId="{CC09AE54-973D-4AA9-82E4-15307B688AD2}" type="parTrans" cxnId="{BAD0E7CE-C3B9-4101-AF24-EA7C27E1B8AF}">
      <dgm:prSet/>
      <dgm:spPr/>
      <dgm:t>
        <a:bodyPr/>
        <a:lstStyle/>
        <a:p>
          <a:endParaRPr lang="en-US"/>
        </a:p>
      </dgm:t>
    </dgm:pt>
    <dgm:pt modelId="{CA4F144B-06C2-4CAA-8C8A-AEDDFB610EB1}" type="sibTrans" cxnId="{BAD0E7CE-C3B9-4101-AF24-EA7C27E1B8AF}">
      <dgm:prSet/>
      <dgm:spPr/>
      <dgm:t>
        <a:bodyPr/>
        <a:lstStyle/>
        <a:p>
          <a:endParaRPr lang="en-US"/>
        </a:p>
      </dgm:t>
    </dgm:pt>
    <dgm:pt modelId="{2A3BD84D-923F-41C6-B334-4A01E0C80F9B}">
      <dgm:prSet/>
      <dgm:spPr/>
      <dgm:t>
        <a:bodyPr/>
        <a:lstStyle/>
        <a:p>
          <a:r>
            <a:rPr lang="en-GB" b="0"/>
            <a:t>2</a:t>
          </a:r>
          <a:endParaRPr lang="en-US" b="0"/>
        </a:p>
      </dgm:t>
    </dgm:pt>
    <dgm:pt modelId="{E3852F85-67D2-4E5F-B6D6-7D0C3C8FD654}" type="parTrans" cxnId="{CD996F15-DF41-4939-9192-1F99C8EEC9AE}">
      <dgm:prSet/>
      <dgm:spPr/>
      <dgm:t>
        <a:bodyPr/>
        <a:lstStyle/>
        <a:p>
          <a:endParaRPr lang="en-US"/>
        </a:p>
      </dgm:t>
    </dgm:pt>
    <dgm:pt modelId="{500D9625-6FC2-4AC2-80EC-30FC8CE1EE57}" type="sibTrans" cxnId="{CD996F15-DF41-4939-9192-1F99C8EEC9AE}">
      <dgm:prSet/>
      <dgm:spPr/>
      <dgm:t>
        <a:bodyPr/>
        <a:lstStyle/>
        <a:p>
          <a:endParaRPr lang="en-US"/>
        </a:p>
      </dgm:t>
    </dgm:pt>
    <dgm:pt modelId="{6CB5B538-6CF4-4F8E-AE04-48411E9CE383}">
      <dgm:prSet/>
      <dgm:spPr/>
      <dgm:t>
        <a:bodyPr/>
        <a:lstStyle/>
        <a:p>
          <a:r>
            <a:rPr lang="en-GB" b="0"/>
            <a:t>3</a:t>
          </a:r>
        </a:p>
      </dgm:t>
    </dgm:pt>
    <dgm:pt modelId="{1BBF1B52-0DE0-4F8B-A3BB-0122B27230AB}" type="parTrans" cxnId="{906CD07A-D4F0-42BD-BF06-617FF38DC6A5}">
      <dgm:prSet/>
      <dgm:spPr/>
      <dgm:t>
        <a:bodyPr/>
        <a:lstStyle/>
        <a:p>
          <a:endParaRPr lang="en-US"/>
        </a:p>
      </dgm:t>
    </dgm:pt>
    <dgm:pt modelId="{1242F3FD-4DA7-4A7C-8668-08BC2F8CBD13}" type="sibTrans" cxnId="{906CD07A-D4F0-42BD-BF06-617FF38DC6A5}">
      <dgm:prSet/>
      <dgm:spPr/>
      <dgm:t>
        <a:bodyPr/>
        <a:lstStyle/>
        <a:p>
          <a:endParaRPr lang="en-US"/>
        </a:p>
      </dgm:t>
    </dgm:pt>
    <dgm:pt modelId="{A3206B78-0809-4425-8FED-D569E4B59B70}">
      <dgm:prSet/>
      <dgm:spPr/>
      <dgm:t>
        <a:bodyPr/>
        <a:lstStyle/>
        <a:p>
          <a:r>
            <a:rPr lang="en-GB" b="0"/>
            <a:t>4</a:t>
          </a:r>
        </a:p>
      </dgm:t>
    </dgm:pt>
    <dgm:pt modelId="{3B90CC19-1884-4075-9FC3-CE300BF7C64A}" type="parTrans" cxnId="{CAD95BFA-DDE7-4157-9455-D9B1D8039736}">
      <dgm:prSet/>
      <dgm:spPr/>
      <dgm:t>
        <a:bodyPr/>
        <a:lstStyle/>
        <a:p>
          <a:endParaRPr lang="en-US"/>
        </a:p>
      </dgm:t>
    </dgm:pt>
    <dgm:pt modelId="{B06AFB8D-3223-46BE-B1E8-FC440367714B}" type="sibTrans" cxnId="{CAD95BFA-DDE7-4157-9455-D9B1D8039736}">
      <dgm:prSet/>
      <dgm:spPr/>
      <dgm:t>
        <a:bodyPr/>
        <a:lstStyle/>
        <a:p>
          <a:endParaRPr lang="en-US"/>
        </a:p>
      </dgm:t>
    </dgm:pt>
    <dgm:pt modelId="{A2D9122A-200D-4086-AF13-49E7A901D33A}">
      <dgm:prSet/>
      <dgm:spPr/>
      <dgm:t>
        <a:bodyPr/>
        <a:lstStyle/>
        <a:p>
          <a:r>
            <a:rPr lang="en-GB" b="0"/>
            <a:t>5</a:t>
          </a:r>
        </a:p>
      </dgm:t>
    </dgm:pt>
    <dgm:pt modelId="{68FFCA74-19BB-4928-80DA-A82A63ED9925}" type="parTrans" cxnId="{F9149A43-BC0F-4ECD-9407-97D2BB941C4E}">
      <dgm:prSet/>
      <dgm:spPr/>
      <dgm:t>
        <a:bodyPr/>
        <a:lstStyle/>
        <a:p>
          <a:endParaRPr lang="en-US"/>
        </a:p>
      </dgm:t>
    </dgm:pt>
    <dgm:pt modelId="{21DDAAF3-9C36-47F1-805E-9AD3B889C106}" type="sibTrans" cxnId="{F9149A43-BC0F-4ECD-9407-97D2BB941C4E}">
      <dgm:prSet/>
      <dgm:spPr/>
      <dgm:t>
        <a:bodyPr/>
        <a:lstStyle/>
        <a:p>
          <a:endParaRPr lang="en-US"/>
        </a:p>
      </dgm:t>
    </dgm:pt>
    <dgm:pt modelId="{06B01E5A-6958-458A-B03D-C3B8D20386A3}" type="pres">
      <dgm:prSet presAssocID="{F209AAF8-B65C-4783-8904-A0620B9D09A8}" presName="linearFlow" presStyleCnt="0">
        <dgm:presLayoutVars>
          <dgm:dir/>
          <dgm:animLvl val="lvl"/>
          <dgm:resizeHandles val="exact"/>
        </dgm:presLayoutVars>
      </dgm:prSet>
      <dgm:spPr/>
    </dgm:pt>
    <dgm:pt modelId="{03C17D66-1E04-429E-A2DB-ACBB539234DD}" type="pres">
      <dgm:prSet presAssocID="{1DF430B3-1466-4654-AAA4-C25CFBFA55BF}" presName="composite" presStyleCnt="0"/>
      <dgm:spPr/>
    </dgm:pt>
    <dgm:pt modelId="{748A999E-9059-4CDF-93C8-29CF6A30E51A}" type="pres">
      <dgm:prSet presAssocID="{1DF430B3-1466-4654-AAA4-C25CFBFA55BF}" presName="parentText" presStyleLbl="alignNode1" presStyleIdx="0" presStyleCnt="5">
        <dgm:presLayoutVars>
          <dgm:chMax val="1"/>
          <dgm:bulletEnabled val="1"/>
        </dgm:presLayoutVars>
      </dgm:prSet>
      <dgm:spPr/>
    </dgm:pt>
    <dgm:pt modelId="{270B95D4-34FB-4827-97F1-A0B8CD98CD0B}" type="pres">
      <dgm:prSet presAssocID="{1DF430B3-1466-4654-AAA4-C25CFBFA55BF}" presName="descendantText" presStyleLbl="alignAcc1" presStyleIdx="0" presStyleCnt="5">
        <dgm:presLayoutVars>
          <dgm:bulletEnabled val="1"/>
        </dgm:presLayoutVars>
      </dgm:prSet>
      <dgm:spPr/>
    </dgm:pt>
    <dgm:pt modelId="{AFD48E57-3B45-42F9-B344-82D6A17A2992}" type="pres">
      <dgm:prSet presAssocID="{350459F4-F425-420D-9EE6-F7FB4925C7D8}" presName="sp" presStyleCnt="0"/>
      <dgm:spPr/>
    </dgm:pt>
    <dgm:pt modelId="{15DD5518-09A7-416C-A71B-57E611E31A1D}" type="pres">
      <dgm:prSet presAssocID="{2A3BD84D-923F-41C6-B334-4A01E0C80F9B}" presName="composite" presStyleCnt="0"/>
      <dgm:spPr/>
    </dgm:pt>
    <dgm:pt modelId="{DD524D6D-9B4B-46D1-9A4E-249A96FA587C}" type="pres">
      <dgm:prSet presAssocID="{2A3BD84D-923F-41C6-B334-4A01E0C80F9B}" presName="parentText" presStyleLbl="alignNode1" presStyleIdx="1" presStyleCnt="5">
        <dgm:presLayoutVars>
          <dgm:chMax val="1"/>
          <dgm:bulletEnabled val="1"/>
        </dgm:presLayoutVars>
      </dgm:prSet>
      <dgm:spPr/>
    </dgm:pt>
    <dgm:pt modelId="{CEF1378D-805E-48C0-809B-0853A66754D8}" type="pres">
      <dgm:prSet presAssocID="{2A3BD84D-923F-41C6-B334-4A01E0C80F9B}" presName="descendantText" presStyleLbl="alignAcc1" presStyleIdx="1" presStyleCnt="5">
        <dgm:presLayoutVars>
          <dgm:bulletEnabled val="1"/>
        </dgm:presLayoutVars>
      </dgm:prSet>
      <dgm:spPr/>
    </dgm:pt>
    <dgm:pt modelId="{46131DC4-1E69-4D80-BC4D-84E45EC6FB13}" type="pres">
      <dgm:prSet presAssocID="{500D9625-6FC2-4AC2-80EC-30FC8CE1EE57}" presName="sp" presStyleCnt="0"/>
      <dgm:spPr/>
    </dgm:pt>
    <dgm:pt modelId="{EBADF10B-3EFE-4B05-A0E9-1101B839DBF4}" type="pres">
      <dgm:prSet presAssocID="{6CB5B538-6CF4-4F8E-AE04-48411E9CE383}" presName="composite" presStyleCnt="0"/>
      <dgm:spPr/>
    </dgm:pt>
    <dgm:pt modelId="{9830DC07-831C-46B9-8F74-C56A99B9D146}" type="pres">
      <dgm:prSet presAssocID="{6CB5B538-6CF4-4F8E-AE04-48411E9CE383}" presName="parentText" presStyleLbl="alignNode1" presStyleIdx="2" presStyleCnt="5">
        <dgm:presLayoutVars>
          <dgm:chMax val="1"/>
          <dgm:bulletEnabled val="1"/>
        </dgm:presLayoutVars>
      </dgm:prSet>
      <dgm:spPr/>
    </dgm:pt>
    <dgm:pt modelId="{8A1D6753-BCF6-4DEB-AFBE-CBBBA55142FB}" type="pres">
      <dgm:prSet presAssocID="{6CB5B538-6CF4-4F8E-AE04-48411E9CE383}" presName="descendantText" presStyleLbl="alignAcc1" presStyleIdx="2" presStyleCnt="5">
        <dgm:presLayoutVars>
          <dgm:bulletEnabled val="1"/>
        </dgm:presLayoutVars>
      </dgm:prSet>
      <dgm:spPr/>
    </dgm:pt>
    <dgm:pt modelId="{B832E913-D461-4466-A492-C357F50BEAF5}" type="pres">
      <dgm:prSet presAssocID="{1242F3FD-4DA7-4A7C-8668-08BC2F8CBD13}" presName="sp" presStyleCnt="0"/>
      <dgm:spPr/>
    </dgm:pt>
    <dgm:pt modelId="{A4C2D34E-339E-4145-9E9E-69B29263FE9D}" type="pres">
      <dgm:prSet presAssocID="{A3206B78-0809-4425-8FED-D569E4B59B70}" presName="composite" presStyleCnt="0"/>
      <dgm:spPr/>
    </dgm:pt>
    <dgm:pt modelId="{0CDEF65E-118F-4186-B65A-62182BECC45A}" type="pres">
      <dgm:prSet presAssocID="{A3206B78-0809-4425-8FED-D569E4B59B70}" presName="parentText" presStyleLbl="alignNode1" presStyleIdx="3" presStyleCnt="5">
        <dgm:presLayoutVars>
          <dgm:chMax val="1"/>
          <dgm:bulletEnabled val="1"/>
        </dgm:presLayoutVars>
      </dgm:prSet>
      <dgm:spPr/>
    </dgm:pt>
    <dgm:pt modelId="{22C0F9A0-BEC2-426D-B77A-5616BCE79A11}" type="pres">
      <dgm:prSet presAssocID="{A3206B78-0809-4425-8FED-D569E4B59B70}" presName="descendantText" presStyleLbl="alignAcc1" presStyleIdx="3" presStyleCnt="5">
        <dgm:presLayoutVars>
          <dgm:bulletEnabled val="1"/>
        </dgm:presLayoutVars>
      </dgm:prSet>
      <dgm:spPr/>
    </dgm:pt>
    <dgm:pt modelId="{4DE5FBA3-34BE-43D5-9644-754FD55DA2DF}" type="pres">
      <dgm:prSet presAssocID="{B06AFB8D-3223-46BE-B1E8-FC440367714B}" presName="sp" presStyleCnt="0"/>
      <dgm:spPr/>
    </dgm:pt>
    <dgm:pt modelId="{7A95F21B-711F-49B7-8D2E-84A6BEF93189}" type="pres">
      <dgm:prSet presAssocID="{A2D9122A-200D-4086-AF13-49E7A901D33A}" presName="composite" presStyleCnt="0"/>
      <dgm:spPr/>
    </dgm:pt>
    <dgm:pt modelId="{BE06EFD8-F38A-469C-A7A4-3ED4C28C7136}" type="pres">
      <dgm:prSet presAssocID="{A2D9122A-200D-4086-AF13-49E7A901D33A}" presName="parentText" presStyleLbl="alignNode1" presStyleIdx="4" presStyleCnt="5">
        <dgm:presLayoutVars>
          <dgm:chMax val="1"/>
          <dgm:bulletEnabled val="1"/>
        </dgm:presLayoutVars>
      </dgm:prSet>
      <dgm:spPr/>
    </dgm:pt>
    <dgm:pt modelId="{3B6698B6-D3ED-47E2-96A1-EAD5EB6E49EB}" type="pres">
      <dgm:prSet presAssocID="{A2D9122A-200D-4086-AF13-49E7A901D33A}" presName="descendantText" presStyleLbl="alignAcc1" presStyleIdx="4" presStyleCnt="5">
        <dgm:presLayoutVars>
          <dgm:bulletEnabled val="1"/>
        </dgm:presLayoutVars>
      </dgm:prSet>
      <dgm:spPr/>
    </dgm:pt>
  </dgm:ptLst>
  <dgm:cxnLst>
    <dgm:cxn modelId="{2D333400-CF59-4D35-8C26-F48693AAFB14}" type="presOf" srcId="{A2D9122A-200D-4086-AF13-49E7A901D33A}" destId="{BE06EFD8-F38A-469C-A7A4-3ED4C28C7136}" srcOrd="0" destOrd="0" presId="urn:microsoft.com/office/officeart/2005/8/layout/chevron2"/>
    <dgm:cxn modelId="{CD996F15-DF41-4939-9192-1F99C8EEC9AE}" srcId="{F209AAF8-B65C-4783-8904-A0620B9D09A8}" destId="{2A3BD84D-923F-41C6-B334-4A01E0C80F9B}" srcOrd="1" destOrd="0" parTransId="{E3852F85-67D2-4E5F-B6D6-7D0C3C8FD654}" sibTransId="{500D9625-6FC2-4AC2-80EC-30FC8CE1EE57}"/>
    <dgm:cxn modelId="{A5E34B1A-42DC-44CB-AB0C-B126CA7975B9}" type="presOf" srcId="{6CB5B538-6CF4-4F8E-AE04-48411E9CE383}" destId="{9830DC07-831C-46B9-8F74-C56A99B9D146}" srcOrd="0" destOrd="0" presId="urn:microsoft.com/office/officeart/2005/8/layout/chevron2"/>
    <dgm:cxn modelId="{C8CE721B-F14C-44F0-8018-3C1BFE2FBF5B}" type="presOf" srcId="{1DF430B3-1466-4654-AAA4-C25CFBFA55BF}" destId="{748A999E-9059-4CDF-93C8-29CF6A30E51A}" srcOrd="0" destOrd="0" presId="urn:microsoft.com/office/officeart/2005/8/layout/chevron2"/>
    <dgm:cxn modelId="{278D742D-66B5-4005-8E9F-E87B59A9C02F}" type="presOf" srcId="{E5DC117B-81EC-4692-9DAD-0644BEED859A}" destId="{22C0F9A0-BEC2-426D-B77A-5616BCE79A11}" srcOrd="0" destOrd="0" presId="urn:microsoft.com/office/officeart/2005/8/layout/chevron2"/>
    <dgm:cxn modelId="{681BCE38-F4D1-4DF8-872F-78B0C2D85574}" srcId="{6CB5B538-6CF4-4F8E-AE04-48411E9CE383}" destId="{F94223D2-9D5B-4429-AE9D-F553F33859AD}" srcOrd="0" destOrd="0" parTransId="{80E2BEE9-DDA5-45E3-BCDE-48B339111404}" sibTransId="{24834774-5871-457F-ABF1-5E842D7BC650}"/>
    <dgm:cxn modelId="{4ECB8E5D-8FC8-4625-BD9A-D7B76C6B5971}" type="presOf" srcId="{F209AAF8-B65C-4783-8904-A0620B9D09A8}" destId="{06B01E5A-6958-458A-B03D-C3B8D20386A3}" srcOrd="0" destOrd="0" presId="urn:microsoft.com/office/officeart/2005/8/layout/chevron2"/>
    <dgm:cxn modelId="{F9149A43-BC0F-4ECD-9407-97D2BB941C4E}" srcId="{F209AAF8-B65C-4783-8904-A0620B9D09A8}" destId="{A2D9122A-200D-4086-AF13-49E7A901D33A}" srcOrd="4" destOrd="0" parTransId="{68FFCA74-19BB-4928-80DA-A82A63ED9925}" sibTransId="{21DDAAF3-9C36-47F1-805E-9AD3B889C106}"/>
    <dgm:cxn modelId="{7F5EDF63-C26D-4B63-988E-B2935D216EC3}" srcId="{F209AAF8-B65C-4783-8904-A0620B9D09A8}" destId="{1DF430B3-1466-4654-AAA4-C25CFBFA55BF}" srcOrd="0" destOrd="0" parTransId="{0BD7B5FF-1865-4820-832D-FBED66C8FACA}" sibTransId="{350459F4-F425-420D-9EE6-F7FB4925C7D8}"/>
    <dgm:cxn modelId="{11073367-1FC5-40F6-8C90-6626C0199360}" type="presOf" srcId="{A3206B78-0809-4425-8FED-D569E4B59B70}" destId="{0CDEF65E-118F-4186-B65A-62182BECC45A}" srcOrd="0" destOrd="0" presId="urn:microsoft.com/office/officeart/2005/8/layout/chevron2"/>
    <dgm:cxn modelId="{9432766D-A521-4837-854F-C6ECC93A0C9B}" type="presOf" srcId="{F94223D2-9D5B-4429-AE9D-F553F33859AD}" destId="{8A1D6753-BCF6-4DEB-AFBE-CBBBA55142FB}" srcOrd="0" destOrd="0" presId="urn:microsoft.com/office/officeart/2005/8/layout/chevron2"/>
    <dgm:cxn modelId="{45F1B86E-2929-4BDF-9D62-8BFE5E5A5760}" srcId="{A3206B78-0809-4425-8FED-D569E4B59B70}" destId="{E5DC117B-81EC-4692-9DAD-0644BEED859A}" srcOrd="0" destOrd="0" parTransId="{0F2C9743-C046-4027-8F65-DB41DE9A715D}" sibTransId="{7FDED080-4BDB-423F-A313-9644DC2997C2}"/>
    <dgm:cxn modelId="{CB72916F-55B4-41C4-8C06-BF26C40C938F}" srcId="{2A3BD84D-923F-41C6-B334-4A01E0C80F9B}" destId="{210A822B-A222-4D66-B567-418F90854818}" srcOrd="0" destOrd="0" parTransId="{8BD834B5-B9F1-48F8-8FA3-A98B27AA84FF}" sibTransId="{6067F099-5C75-4423-831A-848B4F718F49}"/>
    <dgm:cxn modelId="{906CD07A-D4F0-42BD-BF06-617FF38DC6A5}" srcId="{F209AAF8-B65C-4783-8904-A0620B9D09A8}" destId="{6CB5B538-6CF4-4F8E-AE04-48411E9CE383}" srcOrd="2" destOrd="0" parTransId="{1BBF1B52-0DE0-4F8B-A3BB-0122B27230AB}" sibTransId="{1242F3FD-4DA7-4A7C-8668-08BC2F8CBD13}"/>
    <dgm:cxn modelId="{A56ACB81-817F-4DE4-A232-4FD4140795D5}" type="presOf" srcId="{AF216AB4-F8C4-493C-A64B-7262619BED4A}" destId="{270B95D4-34FB-4827-97F1-A0B8CD98CD0B}" srcOrd="0" destOrd="0" presId="urn:microsoft.com/office/officeart/2005/8/layout/chevron2"/>
    <dgm:cxn modelId="{2026CF88-7FCA-4701-979C-9F349AFFD831}" type="presOf" srcId="{2A3BD84D-923F-41C6-B334-4A01E0C80F9B}" destId="{DD524D6D-9B4B-46D1-9A4E-249A96FA587C}" srcOrd="0" destOrd="0" presId="urn:microsoft.com/office/officeart/2005/8/layout/chevron2"/>
    <dgm:cxn modelId="{1A5E72B6-5154-4F31-9FA2-756723920E66}" type="presOf" srcId="{210A822B-A222-4D66-B567-418F90854818}" destId="{CEF1378D-805E-48C0-809B-0853A66754D8}" srcOrd="0" destOrd="0" presId="urn:microsoft.com/office/officeart/2005/8/layout/chevron2"/>
    <dgm:cxn modelId="{826959C3-67B2-4608-9C86-9B93450B8F5A}" srcId="{1DF430B3-1466-4654-AAA4-C25CFBFA55BF}" destId="{AF216AB4-F8C4-493C-A64B-7262619BED4A}" srcOrd="0" destOrd="0" parTransId="{9999DA0E-D335-42E7-83DA-5CE3741A91D4}" sibTransId="{52E9C6DD-5515-49A0-8664-48F6459EDE0D}"/>
    <dgm:cxn modelId="{BAD0E7CE-C3B9-4101-AF24-EA7C27E1B8AF}" srcId="{A2D9122A-200D-4086-AF13-49E7A901D33A}" destId="{15ECB901-3BDD-47C6-AF43-1B39E6F9FD8A}" srcOrd="0" destOrd="0" parTransId="{CC09AE54-973D-4AA9-82E4-15307B688AD2}" sibTransId="{CA4F144B-06C2-4CAA-8C8A-AEDDFB610EB1}"/>
    <dgm:cxn modelId="{CFBD0DF9-EC40-40AC-96BF-CF5BCF005494}" type="presOf" srcId="{15ECB901-3BDD-47C6-AF43-1B39E6F9FD8A}" destId="{3B6698B6-D3ED-47E2-96A1-EAD5EB6E49EB}" srcOrd="0" destOrd="0" presId="urn:microsoft.com/office/officeart/2005/8/layout/chevron2"/>
    <dgm:cxn modelId="{CAD95BFA-DDE7-4157-9455-D9B1D8039736}" srcId="{F209AAF8-B65C-4783-8904-A0620B9D09A8}" destId="{A3206B78-0809-4425-8FED-D569E4B59B70}" srcOrd="3" destOrd="0" parTransId="{3B90CC19-1884-4075-9FC3-CE300BF7C64A}" sibTransId="{B06AFB8D-3223-46BE-B1E8-FC440367714B}"/>
    <dgm:cxn modelId="{0FD4C57D-C486-4574-9172-6396A4D55EFF}" type="presParOf" srcId="{06B01E5A-6958-458A-B03D-C3B8D20386A3}" destId="{03C17D66-1E04-429E-A2DB-ACBB539234DD}" srcOrd="0" destOrd="0" presId="urn:microsoft.com/office/officeart/2005/8/layout/chevron2"/>
    <dgm:cxn modelId="{5A9D64B1-0D00-4321-9083-3DBAAD00A6AA}" type="presParOf" srcId="{03C17D66-1E04-429E-A2DB-ACBB539234DD}" destId="{748A999E-9059-4CDF-93C8-29CF6A30E51A}" srcOrd="0" destOrd="0" presId="urn:microsoft.com/office/officeart/2005/8/layout/chevron2"/>
    <dgm:cxn modelId="{B4D74CFA-8760-4512-8628-0FA4D03E7866}" type="presParOf" srcId="{03C17D66-1E04-429E-A2DB-ACBB539234DD}" destId="{270B95D4-34FB-4827-97F1-A0B8CD98CD0B}" srcOrd="1" destOrd="0" presId="urn:microsoft.com/office/officeart/2005/8/layout/chevron2"/>
    <dgm:cxn modelId="{2D6BF3B5-FFEC-4BCF-82D0-6792D65894AE}" type="presParOf" srcId="{06B01E5A-6958-458A-B03D-C3B8D20386A3}" destId="{AFD48E57-3B45-42F9-B344-82D6A17A2992}" srcOrd="1" destOrd="0" presId="urn:microsoft.com/office/officeart/2005/8/layout/chevron2"/>
    <dgm:cxn modelId="{93BE3DDE-D696-4FCA-867B-2CD1E670558B}" type="presParOf" srcId="{06B01E5A-6958-458A-B03D-C3B8D20386A3}" destId="{15DD5518-09A7-416C-A71B-57E611E31A1D}" srcOrd="2" destOrd="0" presId="urn:microsoft.com/office/officeart/2005/8/layout/chevron2"/>
    <dgm:cxn modelId="{0F3C3874-B871-4622-B32A-BF1B820087F2}" type="presParOf" srcId="{15DD5518-09A7-416C-A71B-57E611E31A1D}" destId="{DD524D6D-9B4B-46D1-9A4E-249A96FA587C}" srcOrd="0" destOrd="0" presId="urn:microsoft.com/office/officeart/2005/8/layout/chevron2"/>
    <dgm:cxn modelId="{A434DA66-4DB1-4E68-A49E-DE6FF497973F}" type="presParOf" srcId="{15DD5518-09A7-416C-A71B-57E611E31A1D}" destId="{CEF1378D-805E-48C0-809B-0853A66754D8}" srcOrd="1" destOrd="0" presId="urn:microsoft.com/office/officeart/2005/8/layout/chevron2"/>
    <dgm:cxn modelId="{783DEE23-31B7-48FF-8DEA-28AF45472E8C}" type="presParOf" srcId="{06B01E5A-6958-458A-B03D-C3B8D20386A3}" destId="{46131DC4-1E69-4D80-BC4D-84E45EC6FB13}" srcOrd="3" destOrd="0" presId="urn:microsoft.com/office/officeart/2005/8/layout/chevron2"/>
    <dgm:cxn modelId="{5EB4B00A-D8FC-417B-9EFC-B37CAE30E7F3}" type="presParOf" srcId="{06B01E5A-6958-458A-B03D-C3B8D20386A3}" destId="{EBADF10B-3EFE-4B05-A0E9-1101B839DBF4}" srcOrd="4" destOrd="0" presId="urn:microsoft.com/office/officeart/2005/8/layout/chevron2"/>
    <dgm:cxn modelId="{22A6CCE3-71C6-4D09-83BF-ED59D95B1DBA}" type="presParOf" srcId="{EBADF10B-3EFE-4B05-A0E9-1101B839DBF4}" destId="{9830DC07-831C-46B9-8F74-C56A99B9D146}" srcOrd="0" destOrd="0" presId="urn:microsoft.com/office/officeart/2005/8/layout/chevron2"/>
    <dgm:cxn modelId="{46A055A1-C1B2-416E-BD29-A3AE469117AF}" type="presParOf" srcId="{EBADF10B-3EFE-4B05-A0E9-1101B839DBF4}" destId="{8A1D6753-BCF6-4DEB-AFBE-CBBBA55142FB}" srcOrd="1" destOrd="0" presId="urn:microsoft.com/office/officeart/2005/8/layout/chevron2"/>
    <dgm:cxn modelId="{5D68E4E6-0110-4F3F-B7BA-DFB44763CC96}" type="presParOf" srcId="{06B01E5A-6958-458A-B03D-C3B8D20386A3}" destId="{B832E913-D461-4466-A492-C357F50BEAF5}" srcOrd="5" destOrd="0" presId="urn:microsoft.com/office/officeart/2005/8/layout/chevron2"/>
    <dgm:cxn modelId="{EBE73B36-30A8-41C0-B1C5-CD6A2BEF2EE6}" type="presParOf" srcId="{06B01E5A-6958-458A-B03D-C3B8D20386A3}" destId="{A4C2D34E-339E-4145-9E9E-69B29263FE9D}" srcOrd="6" destOrd="0" presId="urn:microsoft.com/office/officeart/2005/8/layout/chevron2"/>
    <dgm:cxn modelId="{36E5F35A-FE69-4ED3-B5C7-F0F2A5A77505}" type="presParOf" srcId="{A4C2D34E-339E-4145-9E9E-69B29263FE9D}" destId="{0CDEF65E-118F-4186-B65A-62182BECC45A}" srcOrd="0" destOrd="0" presId="urn:microsoft.com/office/officeart/2005/8/layout/chevron2"/>
    <dgm:cxn modelId="{813CC91C-89A6-458A-8671-E5A9DDC71736}" type="presParOf" srcId="{A4C2D34E-339E-4145-9E9E-69B29263FE9D}" destId="{22C0F9A0-BEC2-426D-B77A-5616BCE79A11}" srcOrd="1" destOrd="0" presId="urn:microsoft.com/office/officeart/2005/8/layout/chevron2"/>
    <dgm:cxn modelId="{DB94F687-CCC3-4603-96C3-8EA76EE077E9}" type="presParOf" srcId="{06B01E5A-6958-458A-B03D-C3B8D20386A3}" destId="{4DE5FBA3-34BE-43D5-9644-754FD55DA2DF}" srcOrd="7" destOrd="0" presId="urn:microsoft.com/office/officeart/2005/8/layout/chevron2"/>
    <dgm:cxn modelId="{BD62F0B1-EEC7-467C-B4D3-B8A045A339E8}" type="presParOf" srcId="{06B01E5A-6958-458A-B03D-C3B8D20386A3}" destId="{7A95F21B-711F-49B7-8D2E-84A6BEF93189}" srcOrd="8" destOrd="0" presId="urn:microsoft.com/office/officeart/2005/8/layout/chevron2"/>
    <dgm:cxn modelId="{5C54FA34-FA0F-4648-A199-A06CE5D52019}" type="presParOf" srcId="{7A95F21B-711F-49B7-8D2E-84A6BEF93189}" destId="{BE06EFD8-F38A-469C-A7A4-3ED4C28C7136}" srcOrd="0" destOrd="0" presId="urn:microsoft.com/office/officeart/2005/8/layout/chevron2"/>
    <dgm:cxn modelId="{A684E24D-DD9E-489F-9E45-4215D2E10CFA}" type="presParOf" srcId="{7A95F21B-711F-49B7-8D2E-84A6BEF93189}" destId="{3B6698B6-D3ED-47E2-96A1-EAD5EB6E49E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B35B5E-8E87-4DE3-B351-F67DE7D61007}">
      <dsp:nvSpPr>
        <dsp:cNvPr id="0" name=""/>
        <dsp:cNvSpPr/>
      </dsp:nvSpPr>
      <dsp:spPr>
        <a:xfrm>
          <a:off x="3187976" y="2012133"/>
          <a:ext cx="2310846" cy="1630203"/>
        </a:xfrm>
        <a:prstGeom prst="round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40640" rIns="40640" bIns="40640" numCol="1" spcCol="1270" anchor="ctr" anchorCtr="0">
          <a:noAutofit/>
        </a:bodyPr>
        <a:lstStyle/>
        <a:p>
          <a:pPr marL="0" lvl="0" indent="0" algn="ctr" defTabSz="711200" rtl="0">
            <a:lnSpc>
              <a:spcPct val="100000"/>
            </a:lnSpc>
            <a:spcBef>
              <a:spcPct val="0"/>
            </a:spcBef>
            <a:spcAft>
              <a:spcPts val="0"/>
            </a:spcAft>
            <a:buNone/>
          </a:pPr>
          <a:r>
            <a:rPr lang="en-US" sz="1600" kern="1200">
              <a:latin typeface="Arial Unicode MS" panose="020B0604020202020204" pitchFamily="34" charset="-128"/>
              <a:ea typeface="Arial Unicode MS" panose="020B0604020202020204" pitchFamily="34" charset="-128"/>
              <a:cs typeface="Arial Unicode MS" panose="020B0604020202020204" pitchFamily="34" charset="-128"/>
            </a:rPr>
            <a:t>S</a:t>
          </a:r>
          <a:r>
            <a:rPr lang="vi-VN" sz="1600" kern="1200">
              <a:latin typeface="Arial Unicode MS" panose="020B0604020202020204" pitchFamily="34" charset="-128"/>
              <a:ea typeface="Arial Unicode MS" panose="020B0604020202020204" pitchFamily="34" charset="-128"/>
              <a:cs typeface="Arial Unicode MS" panose="020B0604020202020204" pitchFamily="34" charset="-128"/>
            </a:rPr>
            <a:t>trongly suggested for a </a:t>
          </a:r>
          <a:r>
            <a:rPr lang="vi-VN" sz="1600" u="sng" kern="120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better learning</a:t>
          </a:r>
          <a:r>
            <a:rPr lang="vi-VN" sz="1600" u="sng" kern="1200">
              <a:latin typeface="Arial Unicode MS" panose="020B0604020202020204" pitchFamily="34" charset="-128"/>
              <a:ea typeface="Arial Unicode MS" panose="020B0604020202020204" pitchFamily="34" charset="-128"/>
              <a:cs typeface="Arial Unicode MS" panose="020B0604020202020204" pitchFamily="34" charset="-128"/>
            </a:rPr>
            <a:t> </a:t>
          </a:r>
          <a:r>
            <a:rPr lang="vi-VN" sz="1600" kern="1200">
              <a:latin typeface="Arial Unicode MS" panose="020B0604020202020204" pitchFamily="34" charset="-128"/>
              <a:ea typeface="Arial Unicode MS" panose="020B0604020202020204" pitchFamily="34" charset="-128"/>
              <a:cs typeface="Arial Unicode MS" panose="020B0604020202020204" pitchFamily="34" charset="-128"/>
            </a:rPr>
            <a:t>and </a:t>
          </a:r>
          <a:r>
            <a:rPr lang="vi-VN" sz="1600" u="sng" kern="1200">
              <a:solidFill>
                <a:srgbClr val="FF0000"/>
              </a:solidFill>
              <a:latin typeface="Arial Unicode MS" panose="020B0604020202020204" pitchFamily="34" charset="-128"/>
              <a:ea typeface="Arial Unicode MS" panose="020B0604020202020204" pitchFamily="34" charset="-128"/>
              <a:cs typeface="Arial Unicode MS" panose="020B0604020202020204" pitchFamily="34" charset="-128"/>
            </a:rPr>
            <a:t>understanding</a:t>
          </a:r>
          <a:r>
            <a:rPr lang="vi-VN" sz="1600" u="sng" kern="1200">
              <a:latin typeface="Arial Unicode MS" panose="020B0604020202020204" pitchFamily="34" charset="-128"/>
              <a:ea typeface="Arial Unicode MS" panose="020B0604020202020204" pitchFamily="34" charset="-128"/>
              <a:cs typeface="Arial Unicode MS" panose="020B0604020202020204" pitchFamily="34" charset="-128"/>
            </a:rPr>
            <a:t> </a:t>
          </a:r>
          <a:r>
            <a:rPr lang="vi-VN" sz="1600" kern="1200">
              <a:latin typeface="Arial Unicode MS" panose="020B0604020202020204" pitchFamily="34" charset="-128"/>
              <a:ea typeface="Arial Unicode MS" panose="020B0604020202020204" pitchFamily="34" charset="-128"/>
              <a:cs typeface="Arial Unicode MS" panose="020B0604020202020204" pitchFamily="34" charset="-128"/>
            </a:rPr>
            <a:t>of this course:</a:t>
          </a:r>
          <a:endParaRPr lang="en-US" sz="1600" kern="1200">
            <a:latin typeface="Arial Unicode MS" panose="020B0604020202020204" pitchFamily="34" charset="-128"/>
            <a:ea typeface="Arial Unicode MS" panose="020B0604020202020204" pitchFamily="34" charset="-128"/>
            <a:cs typeface="Arial Unicode MS" panose="020B0604020202020204" pitchFamily="34" charset="-128"/>
          </a:endParaRPr>
        </a:p>
      </dsp:txBody>
      <dsp:txXfrm>
        <a:off x="3267556" y="2091713"/>
        <a:ext cx="2151686" cy="1471043"/>
      </dsp:txXfrm>
    </dsp:sp>
    <dsp:sp modelId="{AE3679EC-D38C-4D26-88C3-158E93B529F5}">
      <dsp:nvSpPr>
        <dsp:cNvPr id="0" name=""/>
        <dsp:cNvSpPr/>
      </dsp:nvSpPr>
      <dsp:spPr>
        <a:xfrm rot="16200000">
          <a:off x="3910939" y="1579672"/>
          <a:ext cx="864920" cy="0"/>
        </a:xfrm>
        <a:custGeom>
          <a:avLst/>
          <a:gdLst/>
          <a:ahLst/>
          <a:cxnLst/>
          <a:rect l="0" t="0" r="0" b="0"/>
          <a:pathLst>
            <a:path>
              <a:moveTo>
                <a:pt x="0" y="0"/>
              </a:moveTo>
              <a:lnTo>
                <a:pt x="864920"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49D475-5540-4446-A6CC-C2B4AA235020}">
      <dsp:nvSpPr>
        <dsp:cNvPr id="0" name=""/>
        <dsp:cNvSpPr/>
      </dsp:nvSpPr>
      <dsp:spPr>
        <a:xfrm>
          <a:off x="3340666" y="54975"/>
          <a:ext cx="2005466" cy="1092236"/>
        </a:xfrm>
        <a:prstGeom prst="roundRect">
          <a:avLst/>
        </a:prstGeom>
        <a:gradFill rotWithShape="0">
          <a:gsLst>
            <a:gs pos="0">
              <a:schemeClr val="accent5">
                <a:hueOff val="-1419125"/>
                <a:satOff val="5687"/>
                <a:lumOff val="1233"/>
                <a:alphaOff val="0"/>
                <a:tint val="50000"/>
                <a:satMod val="300000"/>
              </a:schemeClr>
            </a:gs>
            <a:gs pos="35000">
              <a:schemeClr val="accent5">
                <a:hueOff val="-1419125"/>
                <a:satOff val="5687"/>
                <a:lumOff val="1233"/>
                <a:alphaOff val="0"/>
                <a:tint val="37000"/>
                <a:satMod val="300000"/>
              </a:schemeClr>
            </a:gs>
            <a:gs pos="100000">
              <a:schemeClr val="accent5">
                <a:hueOff val="-1419125"/>
                <a:satOff val="5687"/>
                <a:lumOff val="123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533400" rtl="0">
            <a:lnSpc>
              <a:spcPct val="100000"/>
            </a:lnSpc>
            <a:spcBef>
              <a:spcPct val="0"/>
            </a:spcBef>
            <a:spcAft>
              <a:spcPts val="0"/>
            </a:spcAft>
            <a:buNone/>
          </a:pPr>
          <a:r>
            <a:rPr lang="vi-VN" sz="1200" kern="1200"/>
            <a:t>Noting down the </a:t>
          </a:r>
          <a:r>
            <a:rPr lang="vi-VN" sz="1200" b="1" i="1" u="sng" kern="1200"/>
            <a:t>key concepts</a:t>
          </a:r>
          <a:r>
            <a:rPr lang="vi-VN" sz="1200" kern="1200"/>
            <a:t> in the class</a:t>
          </a:r>
          <a:endParaRPr lang="en-US" sz="1200" kern="1200"/>
        </a:p>
      </dsp:txBody>
      <dsp:txXfrm>
        <a:off x="3393985" y="108294"/>
        <a:ext cx="1898828" cy="985598"/>
      </dsp:txXfrm>
    </dsp:sp>
    <dsp:sp modelId="{C87964FA-812B-47FF-9D96-F0B3A4214C08}">
      <dsp:nvSpPr>
        <dsp:cNvPr id="0" name=""/>
        <dsp:cNvSpPr/>
      </dsp:nvSpPr>
      <dsp:spPr>
        <a:xfrm rot="19668420">
          <a:off x="5483769" y="2047654"/>
          <a:ext cx="195838" cy="0"/>
        </a:xfrm>
        <a:custGeom>
          <a:avLst/>
          <a:gdLst/>
          <a:ahLst/>
          <a:cxnLst/>
          <a:rect l="0" t="0" r="0" b="0"/>
          <a:pathLst>
            <a:path>
              <a:moveTo>
                <a:pt x="0" y="0"/>
              </a:moveTo>
              <a:lnTo>
                <a:pt x="195838"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6A1CF4-B79E-4EB4-9CE0-DC82E3AF7792}">
      <dsp:nvSpPr>
        <dsp:cNvPr id="0" name=""/>
        <dsp:cNvSpPr/>
      </dsp:nvSpPr>
      <dsp:spPr>
        <a:xfrm>
          <a:off x="5401151" y="903249"/>
          <a:ext cx="2261716" cy="1092236"/>
        </a:xfrm>
        <a:prstGeom prst="roundRect">
          <a:avLst/>
        </a:prstGeom>
        <a:gradFill rotWithShape="0">
          <a:gsLst>
            <a:gs pos="0">
              <a:schemeClr val="accent5">
                <a:hueOff val="-2838251"/>
                <a:satOff val="11375"/>
                <a:lumOff val="2465"/>
                <a:alphaOff val="0"/>
                <a:tint val="50000"/>
                <a:satMod val="300000"/>
              </a:schemeClr>
            </a:gs>
            <a:gs pos="35000">
              <a:schemeClr val="accent5">
                <a:hueOff val="-2838251"/>
                <a:satOff val="11375"/>
                <a:lumOff val="2465"/>
                <a:alphaOff val="0"/>
                <a:tint val="37000"/>
                <a:satMod val="300000"/>
              </a:schemeClr>
            </a:gs>
            <a:gs pos="100000">
              <a:schemeClr val="accent5">
                <a:hueOff val="-2838251"/>
                <a:satOff val="11375"/>
                <a:lumOff val="246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533400" rtl="0">
            <a:lnSpc>
              <a:spcPct val="100000"/>
            </a:lnSpc>
            <a:spcBef>
              <a:spcPct val="0"/>
            </a:spcBef>
            <a:spcAft>
              <a:spcPts val="0"/>
            </a:spcAft>
            <a:buNone/>
          </a:pPr>
          <a:r>
            <a:rPr lang="vi-VN" sz="1200" b="1" i="1" u="sng" kern="1200"/>
            <a:t>Analyze</a:t>
          </a:r>
          <a:r>
            <a:rPr lang="vi-VN" sz="1200" kern="1200"/>
            <a:t> all the examples / code snippets provided</a:t>
          </a:r>
          <a:endParaRPr lang="en-US" sz="1200" kern="1200"/>
        </a:p>
      </dsp:txBody>
      <dsp:txXfrm>
        <a:off x="5454470" y="956568"/>
        <a:ext cx="2155078" cy="985598"/>
      </dsp:txXfrm>
    </dsp:sp>
    <dsp:sp modelId="{F690260F-A05B-43CC-A8E7-2907A973CAE5}">
      <dsp:nvSpPr>
        <dsp:cNvPr id="0" name=""/>
        <dsp:cNvSpPr/>
      </dsp:nvSpPr>
      <dsp:spPr>
        <a:xfrm rot="689225">
          <a:off x="5497640" y="3073795"/>
          <a:ext cx="118082" cy="0"/>
        </a:xfrm>
        <a:custGeom>
          <a:avLst/>
          <a:gdLst/>
          <a:ahLst/>
          <a:cxnLst/>
          <a:rect l="0" t="0" r="0" b="0"/>
          <a:pathLst>
            <a:path>
              <a:moveTo>
                <a:pt x="0" y="0"/>
              </a:moveTo>
              <a:lnTo>
                <a:pt x="118082"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7AF63B-A5A7-49A4-8FDC-2767227DC7E3}">
      <dsp:nvSpPr>
        <dsp:cNvPr id="0" name=""/>
        <dsp:cNvSpPr/>
      </dsp:nvSpPr>
      <dsp:spPr>
        <a:xfrm>
          <a:off x="5614540" y="2743207"/>
          <a:ext cx="2005466" cy="1092236"/>
        </a:xfrm>
        <a:prstGeom prst="roundRect">
          <a:avLst/>
        </a:prstGeom>
        <a:gradFill rotWithShape="0">
          <a:gsLst>
            <a:gs pos="0">
              <a:schemeClr val="accent5">
                <a:hueOff val="-4257376"/>
                <a:satOff val="17062"/>
                <a:lumOff val="3698"/>
                <a:alphaOff val="0"/>
                <a:tint val="50000"/>
                <a:satMod val="300000"/>
              </a:schemeClr>
            </a:gs>
            <a:gs pos="35000">
              <a:schemeClr val="accent5">
                <a:hueOff val="-4257376"/>
                <a:satOff val="17062"/>
                <a:lumOff val="3698"/>
                <a:alphaOff val="0"/>
                <a:tint val="37000"/>
                <a:satMod val="300000"/>
              </a:schemeClr>
            </a:gs>
            <a:gs pos="100000">
              <a:schemeClr val="accent5">
                <a:hueOff val="-4257376"/>
                <a:satOff val="17062"/>
                <a:lumOff val="369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533400" rtl="0">
            <a:lnSpc>
              <a:spcPct val="100000"/>
            </a:lnSpc>
            <a:spcBef>
              <a:spcPct val="0"/>
            </a:spcBef>
            <a:spcAft>
              <a:spcPts val="0"/>
            </a:spcAft>
            <a:buNone/>
          </a:pPr>
          <a:r>
            <a:rPr lang="vi-VN" sz="1200" kern="1200"/>
            <a:t>Study and understand the </a:t>
          </a:r>
          <a:r>
            <a:rPr lang="vi-VN" sz="1200" b="1" i="1" u="sng" kern="1200"/>
            <a:t>self study topics</a:t>
          </a:r>
          <a:endParaRPr lang="en-US" sz="1200" b="1" i="1" u="sng" kern="1200"/>
        </a:p>
      </dsp:txBody>
      <dsp:txXfrm>
        <a:off x="5667859" y="2796526"/>
        <a:ext cx="1898828" cy="985598"/>
      </dsp:txXfrm>
    </dsp:sp>
    <dsp:sp modelId="{23AFCB36-FE32-4C16-8AD6-0EE82A4301B7}">
      <dsp:nvSpPr>
        <dsp:cNvPr id="0" name=""/>
        <dsp:cNvSpPr/>
      </dsp:nvSpPr>
      <dsp:spPr>
        <a:xfrm rot="3323854">
          <a:off x="4736589" y="3964561"/>
          <a:ext cx="782941" cy="0"/>
        </a:xfrm>
        <a:custGeom>
          <a:avLst/>
          <a:gdLst/>
          <a:ahLst/>
          <a:cxnLst/>
          <a:rect l="0" t="0" r="0" b="0"/>
          <a:pathLst>
            <a:path>
              <a:moveTo>
                <a:pt x="0" y="0"/>
              </a:moveTo>
              <a:lnTo>
                <a:pt x="782941"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05BF3B-1030-42C8-A224-0EA68C68CA76}">
      <dsp:nvSpPr>
        <dsp:cNvPr id="0" name=""/>
        <dsp:cNvSpPr/>
      </dsp:nvSpPr>
      <dsp:spPr>
        <a:xfrm>
          <a:off x="4495805" y="4286785"/>
          <a:ext cx="2462676" cy="1092236"/>
        </a:xfrm>
        <a:prstGeom prst="roundRect">
          <a:avLst/>
        </a:prstGeom>
        <a:gradFill rotWithShape="0">
          <a:gsLst>
            <a:gs pos="0">
              <a:schemeClr val="accent5">
                <a:hueOff val="-5676501"/>
                <a:satOff val="22749"/>
                <a:lumOff val="4930"/>
                <a:alphaOff val="0"/>
                <a:tint val="50000"/>
                <a:satMod val="300000"/>
              </a:schemeClr>
            </a:gs>
            <a:gs pos="35000">
              <a:schemeClr val="accent5">
                <a:hueOff val="-5676501"/>
                <a:satOff val="22749"/>
                <a:lumOff val="4930"/>
                <a:alphaOff val="0"/>
                <a:tint val="37000"/>
                <a:satMod val="300000"/>
              </a:schemeClr>
            </a:gs>
            <a:gs pos="100000">
              <a:schemeClr val="accent5">
                <a:hueOff val="-5676501"/>
                <a:satOff val="22749"/>
                <a:lumOff val="493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533400" rtl="0">
            <a:lnSpc>
              <a:spcPct val="100000"/>
            </a:lnSpc>
            <a:spcBef>
              <a:spcPct val="0"/>
            </a:spcBef>
            <a:spcAft>
              <a:spcPts val="0"/>
            </a:spcAft>
            <a:buNone/>
          </a:pPr>
          <a:r>
            <a:rPr lang="vi-VN" sz="1200" b="1" i="1" u="sng" kern="1200"/>
            <a:t>Completion</a:t>
          </a:r>
          <a:r>
            <a:rPr lang="vi-VN" sz="1200" kern="1200"/>
            <a:t> and </a:t>
          </a:r>
          <a:r>
            <a:rPr lang="vi-VN" sz="1200" b="1" i="1" u="sng" kern="1200"/>
            <a:t>submission</a:t>
          </a:r>
          <a:r>
            <a:rPr lang="vi-VN" sz="1200" kern="1200"/>
            <a:t> of all the assignments, on time</a:t>
          </a:r>
          <a:endParaRPr lang="en-US" sz="1200" kern="1200"/>
        </a:p>
      </dsp:txBody>
      <dsp:txXfrm>
        <a:off x="4549124" y="4340104"/>
        <a:ext cx="2356038" cy="985598"/>
      </dsp:txXfrm>
    </dsp:sp>
    <dsp:sp modelId="{E99EE26D-8D24-428B-B79C-CA3642CFEAC6}">
      <dsp:nvSpPr>
        <dsp:cNvPr id="0" name=""/>
        <dsp:cNvSpPr/>
      </dsp:nvSpPr>
      <dsp:spPr>
        <a:xfrm rot="7148535">
          <a:off x="3340333" y="3964569"/>
          <a:ext cx="737869" cy="0"/>
        </a:xfrm>
        <a:custGeom>
          <a:avLst/>
          <a:gdLst/>
          <a:ahLst/>
          <a:cxnLst/>
          <a:rect l="0" t="0" r="0" b="0"/>
          <a:pathLst>
            <a:path>
              <a:moveTo>
                <a:pt x="0" y="0"/>
              </a:moveTo>
              <a:lnTo>
                <a:pt x="737869"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6135E0-7752-41D9-8949-2C6C50C5480B}">
      <dsp:nvSpPr>
        <dsp:cNvPr id="0" name=""/>
        <dsp:cNvSpPr/>
      </dsp:nvSpPr>
      <dsp:spPr>
        <a:xfrm>
          <a:off x="2057396" y="4286802"/>
          <a:ext cx="2335431" cy="1092236"/>
        </a:xfrm>
        <a:prstGeom prst="roundRect">
          <a:avLst/>
        </a:prstGeom>
        <a:gradFill rotWithShape="0">
          <a:gsLst>
            <a:gs pos="0">
              <a:schemeClr val="accent5">
                <a:hueOff val="-7095626"/>
                <a:satOff val="28436"/>
                <a:lumOff val="6163"/>
                <a:alphaOff val="0"/>
                <a:tint val="50000"/>
                <a:satMod val="300000"/>
              </a:schemeClr>
            </a:gs>
            <a:gs pos="35000">
              <a:schemeClr val="accent5">
                <a:hueOff val="-7095626"/>
                <a:satOff val="28436"/>
                <a:lumOff val="6163"/>
                <a:alphaOff val="0"/>
                <a:tint val="37000"/>
                <a:satMod val="300000"/>
              </a:schemeClr>
            </a:gs>
            <a:gs pos="100000">
              <a:schemeClr val="accent5">
                <a:hueOff val="-7095626"/>
                <a:satOff val="28436"/>
                <a:lumOff val="6163"/>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533400" rtl="0">
            <a:lnSpc>
              <a:spcPct val="100000"/>
            </a:lnSpc>
            <a:spcBef>
              <a:spcPct val="0"/>
            </a:spcBef>
            <a:spcAft>
              <a:spcPts val="0"/>
            </a:spcAft>
            <a:buNone/>
          </a:pPr>
          <a:r>
            <a:rPr lang="vi-VN" sz="1200" kern="1200"/>
            <a:t>Completion of the </a:t>
          </a:r>
          <a:r>
            <a:rPr lang="vi-VN" sz="1200" b="1" i="1" u="sng" kern="1200"/>
            <a:t>self</a:t>
          </a:r>
          <a:r>
            <a:rPr lang="vi-VN" sz="1200" kern="1200"/>
            <a:t> </a:t>
          </a:r>
          <a:r>
            <a:rPr lang="vi-VN" sz="1200" b="1" i="1" u="sng" kern="1200"/>
            <a:t>review</a:t>
          </a:r>
          <a:r>
            <a:rPr lang="vi-VN" sz="1200" kern="1200"/>
            <a:t> questions in the lab guide</a:t>
          </a:r>
          <a:endParaRPr lang="en-US" sz="1200" kern="1200"/>
        </a:p>
      </dsp:txBody>
      <dsp:txXfrm>
        <a:off x="2110715" y="4340121"/>
        <a:ext cx="2228793" cy="985598"/>
      </dsp:txXfrm>
    </dsp:sp>
    <dsp:sp modelId="{4EA53240-6A3B-44EF-982F-E7C805897FA5}">
      <dsp:nvSpPr>
        <dsp:cNvPr id="0" name=""/>
        <dsp:cNvSpPr/>
      </dsp:nvSpPr>
      <dsp:spPr>
        <a:xfrm rot="10062607">
          <a:off x="3070900" y="3091549"/>
          <a:ext cx="118433" cy="0"/>
        </a:xfrm>
        <a:custGeom>
          <a:avLst/>
          <a:gdLst/>
          <a:ahLst/>
          <a:cxnLst/>
          <a:rect l="0" t="0" r="0" b="0"/>
          <a:pathLst>
            <a:path>
              <a:moveTo>
                <a:pt x="0" y="0"/>
              </a:moveTo>
              <a:lnTo>
                <a:pt x="118433"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4B78F2-DB64-4575-B54A-84ADF163CDF2}">
      <dsp:nvSpPr>
        <dsp:cNvPr id="0" name=""/>
        <dsp:cNvSpPr/>
      </dsp:nvSpPr>
      <dsp:spPr>
        <a:xfrm>
          <a:off x="1066791" y="2776481"/>
          <a:ext cx="2005466" cy="1092236"/>
        </a:xfrm>
        <a:prstGeom prst="roundRect">
          <a:avLst/>
        </a:prstGeom>
        <a:gradFill rotWithShape="0">
          <a:gsLst>
            <a:gs pos="0">
              <a:schemeClr val="accent5">
                <a:hueOff val="-8514751"/>
                <a:satOff val="34124"/>
                <a:lumOff val="7395"/>
                <a:alphaOff val="0"/>
                <a:tint val="50000"/>
                <a:satMod val="300000"/>
              </a:schemeClr>
            </a:gs>
            <a:gs pos="35000">
              <a:schemeClr val="accent5">
                <a:hueOff val="-8514751"/>
                <a:satOff val="34124"/>
                <a:lumOff val="7395"/>
                <a:alphaOff val="0"/>
                <a:tint val="37000"/>
                <a:satMod val="300000"/>
              </a:schemeClr>
            </a:gs>
            <a:gs pos="100000">
              <a:schemeClr val="accent5">
                <a:hueOff val="-8514751"/>
                <a:satOff val="34124"/>
                <a:lumOff val="739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533400" rtl="0">
            <a:lnSpc>
              <a:spcPct val="100000"/>
            </a:lnSpc>
            <a:spcBef>
              <a:spcPct val="0"/>
            </a:spcBef>
            <a:spcAft>
              <a:spcPts val="0"/>
            </a:spcAft>
            <a:buNone/>
          </a:pPr>
          <a:r>
            <a:rPr lang="vi-VN" sz="1200" b="1" i="1" u="sng" kern="1200"/>
            <a:t>Study</a:t>
          </a:r>
          <a:r>
            <a:rPr lang="vi-VN" sz="1200" kern="1200"/>
            <a:t> and understand all the artifacts</a:t>
          </a:r>
          <a:endParaRPr lang="en-US" sz="1200" kern="1200"/>
        </a:p>
      </dsp:txBody>
      <dsp:txXfrm>
        <a:off x="1120110" y="2829800"/>
        <a:ext cx="1898828" cy="985598"/>
      </dsp:txXfrm>
    </dsp:sp>
    <dsp:sp modelId="{7E739126-418B-4B04-96A2-EEDCE3C318D4}">
      <dsp:nvSpPr>
        <dsp:cNvPr id="0" name=""/>
        <dsp:cNvSpPr/>
      </dsp:nvSpPr>
      <dsp:spPr>
        <a:xfrm rot="12712634">
          <a:off x="3009318" y="2057662"/>
          <a:ext cx="193229" cy="0"/>
        </a:xfrm>
        <a:custGeom>
          <a:avLst/>
          <a:gdLst/>
          <a:ahLst/>
          <a:cxnLst/>
          <a:rect l="0" t="0" r="0" b="0"/>
          <a:pathLst>
            <a:path>
              <a:moveTo>
                <a:pt x="0" y="0"/>
              </a:moveTo>
              <a:lnTo>
                <a:pt x="193229"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3CDA86-6ED9-412E-BAE5-E781E737A9C2}">
      <dsp:nvSpPr>
        <dsp:cNvPr id="0" name=""/>
        <dsp:cNvSpPr/>
      </dsp:nvSpPr>
      <dsp:spPr>
        <a:xfrm>
          <a:off x="1066797" y="914403"/>
          <a:ext cx="2157877" cy="1092236"/>
        </a:xfrm>
        <a:prstGeom prst="roundRect">
          <a:avLst/>
        </a:prstGeom>
        <a:gradFill rotWithShape="0">
          <a:gsLst>
            <a:gs pos="0">
              <a:schemeClr val="accent5">
                <a:hueOff val="-9933876"/>
                <a:satOff val="39811"/>
                <a:lumOff val="8628"/>
                <a:alphaOff val="0"/>
                <a:tint val="50000"/>
                <a:satMod val="300000"/>
              </a:schemeClr>
            </a:gs>
            <a:gs pos="35000">
              <a:schemeClr val="accent5">
                <a:hueOff val="-9933876"/>
                <a:satOff val="39811"/>
                <a:lumOff val="8628"/>
                <a:alphaOff val="0"/>
                <a:tint val="37000"/>
                <a:satMod val="300000"/>
              </a:schemeClr>
            </a:gs>
            <a:gs pos="100000">
              <a:schemeClr val="accent5">
                <a:hueOff val="-9933876"/>
                <a:satOff val="39811"/>
                <a:lumOff val="862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marL="0" lvl="0" indent="0" algn="ctr" defTabSz="533400" rtl="0">
            <a:lnSpc>
              <a:spcPct val="100000"/>
            </a:lnSpc>
            <a:spcBef>
              <a:spcPct val="0"/>
            </a:spcBef>
            <a:spcAft>
              <a:spcPts val="0"/>
            </a:spcAft>
            <a:buNone/>
          </a:pPr>
          <a:r>
            <a:rPr lang="vi-VN" sz="1200" b="1" i="1" u="sng" kern="1200"/>
            <a:t>Completion</a:t>
          </a:r>
          <a:r>
            <a:rPr lang="vi-VN" sz="1200" kern="1200"/>
            <a:t> of the project on time inclusive of individual and group activities</a:t>
          </a:r>
          <a:endParaRPr lang="en-US" sz="1200" kern="1200"/>
        </a:p>
      </dsp:txBody>
      <dsp:txXfrm>
        <a:off x="1120116" y="967722"/>
        <a:ext cx="2051239" cy="9855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38B767-3A66-467C-AC40-31536D9ECDA6}">
      <dsp:nvSpPr>
        <dsp:cNvPr id="0" name=""/>
        <dsp:cNvSpPr/>
      </dsp:nvSpPr>
      <dsp:spPr>
        <a:xfrm rot="5400000">
          <a:off x="-82893" y="84318"/>
          <a:ext cx="552620" cy="386834"/>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a:t>1</a:t>
          </a:r>
          <a:endParaRPr lang="en-US" sz="1000" kern="1200"/>
        </a:p>
      </dsp:txBody>
      <dsp:txXfrm rot="-5400000">
        <a:off x="0" y="194842"/>
        <a:ext cx="386834" cy="165786"/>
      </dsp:txXfrm>
    </dsp:sp>
    <dsp:sp modelId="{22CA633D-B593-42AD-8278-A9314F931BAE}">
      <dsp:nvSpPr>
        <dsp:cNvPr id="0" name=""/>
        <dsp:cNvSpPr/>
      </dsp:nvSpPr>
      <dsp:spPr>
        <a:xfrm rot="5400000">
          <a:off x="4091444" y="-3703183"/>
          <a:ext cx="359203" cy="7768422"/>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GB" sz="1700" b="0" kern="1200"/>
            <a:t>Java HashMap contains values based on the key.</a:t>
          </a:r>
          <a:endParaRPr lang="en-US" sz="1700" kern="1200"/>
        </a:p>
      </dsp:txBody>
      <dsp:txXfrm rot="-5400000">
        <a:off x="386835" y="18961"/>
        <a:ext cx="7750887" cy="324133"/>
      </dsp:txXfrm>
    </dsp:sp>
    <dsp:sp modelId="{38C79469-D0B8-4112-A61E-F3994ECE00FB}">
      <dsp:nvSpPr>
        <dsp:cNvPr id="0" name=""/>
        <dsp:cNvSpPr/>
      </dsp:nvSpPr>
      <dsp:spPr>
        <a:xfrm rot="5400000">
          <a:off x="-82893" y="530745"/>
          <a:ext cx="552620" cy="386834"/>
        </a:xfrm>
        <a:prstGeom prst="chevron">
          <a:avLst/>
        </a:prstGeom>
        <a:solidFill>
          <a:schemeClr val="accent5">
            <a:hueOff val="-1986775"/>
            <a:satOff val="7962"/>
            <a:lumOff val="1726"/>
            <a:alphaOff val="0"/>
          </a:schemeClr>
        </a:solidFill>
        <a:ln w="25400" cap="flat" cmpd="sng" algn="ctr">
          <a:solidFill>
            <a:schemeClr val="accent5">
              <a:hueOff val="-1986775"/>
              <a:satOff val="7962"/>
              <a:lumOff val="17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b="0" kern="1200"/>
            <a:t>2</a:t>
          </a:r>
        </a:p>
      </dsp:txBody>
      <dsp:txXfrm rot="-5400000">
        <a:off x="0" y="641269"/>
        <a:ext cx="386834" cy="165786"/>
      </dsp:txXfrm>
    </dsp:sp>
    <dsp:sp modelId="{57A2DF7B-6C20-4F95-89A2-864C1F6E8055}">
      <dsp:nvSpPr>
        <dsp:cNvPr id="0" name=""/>
        <dsp:cNvSpPr/>
      </dsp:nvSpPr>
      <dsp:spPr>
        <a:xfrm rot="5400000">
          <a:off x="4091444" y="-3256757"/>
          <a:ext cx="359203" cy="7768422"/>
        </a:xfrm>
        <a:prstGeom prst="round2SameRect">
          <a:avLst/>
        </a:prstGeom>
        <a:solidFill>
          <a:schemeClr val="lt1">
            <a:alpha val="90000"/>
            <a:hueOff val="0"/>
            <a:satOff val="0"/>
            <a:lumOff val="0"/>
            <a:alphaOff val="0"/>
          </a:schemeClr>
        </a:solidFill>
        <a:ln w="25400" cap="flat" cmpd="sng" algn="ctr">
          <a:solidFill>
            <a:schemeClr val="accent5">
              <a:hueOff val="-1986775"/>
              <a:satOff val="7962"/>
              <a:lumOff val="17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GB" sz="1700" b="0" kern="1200"/>
            <a:t>Java HashMap contains only unique keys.</a:t>
          </a:r>
        </a:p>
      </dsp:txBody>
      <dsp:txXfrm rot="-5400000">
        <a:off x="386835" y="465387"/>
        <a:ext cx="7750887" cy="324133"/>
      </dsp:txXfrm>
    </dsp:sp>
    <dsp:sp modelId="{E19D7020-B666-4F79-A6EA-71A800342BAE}">
      <dsp:nvSpPr>
        <dsp:cNvPr id="0" name=""/>
        <dsp:cNvSpPr/>
      </dsp:nvSpPr>
      <dsp:spPr>
        <a:xfrm rot="5400000">
          <a:off x="-82893" y="977171"/>
          <a:ext cx="552620" cy="386834"/>
        </a:xfrm>
        <a:prstGeom prst="chevron">
          <a:avLst/>
        </a:prstGeom>
        <a:solidFill>
          <a:schemeClr val="accent5">
            <a:hueOff val="-3973551"/>
            <a:satOff val="15924"/>
            <a:lumOff val="3451"/>
            <a:alphaOff val="0"/>
          </a:schemeClr>
        </a:solidFill>
        <a:ln w="25400" cap="flat" cmpd="sng" algn="ctr">
          <a:solidFill>
            <a:schemeClr val="accent5">
              <a:hueOff val="-3973551"/>
              <a:satOff val="15924"/>
              <a:lumOff val="3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b="0" kern="1200"/>
            <a:t>3</a:t>
          </a:r>
        </a:p>
      </dsp:txBody>
      <dsp:txXfrm rot="-5400000">
        <a:off x="0" y="1087695"/>
        <a:ext cx="386834" cy="165786"/>
      </dsp:txXfrm>
    </dsp:sp>
    <dsp:sp modelId="{06E118E3-F617-42BC-A62A-56AB9A66FA0D}">
      <dsp:nvSpPr>
        <dsp:cNvPr id="0" name=""/>
        <dsp:cNvSpPr/>
      </dsp:nvSpPr>
      <dsp:spPr>
        <a:xfrm rot="5400000">
          <a:off x="4091444" y="-2810330"/>
          <a:ext cx="359203" cy="7768422"/>
        </a:xfrm>
        <a:prstGeom prst="round2SameRect">
          <a:avLst/>
        </a:prstGeom>
        <a:solidFill>
          <a:schemeClr val="lt1">
            <a:alpha val="90000"/>
            <a:hueOff val="0"/>
            <a:satOff val="0"/>
            <a:lumOff val="0"/>
            <a:alphaOff val="0"/>
          </a:schemeClr>
        </a:solidFill>
        <a:ln w="25400" cap="flat" cmpd="sng" algn="ctr">
          <a:solidFill>
            <a:schemeClr val="accent5">
              <a:hueOff val="-3973551"/>
              <a:satOff val="15924"/>
              <a:lumOff val="34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GB" sz="1700" b="0" kern="1200"/>
            <a:t>Java HashMap may have one null key and multiple null values.</a:t>
          </a:r>
        </a:p>
      </dsp:txBody>
      <dsp:txXfrm rot="-5400000">
        <a:off x="386835" y="911814"/>
        <a:ext cx="7750887" cy="324133"/>
      </dsp:txXfrm>
    </dsp:sp>
    <dsp:sp modelId="{44721F4B-4874-449D-9A52-E144E4BD4773}">
      <dsp:nvSpPr>
        <dsp:cNvPr id="0" name=""/>
        <dsp:cNvSpPr/>
      </dsp:nvSpPr>
      <dsp:spPr>
        <a:xfrm rot="5400000">
          <a:off x="-82893" y="1423598"/>
          <a:ext cx="552620" cy="386834"/>
        </a:xfrm>
        <a:prstGeom prst="chevron">
          <a:avLst/>
        </a:prstGeom>
        <a:solidFill>
          <a:schemeClr val="accent5">
            <a:hueOff val="-5960326"/>
            <a:satOff val="23887"/>
            <a:lumOff val="5177"/>
            <a:alphaOff val="0"/>
          </a:schemeClr>
        </a:solidFill>
        <a:ln w="25400" cap="flat" cmpd="sng" algn="ctr">
          <a:solidFill>
            <a:schemeClr val="accent5">
              <a:hueOff val="-5960326"/>
              <a:satOff val="23887"/>
              <a:lumOff val="51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b="0" kern="1200"/>
            <a:t>4</a:t>
          </a:r>
        </a:p>
      </dsp:txBody>
      <dsp:txXfrm rot="-5400000">
        <a:off x="0" y="1534122"/>
        <a:ext cx="386834" cy="165786"/>
      </dsp:txXfrm>
    </dsp:sp>
    <dsp:sp modelId="{8800A810-2EFD-43A5-9B1E-25452C840CEE}">
      <dsp:nvSpPr>
        <dsp:cNvPr id="0" name=""/>
        <dsp:cNvSpPr/>
      </dsp:nvSpPr>
      <dsp:spPr>
        <a:xfrm rot="5400000">
          <a:off x="4091444" y="-2363904"/>
          <a:ext cx="359203" cy="7768422"/>
        </a:xfrm>
        <a:prstGeom prst="round2SameRect">
          <a:avLst/>
        </a:prstGeom>
        <a:solidFill>
          <a:schemeClr val="lt1">
            <a:alpha val="90000"/>
            <a:hueOff val="0"/>
            <a:satOff val="0"/>
            <a:lumOff val="0"/>
            <a:alphaOff val="0"/>
          </a:schemeClr>
        </a:solidFill>
        <a:ln w="25400" cap="flat" cmpd="sng" algn="ctr">
          <a:solidFill>
            <a:schemeClr val="accent5">
              <a:hueOff val="-5960326"/>
              <a:satOff val="23887"/>
              <a:lumOff val="51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GB" sz="1700" b="0" kern="1200"/>
            <a:t>Java HashMap is non synchronized.</a:t>
          </a:r>
        </a:p>
      </dsp:txBody>
      <dsp:txXfrm rot="-5400000">
        <a:off x="386835" y="1358240"/>
        <a:ext cx="7750887" cy="324133"/>
      </dsp:txXfrm>
    </dsp:sp>
    <dsp:sp modelId="{FEFA098D-961A-422F-9CDE-A11F2154D5F0}">
      <dsp:nvSpPr>
        <dsp:cNvPr id="0" name=""/>
        <dsp:cNvSpPr/>
      </dsp:nvSpPr>
      <dsp:spPr>
        <a:xfrm rot="5400000">
          <a:off x="-82893" y="1870024"/>
          <a:ext cx="552620" cy="386834"/>
        </a:xfrm>
        <a:prstGeom prst="chevron">
          <a:avLst/>
        </a:prstGeom>
        <a:solidFill>
          <a:schemeClr val="accent5">
            <a:hueOff val="-7947101"/>
            <a:satOff val="31849"/>
            <a:lumOff val="6902"/>
            <a:alphaOff val="0"/>
          </a:schemeClr>
        </a:solidFill>
        <a:ln w="25400" cap="flat" cmpd="sng" algn="ctr">
          <a:solidFill>
            <a:schemeClr val="accent5">
              <a:hueOff val="-7947101"/>
              <a:satOff val="31849"/>
              <a:lumOff val="690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b="0" kern="1200"/>
            <a:t>5</a:t>
          </a:r>
        </a:p>
      </dsp:txBody>
      <dsp:txXfrm rot="-5400000">
        <a:off x="0" y="1980548"/>
        <a:ext cx="386834" cy="165786"/>
      </dsp:txXfrm>
    </dsp:sp>
    <dsp:sp modelId="{3132BE08-F28A-4C52-850E-757CE196BBD8}">
      <dsp:nvSpPr>
        <dsp:cNvPr id="0" name=""/>
        <dsp:cNvSpPr/>
      </dsp:nvSpPr>
      <dsp:spPr>
        <a:xfrm rot="5400000">
          <a:off x="4091444" y="-1917477"/>
          <a:ext cx="359203" cy="7768422"/>
        </a:xfrm>
        <a:prstGeom prst="round2SameRect">
          <a:avLst/>
        </a:prstGeom>
        <a:solidFill>
          <a:schemeClr val="lt1">
            <a:alpha val="90000"/>
            <a:hueOff val="0"/>
            <a:satOff val="0"/>
            <a:lumOff val="0"/>
            <a:alphaOff val="0"/>
          </a:schemeClr>
        </a:solidFill>
        <a:ln w="25400" cap="flat" cmpd="sng" algn="ctr">
          <a:solidFill>
            <a:schemeClr val="accent5">
              <a:hueOff val="-7947101"/>
              <a:satOff val="31849"/>
              <a:lumOff val="690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GB" sz="1700" b="0" kern="1200"/>
            <a:t>Java HashMap maintains no order.</a:t>
          </a:r>
        </a:p>
      </dsp:txBody>
      <dsp:txXfrm rot="-5400000">
        <a:off x="386835" y="1804667"/>
        <a:ext cx="7750887" cy="324133"/>
      </dsp:txXfrm>
    </dsp:sp>
    <dsp:sp modelId="{A62E8C13-62CA-4402-AEBC-18D934C148B6}">
      <dsp:nvSpPr>
        <dsp:cNvPr id="0" name=""/>
        <dsp:cNvSpPr/>
      </dsp:nvSpPr>
      <dsp:spPr>
        <a:xfrm rot="5400000">
          <a:off x="-82893" y="2316451"/>
          <a:ext cx="552620" cy="386834"/>
        </a:xfrm>
        <a:prstGeom prst="chevron">
          <a:avLst/>
        </a:prstGeom>
        <a:solidFill>
          <a:schemeClr val="accent5">
            <a:hueOff val="-9933876"/>
            <a:satOff val="39811"/>
            <a:lumOff val="8628"/>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b="0" kern="1200"/>
            <a:t>6</a:t>
          </a:r>
        </a:p>
      </dsp:txBody>
      <dsp:txXfrm rot="-5400000">
        <a:off x="0" y="2426975"/>
        <a:ext cx="386834" cy="165786"/>
      </dsp:txXfrm>
    </dsp:sp>
    <dsp:sp modelId="{1E6D788C-60F0-4795-BC8F-AD2B946C2552}">
      <dsp:nvSpPr>
        <dsp:cNvPr id="0" name=""/>
        <dsp:cNvSpPr/>
      </dsp:nvSpPr>
      <dsp:spPr>
        <a:xfrm rot="5400000">
          <a:off x="4091444" y="-1471050"/>
          <a:ext cx="359203" cy="7768422"/>
        </a:xfrm>
        <a:prstGeom prst="round2Same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GB" sz="1700" b="0" kern="1200"/>
            <a:t>The initial default capacity of Java HashMap class is 16 with a load factor of 0.75.</a:t>
          </a:r>
        </a:p>
      </dsp:txBody>
      <dsp:txXfrm rot="-5400000">
        <a:off x="386835" y="2251094"/>
        <a:ext cx="7750887" cy="3241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8A999E-9059-4CDF-93C8-29CF6A30E51A}">
      <dsp:nvSpPr>
        <dsp:cNvPr id="0" name=""/>
        <dsp:cNvSpPr/>
      </dsp:nvSpPr>
      <dsp:spPr>
        <a:xfrm rot="5400000">
          <a:off x="-112642" y="112828"/>
          <a:ext cx="750948" cy="525664"/>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a:t>1</a:t>
          </a:r>
          <a:endParaRPr lang="en-US" sz="1400" kern="1200"/>
        </a:p>
      </dsp:txBody>
      <dsp:txXfrm rot="-5400000">
        <a:off x="0" y="263018"/>
        <a:ext cx="525664" cy="225284"/>
      </dsp:txXfrm>
    </dsp:sp>
    <dsp:sp modelId="{270B95D4-34FB-4827-97F1-A0B8CD98CD0B}">
      <dsp:nvSpPr>
        <dsp:cNvPr id="0" name=""/>
        <dsp:cNvSpPr/>
      </dsp:nvSpPr>
      <dsp:spPr>
        <a:xfrm rot="5400000">
          <a:off x="4097884" y="-3572034"/>
          <a:ext cx="488116" cy="7632557"/>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GB" sz="1500" b="0" kern="1200"/>
            <a:t>Java TreeMap contains values based on the key. It implements the NavigableMap interface and extends AbstractMap class.</a:t>
          </a:r>
          <a:endParaRPr lang="en-US" sz="1500" kern="1200"/>
        </a:p>
      </dsp:txBody>
      <dsp:txXfrm rot="-5400000">
        <a:off x="525664" y="24014"/>
        <a:ext cx="7608729" cy="440460"/>
      </dsp:txXfrm>
    </dsp:sp>
    <dsp:sp modelId="{DD524D6D-9B4B-46D1-9A4E-249A96FA587C}">
      <dsp:nvSpPr>
        <dsp:cNvPr id="0" name=""/>
        <dsp:cNvSpPr/>
      </dsp:nvSpPr>
      <dsp:spPr>
        <a:xfrm rot="5400000">
          <a:off x="-112642" y="740450"/>
          <a:ext cx="750948" cy="525664"/>
        </a:xfrm>
        <a:prstGeom prst="chevron">
          <a:avLst/>
        </a:prstGeom>
        <a:solidFill>
          <a:schemeClr val="accent2">
            <a:hueOff val="1170380"/>
            <a:satOff val="-1460"/>
            <a:lumOff val="343"/>
            <a:alphaOff val="0"/>
          </a:schemeClr>
        </a:solidFill>
        <a:ln w="25400" cap="flat" cmpd="sng" algn="ctr">
          <a:solidFill>
            <a:schemeClr val="accent2">
              <a:hueOff val="1170380"/>
              <a:satOff val="-1460"/>
              <a:lumOff val="34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kern="1200"/>
            <a:t>2</a:t>
          </a:r>
          <a:endParaRPr lang="en-US" sz="1400" b="0" kern="1200"/>
        </a:p>
      </dsp:txBody>
      <dsp:txXfrm rot="-5400000">
        <a:off x="0" y="890640"/>
        <a:ext cx="525664" cy="225284"/>
      </dsp:txXfrm>
    </dsp:sp>
    <dsp:sp modelId="{CEF1378D-805E-48C0-809B-0853A66754D8}">
      <dsp:nvSpPr>
        <dsp:cNvPr id="0" name=""/>
        <dsp:cNvSpPr/>
      </dsp:nvSpPr>
      <dsp:spPr>
        <a:xfrm rot="5400000">
          <a:off x="4097884" y="-2944412"/>
          <a:ext cx="488116" cy="7632557"/>
        </a:xfrm>
        <a:prstGeom prst="round2SameRect">
          <a:avLst/>
        </a:prstGeom>
        <a:solidFill>
          <a:schemeClr val="lt1">
            <a:alpha val="90000"/>
            <a:hueOff val="0"/>
            <a:satOff val="0"/>
            <a:lumOff val="0"/>
            <a:alphaOff val="0"/>
          </a:schemeClr>
        </a:solidFill>
        <a:ln w="25400" cap="flat" cmpd="sng" algn="ctr">
          <a:solidFill>
            <a:schemeClr val="accent2">
              <a:hueOff val="1170380"/>
              <a:satOff val="-1460"/>
              <a:lumOff val="34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b="0" kern="1200"/>
            <a:t>Java TreeMap contains only unique elements.</a:t>
          </a:r>
        </a:p>
      </dsp:txBody>
      <dsp:txXfrm rot="-5400000">
        <a:off x="525664" y="651636"/>
        <a:ext cx="7608729" cy="440460"/>
      </dsp:txXfrm>
    </dsp:sp>
    <dsp:sp modelId="{9830DC07-831C-46B9-8F74-C56A99B9D146}">
      <dsp:nvSpPr>
        <dsp:cNvPr id="0" name=""/>
        <dsp:cNvSpPr/>
      </dsp:nvSpPr>
      <dsp:spPr>
        <a:xfrm rot="5400000">
          <a:off x="-112642" y="1368072"/>
          <a:ext cx="750948" cy="525664"/>
        </a:xfrm>
        <a:prstGeom prst="chevron">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kern="1200"/>
            <a:t>3</a:t>
          </a:r>
        </a:p>
      </dsp:txBody>
      <dsp:txXfrm rot="-5400000">
        <a:off x="0" y="1518262"/>
        <a:ext cx="525664" cy="225284"/>
      </dsp:txXfrm>
    </dsp:sp>
    <dsp:sp modelId="{8A1D6753-BCF6-4DEB-AFBE-CBBBA55142FB}">
      <dsp:nvSpPr>
        <dsp:cNvPr id="0" name=""/>
        <dsp:cNvSpPr/>
      </dsp:nvSpPr>
      <dsp:spPr>
        <a:xfrm rot="5400000">
          <a:off x="4097884" y="-2316790"/>
          <a:ext cx="488116" cy="7632557"/>
        </a:xfrm>
        <a:prstGeom prst="round2SameRect">
          <a:avLst/>
        </a:prstGeom>
        <a:solidFill>
          <a:schemeClr val="lt1">
            <a:alpha val="90000"/>
            <a:hueOff val="0"/>
            <a:satOff val="0"/>
            <a:lumOff val="0"/>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GB" sz="1500" b="0" kern="1200"/>
            <a:t>Java TreeMap cannot have a null key but can have multiple null values.</a:t>
          </a:r>
        </a:p>
      </dsp:txBody>
      <dsp:txXfrm rot="-5400000">
        <a:off x="525664" y="1279258"/>
        <a:ext cx="7608729" cy="440460"/>
      </dsp:txXfrm>
    </dsp:sp>
    <dsp:sp modelId="{0CDEF65E-118F-4186-B65A-62182BECC45A}">
      <dsp:nvSpPr>
        <dsp:cNvPr id="0" name=""/>
        <dsp:cNvSpPr/>
      </dsp:nvSpPr>
      <dsp:spPr>
        <a:xfrm rot="5400000">
          <a:off x="-112642" y="1995694"/>
          <a:ext cx="750948" cy="525664"/>
        </a:xfrm>
        <a:prstGeom prst="chevron">
          <a:avLst/>
        </a:prstGeom>
        <a:solidFill>
          <a:schemeClr val="accent2">
            <a:hueOff val="3511139"/>
            <a:satOff val="-4379"/>
            <a:lumOff val="1030"/>
            <a:alphaOff val="0"/>
          </a:schemeClr>
        </a:solidFill>
        <a:ln w="25400" cap="flat" cmpd="sng" algn="ctr">
          <a:solidFill>
            <a:schemeClr val="accent2">
              <a:hueOff val="3511139"/>
              <a:satOff val="-4379"/>
              <a:lumOff val="10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kern="1200"/>
            <a:t>4</a:t>
          </a:r>
        </a:p>
      </dsp:txBody>
      <dsp:txXfrm rot="-5400000">
        <a:off x="0" y="2145884"/>
        <a:ext cx="525664" cy="225284"/>
      </dsp:txXfrm>
    </dsp:sp>
    <dsp:sp modelId="{22C0F9A0-BEC2-426D-B77A-5616BCE79A11}">
      <dsp:nvSpPr>
        <dsp:cNvPr id="0" name=""/>
        <dsp:cNvSpPr/>
      </dsp:nvSpPr>
      <dsp:spPr>
        <a:xfrm rot="5400000">
          <a:off x="4097884" y="-1689168"/>
          <a:ext cx="488116" cy="7632557"/>
        </a:xfrm>
        <a:prstGeom prst="round2SameRect">
          <a:avLst/>
        </a:prstGeom>
        <a:solidFill>
          <a:schemeClr val="lt1">
            <a:alpha val="90000"/>
            <a:hueOff val="0"/>
            <a:satOff val="0"/>
            <a:lumOff val="0"/>
            <a:alphaOff val="0"/>
          </a:schemeClr>
        </a:solidFill>
        <a:ln w="25400" cap="flat" cmpd="sng" algn="ctr">
          <a:solidFill>
            <a:schemeClr val="accent2">
              <a:hueOff val="3511139"/>
              <a:satOff val="-4379"/>
              <a:lumOff val="10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GB" sz="1500" b="0" kern="1200"/>
            <a:t>Java TreeMap is non synchronized.</a:t>
          </a:r>
        </a:p>
      </dsp:txBody>
      <dsp:txXfrm rot="-5400000">
        <a:off x="525664" y="1906880"/>
        <a:ext cx="7608729" cy="440460"/>
      </dsp:txXfrm>
    </dsp:sp>
    <dsp:sp modelId="{BE06EFD8-F38A-469C-A7A4-3ED4C28C7136}">
      <dsp:nvSpPr>
        <dsp:cNvPr id="0" name=""/>
        <dsp:cNvSpPr/>
      </dsp:nvSpPr>
      <dsp:spPr>
        <a:xfrm rot="5400000">
          <a:off x="-112642" y="2623316"/>
          <a:ext cx="750948" cy="525664"/>
        </a:xfrm>
        <a:prstGeom prst="chevron">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kern="1200"/>
            <a:t>5</a:t>
          </a:r>
        </a:p>
      </dsp:txBody>
      <dsp:txXfrm rot="-5400000">
        <a:off x="0" y="2773506"/>
        <a:ext cx="525664" cy="225284"/>
      </dsp:txXfrm>
    </dsp:sp>
    <dsp:sp modelId="{3B6698B6-D3ED-47E2-96A1-EAD5EB6E49EB}">
      <dsp:nvSpPr>
        <dsp:cNvPr id="0" name=""/>
        <dsp:cNvSpPr/>
      </dsp:nvSpPr>
      <dsp:spPr>
        <a:xfrm rot="5400000">
          <a:off x="4097884" y="-1061546"/>
          <a:ext cx="488116" cy="7632557"/>
        </a:xfrm>
        <a:prstGeom prst="round2SameRect">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GB" sz="1500" b="0" kern="1200"/>
            <a:t>Java TreeMap maintains ascending order.</a:t>
          </a:r>
        </a:p>
      </dsp:txBody>
      <dsp:txXfrm rot="-5400000">
        <a:off x="525664" y="2534502"/>
        <a:ext cx="7608729" cy="440460"/>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3D244B-8012-D64C-9BD8-B1C99B6A9F1F}" type="datetimeFigureOut">
              <a:rPr lang="en-US" smtClean="0"/>
              <a:t>07-Oct-22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AEB302-0593-8540-93CF-C48BA01EDAE1}" type="slidenum">
              <a:rPr lang="en-US" smtClean="0"/>
              <a:t>‹#›</a:t>
            </a:fld>
            <a:endParaRPr lang="en-US"/>
          </a:p>
        </p:txBody>
      </p:sp>
    </p:spTree>
    <p:extLst>
      <p:ext uri="{BB962C8B-B14F-4D97-AF65-F5344CB8AC3E}">
        <p14:creationId xmlns:p14="http://schemas.microsoft.com/office/powerpoint/2010/main" val="2609724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5E683F-B0F4-E449-8728-282D54AB7106}" type="datetimeFigureOut">
              <a:rPr lang="en-US" smtClean="0"/>
              <a:t>07-Oct-22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BD4566-C949-D649-90FE-6ADEEDE0F876}" type="slidenum">
              <a:rPr lang="en-US" smtClean="0"/>
              <a:t>‹#›</a:t>
            </a:fld>
            <a:endParaRPr lang="en-US"/>
          </a:p>
        </p:txBody>
      </p:sp>
    </p:spTree>
    <p:extLst>
      <p:ext uri="{BB962C8B-B14F-4D97-AF65-F5344CB8AC3E}">
        <p14:creationId xmlns:p14="http://schemas.microsoft.com/office/powerpoint/2010/main" val="32801249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javatpoint.com/working-of-hashmap-in-java"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1</a:t>
            </a:fld>
            <a:endParaRPr lang="en-US"/>
          </a:p>
        </p:txBody>
      </p:sp>
    </p:spTree>
    <p:extLst>
      <p:ext uri="{BB962C8B-B14F-4D97-AF65-F5344CB8AC3E}">
        <p14:creationId xmlns:p14="http://schemas.microsoft.com/office/powerpoint/2010/main" val="332197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a:t>
            </a:fld>
            <a:endParaRPr lang="en-US"/>
          </a:p>
        </p:txBody>
      </p:sp>
    </p:spTree>
    <p:extLst>
      <p:ext uri="{BB962C8B-B14F-4D97-AF65-F5344CB8AC3E}">
        <p14:creationId xmlns:p14="http://schemas.microsoft.com/office/powerpoint/2010/main" val="1363122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eaLnBrk="1" hangingPunct="1">
              <a:defRPr/>
            </a:pPr>
            <a:r>
              <a:rPr lang="vi-VN" altLang="en-US" sz="2800"/>
              <a:t>The following are strongly suggested for a better learning and understanding of this course:</a:t>
            </a:r>
          </a:p>
          <a:p>
            <a:pPr marL="342900" indent="-342900" eaLnBrk="1" hangingPunct="1">
              <a:spcBef>
                <a:spcPts val="600"/>
              </a:spcBef>
              <a:buFont typeface="Arial" panose="020B0604020202020204" pitchFamily="34" charset="0"/>
              <a:buChar char="•"/>
              <a:defRPr/>
            </a:pPr>
            <a:r>
              <a:rPr lang="vi-VN" altLang="en-US" sz="2000"/>
              <a:t>Noting down the key concepts in the class</a:t>
            </a:r>
          </a:p>
          <a:p>
            <a:pPr marL="342900" indent="-342900" eaLnBrk="1" hangingPunct="1">
              <a:spcBef>
                <a:spcPts val="600"/>
              </a:spcBef>
              <a:buFont typeface="Arial" panose="020B0604020202020204" pitchFamily="34" charset="0"/>
              <a:buChar char="•"/>
              <a:defRPr/>
            </a:pPr>
            <a:r>
              <a:rPr lang="vi-VN" altLang="en-US" sz="2000"/>
              <a:t>Analyze all the examples / code snippets provided</a:t>
            </a:r>
          </a:p>
          <a:p>
            <a:pPr marL="342900" indent="-342900" eaLnBrk="1" hangingPunct="1">
              <a:spcBef>
                <a:spcPts val="600"/>
              </a:spcBef>
              <a:buFont typeface="Arial" panose="020B0604020202020204" pitchFamily="34" charset="0"/>
              <a:buChar char="•"/>
              <a:defRPr/>
            </a:pPr>
            <a:r>
              <a:rPr lang="vi-VN" altLang="en-US" sz="2000"/>
              <a:t>Study and understand the self study topics</a:t>
            </a:r>
          </a:p>
          <a:p>
            <a:pPr marL="342900" indent="-342900" eaLnBrk="1" hangingPunct="1">
              <a:spcBef>
                <a:spcPts val="600"/>
              </a:spcBef>
              <a:buFont typeface="Arial" panose="020B0604020202020204" pitchFamily="34" charset="0"/>
              <a:buChar char="•"/>
              <a:defRPr/>
            </a:pPr>
            <a:r>
              <a:rPr lang="vi-VN" altLang="en-US" sz="2000"/>
              <a:t>Completion and submission of all the assignments, on time</a:t>
            </a:r>
          </a:p>
          <a:p>
            <a:pPr marL="342900" indent="-342900" eaLnBrk="1" hangingPunct="1">
              <a:spcBef>
                <a:spcPts val="600"/>
              </a:spcBef>
              <a:buFont typeface="Arial" panose="020B0604020202020204" pitchFamily="34" charset="0"/>
              <a:buChar char="•"/>
              <a:defRPr/>
            </a:pPr>
            <a:r>
              <a:rPr lang="vi-VN" altLang="en-US" sz="2000"/>
              <a:t>Completion of the self review questions in the lab guide</a:t>
            </a:r>
          </a:p>
          <a:p>
            <a:pPr marL="342900" indent="-342900" eaLnBrk="1" hangingPunct="1">
              <a:spcBef>
                <a:spcPts val="600"/>
              </a:spcBef>
              <a:buFont typeface="Arial" panose="020B0604020202020204" pitchFamily="34" charset="0"/>
              <a:buChar char="•"/>
              <a:defRPr/>
            </a:pPr>
            <a:r>
              <a:rPr lang="vi-VN" altLang="en-US" sz="2000"/>
              <a:t>Study and understand all the artifacts including the reference materials / e-learning / supplementary materials specified</a:t>
            </a:r>
          </a:p>
          <a:p>
            <a:pPr marL="342900" indent="-342900" eaLnBrk="1" hangingPunct="1">
              <a:spcBef>
                <a:spcPts val="600"/>
              </a:spcBef>
              <a:buFont typeface="Arial" panose="020B0604020202020204" pitchFamily="34" charset="0"/>
              <a:buChar char="•"/>
              <a:defRPr/>
            </a:pPr>
            <a:r>
              <a:rPr lang="vi-VN" altLang="en-US" sz="2000"/>
              <a:t>Completion of the project (if application for this course) on time inclusive of individual and group activities</a:t>
            </a:r>
          </a:p>
          <a:p>
            <a:pPr marL="342900" indent="-342900" eaLnBrk="1" hangingPunct="1">
              <a:spcBef>
                <a:spcPts val="600"/>
              </a:spcBef>
              <a:buFont typeface="Arial" panose="020B0604020202020204" pitchFamily="34" charset="0"/>
              <a:buChar char="•"/>
              <a:defRPr/>
            </a:pPr>
            <a:r>
              <a:rPr lang="vi-VN" altLang="en-US" sz="2000"/>
              <a:t>Taking part in the self assessment activities</a:t>
            </a:r>
          </a:p>
          <a:p>
            <a:pPr marL="342900" indent="-342900" eaLnBrk="1" hangingPunct="1">
              <a:spcBef>
                <a:spcPts val="600"/>
              </a:spcBef>
              <a:buFont typeface="Arial" panose="020B0604020202020204" pitchFamily="34" charset="0"/>
              <a:buChar char="•"/>
              <a:defRPr/>
            </a:pPr>
            <a:r>
              <a:rPr lang="vi-VN" altLang="en-US" sz="2000"/>
              <a:t>Participation in the doubt clearing Sections</a:t>
            </a:r>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D720ED6-4FE4-4B42-A83F-06B276502389}" type="slidenum">
              <a:rPr lang="en-US" altLang="en-US" smtClean="0"/>
              <a:pPr>
                <a:spcBef>
                  <a:spcPct val="0"/>
                </a:spcBef>
              </a:pPr>
              <a:t>3</a:t>
            </a:fld>
            <a:endParaRPr lang="en-US" altLang="en-US"/>
          </a:p>
        </p:txBody>
      </p:sp>
    </p:spTree>
    <p:extLst>
      <p:ext uri="{BB962C8B-B14F-4D97-AF65-F5344CB8AC3E}">
        <p14:creationId xmlns:p14="http://schemas.microsoft.com/office/powerpoint/2010/main" val="1503754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Khởi</a:t>
            </a:r>
            <a:r>
              <a:rPr lang="en-US" dirty="0"/>
              <a:t> tạo 1 object thì </a:t>
            </a:r>
            <a:r>
              <a:rPr lang="en-US" dirty="0" err="1"/>
              <a:t>mặc</a:t>
            </a:r>
            <a:r>
              <a:rPr lang="en-US" dirty="0"/>
              <a:t> định </a:t>
            </a:r>
            <a:r>
              <a:rPr lang="en-US" dirty="0" err="1"/>
              <a:t>khởi</a:t>
            </a:r>
            <a:r>
              <a:rPr lang="en-US" dirty="0"/>
              <a:t> tạo trong </a:t>
            </a:r>
            <a:r>
              <a:rPr lang="en-US" dirty="0" err="1"/>
              <a:t>vùng</a:t>
            </a:r>
            <a:r>
              <a:rPr lang="en-US" dirty="0"/>
              <a:t> nhớ Heap và </a:t>
            </a:r>
            <a:r>
              <a:rPr lang="en-US" dirty="0" err="1"/>
              <a:t>mỗi</a:t>
            </a:r>
            <a:r>
              <a:rPr lang="en-US" dirty="0"/>
              <a:t> Object </a:t>
            </a:r>
            <a:r>
              <a:rPr lang="en-US" dirty="0" err="1"/>
              <a:t>sẽ</a:t>
            </a:r>
            <a:r>
              <a:rPr lang="en-US" dirty="0"/>
              <a:t> có 1 </a:t>
            </a:r>
            <a:r>
              <a:rPr lang="en-US" dirty="0" err="1"/>
              <a:t>địa</a:t>
            </a:r>
            <a:r>
              <a:rPr lang="en-US" dirty="0"/>
              <a:t> chỉ </a:t>
            </a:r>
            <a:r>
              <a:rPr lang="en-US" dirty="0" err="1"/>
              <a:t>vùng</a:t>
            </a:r>
            <a:r>
              <a:rPr lang="en-US" dirty="0"/>
              <a:t> nhớ </a:t>
            </a:r>
            <a:r>
              <a:rPr lang="en-US" dirty="0" err="1"/>
              <a:t>riêng</a:t>
            </a:r>
            <a:r>
              <a:rPr lang="en-US" dirty="0"/>
              <a:t> </a:t>
            </a:r>
            <a:r>
              <a:rPr lang="en-US" dirty="0" err="1"/>
              <a:t>cho</a:t>
            </a:r>
            <a:r>
              <a:rPr lang="en-US" dirty="0"/>
              <a:t> </a:t>
            </a:r>
            <a:r>
              <a:rPr lang="en-US" dirty="0" err="1"/>
              <a:t>dù</a:t>
            </a:r>
            <a:r>
              <a:rPr lang="en-US" dirty="0"/>
              <a:t> có </a:t>
            </a:r>
            <a:r>
              <a:rPr lang="en-US" dirty="0" err="1"/>
              <a:t>giống</a:t>
            </a:r>
            <a:r>
              <a:rPr lang="en-US" dirty="0"/>
              <a:t> </a:t>
            </a:r>
            <a:r>
              <a:rPr lang="en-US" dirty="0" err="1"/>
              <a:t>nhau</a:t>
            </a:r>
            <a:r>
              <a:rPr lang="en-US" dirty="0"/>
              <a:t> </a:t>
            </a:r>
            <a:r>
              <a:rPr lang="en-US" dirty="0" err="1"/>
              <a:t>tất</a:t>
            </a:r>
            <a:r>
              <a:rPr lang="en-US" dirty="0"/>
              <a:t> cả các value.</a:t>
            </a:r>
          </a:p>
          <a:p>
            <a:r>
              <a:rPr lang="en-US" dirty="0" err="1"/>
              <a:t>Thứ</a:t>
            </a:r>
            <a:r>
              <a:rPr lang="en-US" dirty="0"/>
              <a:t> tự in </a:t>
            </a:r>
            <a:r>
              <a:rPr lang="en-US" dirty="0" err="1"/>
              <a:t>ra</a:t>
            </a:r>
            <a:r>
              <a:rPr lang="en-US" dirty="0"/>
              <a:t> từ Set thì </a:t>
            </a:r>
            <a:r>
              <a:rPr lang="en-US" dirty="0" err="1"/>
              <a:t>dựa</a:t>
            </a:r>
            <a:r>
              <a:rPr lang="en-US" dirty="0"/>
              <a:t> vào “</a:t>
            </a:r>
            <a:r>
              <a:rPr lang="en-US" dirty="0" err="1"/>
              <a:t>hashcode</a:t>
            </a:r>
            <a:r>
              <a:rPr lang="en-US" dirty="0"/>
              <a:t>” </a:t>
            </a:r>
            <a:r>
              <a:rPr lang="en-US" dirty="0" err="1"/>
              <a:t>của</a:t>
            </a:r>
            <a:r>
              <a:rPr lang="en-US" dirty="0"/>
              <a:t> phần </a:t>
            </a:r>
            <a:r>
              <a:rPr lang="en-US" dirty="0" err="1"/>
              <a:t>tử</a:t>
            </a:r>
            <a:r>
              <a:rPr lang="en-US" dirty="0"/>
              <a:t> trong Set.</a:t>
            </a:r>
          </a:p>
        </p:txBody>
      </p:sp>
      <p:sp>
        <p:nvSpPr>
          <p:cNvPr id="4" name="Slide Number Placeholder 3"/>
          <p:cNvSpPr>
            <a:spLocks noGrp="1"/>
          </p:cNvSpPr>
          <p:nvPr>
            <p:ph type="sldNum" sz="quarter" idx="5"/>
          </p:nvPr>
        </p:nvSpPr>
        <p:spPr/>
        <p:txBody>
          <a:bodyPr/>
          <a:lstStyle/>
          <a:p>
            <a:fld id="{2EBD4566-C949-D649-90FE-6ADEEDE0F876}" type="slidenum">
              <a:rPr lang="en-US" smtClean="0"/>
              <a:t>11</a:t>
            </a:fld>
            <a:endParaRPr lang="en-US"/>
          </a:p>
        </p:txBody>
      </p:sp>
    </p:spTree>
    <p:extLst>
      <p:ext uri="{BB962C8B-B14F-4D97-AF65-F5344CB8AC3E}">
        <p14:creationId xmlns:p14="http://schemas.microsoft.com/office/powerpoint/2010/main" val="2497587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BD4566-C949-D649-90FE-6ADEEDE0F876}" type="slidenum">
              <a:rPr lang="en-US" smtClean="0"/>
              <a:t>21</a:t>
            </a:fld>
            <a:endParaRPr lang="en-US"/>
          </a:p>
        </p:txBody>
      </p:sp>
    </p:spTree>
    <p:extLst>
      <p:ext uri="{BB962C8B-B14F-4D97-AF65-F5344CB8AC3E}">
        <p14:creationId xmlns:p14="http://schemas.microsoft.com/office/powerpoint/2010/main" val="235367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https://www.javatpoint.com/working-of-hashmap-in-java</a:t>
            </a:r>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28</a:t>
            </a:fld>
            <a:endParaRPr lang="en-US"/>
          </a:p>
        </p:txBody>
      </p:sp>
    </p:spTree>
    <p:extLst>
      <p:ext uri="{BB962C8B-B14F-4D97-AF65-F5344CB8AC3E}">
        <p14:creationId xmlns:p14="http://schemas.microsoft.com/office/powerpoint/2010/main" val="2736874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a:solidFill>
                  <a:schemeClr val="tx1"/>
                </a:solidFill>
                <a:effectLst/>
                <a:latin typeface="+mn-lt"/>
                <a:ea typeface="+mn-ea"/>
                <a:cs typeface="+mn-cs"/>
              </a:rPr>
              <a:t>Hash Collision (trùng</a:t>
            </a:r>
            <a:r>
              <a:rPr lang="en-GB" sz="1200" b="1" i="0" kern="1200" baseline="0">
                <a:solidFill>
                  <a:schemeClr val="tx1"/>
                </a:solidFill>
                <a:effectLst/>
                <a:latin typeface="+mn-lt"/>
                <a:ea typeface="+mn-ea"/>
                <a:cs typeface="+mn-cs"/>
              </a:rPr>
              <a:t> mã băm)</a:t>
            </a:r>
          </a:p>
          <a:p>
            <a:endParaRPr lang="en-GB" sz="1200" b="1" i="0" kern="1200">
              <a:solidFill>
                <a:schemeClr val="tx1"/>
              </a:solidFill>
              <a:effectLst/>
              <a:latin typeface="+mn-lt"/>
              <a:ea typeface="+mn-ea"/>
              <a:cs typeface="+mn-cs"/>
            </a:endParaRPr>
          </a:p>
          <a:p>
            <a:r>
              <a:rPr lang="en-GB" sz="1200" b="0" i="0" kern="1200">
                <a:solidFill>
                  <a:schemeClr val="tx1"/>
                </a:solidFill>
                <a:effectLst/>
                <a:latin typeface="+mn-lt"/>
                <a:ea typeface="+mn-ea"/>
                <a:cs typeface="+mn-cs"/>
              </a:rPr>
              <a:t>This is the case when the calculated index value is the </a:t>
            </a:r>
            <a:r>
              <a:rPr lang="en-GB" sz="1200" b="1" i="0" kern="1200">
                <a:solidFill>
                  <a:schemeClr val="tx1"/>
                </a:solidFill>
                <a:effectLst/>
                <a:latin typeface="+mn-lt"/>
                <a:ea typeface="+mn-ea"/>
                <a:cs typeface="+mn-cs"/>
              </a:rPr>
              <a:t>same for two or more Keys</a:t>
            </a:r>
            <a:r>
              <a:rPr lang="en-GB" sz="1200" b="0" i="0" kern="1200">
                <a:solidFill>
                  <a:schemeClr val="tx1"/>
                </a:solidFill>
                <a:effectLst/>
                <a:latin typeface="+mn-lt"/>
                <a:ea typeface="+mn-ea"/>
                <a:cs typeface="+mn-cs"/>
              </a:rPr>
              <a:t>. Let's calculate the hash code for another Key "Sunny." Suppose the hash code for "Sunny" is 63281940. To store the Key in the memory, we have to calculate index by using the index formula.</a:t>
            </a:r>
          </a:p>
          <a:p>
            <a:r>
              <a:rPr lang="en-GB" sz="1200" b="1" i="0" kern="1200">
                <a:solidFill>
                  <a:schemeClr val="tx1"/>
                </a:solidFill>
                <a:effectLst/>
                <a:latin typeface="+mn-lt"/>
                <a:ea typeface="+mn-ea"/>
                <a:cs typeface="+mn-cs"/>
              </a:rPr>
              <a:t>	Index=63281940 &amp; (16-1) = 4  </a:t>
            </a:r>
          </a:p>
          <a:p>
            <a:r>
              <a:rPr lang="en-GB" sz="1200" b="0" i="0" kern="1200">
                <a:solidFill>
                  <a:schemeClr val="tx1"/>
                </a:solidFill>
                <a:effectLst/>
                <a:latin typeface="+mn-lt"/>
                <a:ea typeface="+mn-ea"/>
                <a:cs typeface="+mn-cs"/>
              </a:rPr>
              <a:t>The value 4 is the computed index value where the Key will be stored in HashMap. </a:t>
            </a:r>
            <a:r>
              <a:rPr lang="en-GB" sz="1200" b="1" i="0" u="sng" kern="1200">
                <a:solidFill>
                  <a:schemeClr val="tx1"/>
                </a:solidFill>
                <a:effectLst/>
                <a:latin typeface="+mn-lt"/>
                <a:ea typeface="+mn-ea"/>
                <a:cs typeface="+mn-cs"/>
              </a:rPr>
              <a:t>In this case</a:t>
            </a:r>
            <a:r>
              <a:rPr lang="en-GB" sz="1200" b="0" i="0" kern="1200">
                <a:solidFill>
                  <a:schemeClr val="tx1"/>
                </a:solidFill>
                <a:effectLst/>
                <a:latin typeface="+mn-lt"/>
                <a:ea typeface="+mn-ea"/>
                <a:cs typeface="+mn-cs"/>
              </a:rPr>
              <a:t>, </a:t>
            </a:r>
            <a:r>
              <a:rPr lang="en-GB" sz="1200" b="1" i="1" kern="1200">
                <a:solidFill>
                  <a:schemeClr val="tx1"/>
                </a:solidFill>
                <a:effectLst/>
                <a:latin typeface="+mn-lt"/>
                <a:ea typeface="+mn-ea"/>
                <a:cs typeface="+mn-cs"/>
              </a:rPr>
              <a:t>equals() </a:t>
            </a:r>
            <a:r>
              <a:rPr lang="en-GB" sz="1200" b="0" i="0" kern="1200">
                <a:solidFill>
                  <a:schemeClr val="tx1"/>
                </a:solidFill>
                <a:effectLst/>
                <a:latin typeface="+mn-lt"/>
                <a:ea typeface="+mn-ea"/>
                <a:cs typeface="+mn-cs"/>
              </a:rPr>
              <a:t>method check that both Keys are equal or not. </a:t>
            </a:r>
          </a:p>
          <a:p>
            <a:pPr marL="171450" indent="-171450">
              <a:buFont typeface="Arial" panose="020B0604020202020204" pitchFamily="34" charset="0"/>
              <a:buChar char="•"/>
            </a:pPr>
            <a:r>
              <a:rPr lang="en-GB" sz="1200" b="1" i="0" kern="1200">
                <a:solidFill>
                  <a:schemeClr val="tx1"/>
                </a:solidFill>
                <a:effectLst/>
                <a:latin typeface="+mn-lt"/>
                <a:ea typeface="+mn-ea"/>
                <a:cs typeface="+mn-cs"/>
              </a:rPr>
              <a:t>If Keys are same, replace the value with the current value</a:t>
            </a:r>
            <a:r>
              <a:rPr lang="en-GB" sz="1200" b="0" i="0" kern="1200">
                <a:solidFill>
                  <a:schemeClr val="tx1"/>
                </a:solidFill>
                <a:effectLst/>
                <a:latin typeface="+mn-lt"/>
                <a:ea typeface="+mn-ea"/>
                <a:cs typeface="+mn-cs"/>
              </a:rPr>
              <a:t>. </a:t>
            </a:r>
          </a:p>
          <a:p>
            <a:pPr marL="171450" indent="-171450">
              <a:buFont typeface="Arial" panose="020B0604020202020204" pitchFamily="34" charset="0"/>
              <a:buChar char="•"/>
            </a:pPr>
            <a:r>
              <a:rPr lang="en-GB" sz="1200" b="0" i="0" kern="1200">
                <a:solidFill>
                  <a:schemeClr val="tx1"/>
                </a:solidFill>
                <a:effectLst/>
                <a:latin typeface="+mn-lt"/>
                <a:ea typeface="+mn-ea"/>
                <a:cs typeface="+mn-cs"/>
              </a:rPr>
              <a:t>Otherwise, </a:t>
            </a:r>
            <a:r>
              <a:rPr lang="en-GB" sz="1200" b="1" i="0" kern="1200">
                <a:solidFill>
                  <a:schemeClr val="tx1"/>
                </a:solidFill>
                <a:effectLst/>
                <a:latin typeface="+mn-lt"/>
                <a:ea typeface="+mn-ea"/>
                <a:cs typeface="+mn-cs"/>
              </a:rPr>
              <a:t>connect this node object to the existing node object through the LinkedList</a:t>
            </a:r>
            <a:r>
              <a:rPr lang="en-GB" sz="1200" b="0" i="0" kern="1200">
                <a:solidFill>
                  <a:schemeClr val="tx1"/>
                </a:solidFill>
                <a:effectLst/>
                <a:latin typeface="+mn-lt"/>
                <a:ea typeface="+mn-ea"/>
                <a:cs typeface="+mn-cs"/>
              </a:rPr>
              <a:t>. Hence both Keys will be stored at index 4.</a:t>
            </a:r>
          </a:p>
          <a:p>
            <a:br>
              <a:rPr lang="en-GB"/>
            </a:br>
            <a:endParaRPr lang="en-US"/>
          </a:p>
        </p:txBody>
      </p:sp>
      <p:sp>
        <p:nvSpPr>
          <p:cNvPr id="4" name="Slide Number Placeholder 3"/>
          <p:cNvSpPr>
            <a:spLocks noGrp="1"/>
          </p:cNvSpPr>
          <p:nvPr>
            <p:ph type="sldNum" sz="quarter" idx="10"/>
          </p:nvPr>
        </p:nvSpPr>
        <p:spPr/>
        <p:txBody>
          <a:bodyPr/>
          <a:lstStyle/>
          <a:p>
            <a:fld id="{2EBD4566-C949-D649-90FE-6ADEEDE0F876}" type="slidenum">
              <a:rPr lang="en-US" smtClean="0"/>
              <a:t>29</a:t>
            </a:fld>
            <a:endParaRPr lang="en-US"/>
          </a:p>
        </p:txBody>
      </p:sp>
    </p:spTree>
    <p:extLst>
      <p:ext uri="{BB962C8B-B14F-4D97-AF65-F5344CB8AC3E}">
        <p14:creationId xmlns:p14="http://schemas.microsoft.com/office/powerpoint/2010/main" val="385459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9C7524A-9B64-4A4B-ABC8-4C732B476D71}" type="slidenum">
              <a:rPr lang="vi-VN" altLang="en-US" smtClean="0"/>
              <a:pPr>
                <a:spcBef>
                  <a:spcPct val="0"/>
                </a:spcBef>
              </a:pPr>
              <a:t>41</a:t>
            </a:fld>
            <a:endParaRPr lang="vi-VN" altLang="en-US"/>
          </a:p>
        </p:txBody>
      </p:sp>
    </p:spTree>
    <p:extLst>
      <p:ext uri="{BB962C8B-B14F-4D97-AF65-F5344CB8AC3E}">
        <p14:creationId xmlns:p14="http://schemas.microsoft.com/office/powerpoint/2010/main" val="4343600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4313" y="2130425"/>
            <a:ext cx="8073887" cy="1470025"/>
          </a:xfrm>
        </p:spPr>
        <p:txBody>
          <a:bodyPr>
            <a:normAutofit/>
          </a:bodyPr>
          <a:lstStyle>
            <a:lvl1pPr algn="l">
              <a:defRPr sz="3200" b="1">
                <a:solidFill>
                  <a:schemeClr val="accent6">
                    <a:lumMod val="75000"/>
                  </a:schemeClr>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Subtitle 2"/>
          <p:cNvSpPr>
            <a:spLocks noGrp="1"/>
          </p:cNvSpPr>
          <p:nvPr>
            <p:ph type="subTitle" idx="1"/>
          </p:nvPr>
        </p:nvSpPr>
        <p:spPr>
          <a:xfrm>
            <a:off x="384313" y="3886200"/>
            <a:ext cx="8073887" cy="1752600"/>
          </a:xfrm>
        </p:spPr>
        <p:txBody>
          <a:bodyPr>
            <a:normAutofit/>
          </a:bodyPr>
          <a:lstStyle>
            <a:lvl1pPr marL="0" indent="0" algn="l">
              <a:buNone/>
              <a:defRPr sz="2400">
                <a:solidFill>
                  <a:schemeClr val="tx1">
                    <a:tint val="75000"/>
                  </a:schemeClr>
                </a:solidFill>
                <a:latin typeface="Candara" panose="020E0502030303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5" name="Footer Placeholder 4"/>
          <p:cNvSpPr>
            <a:spLocks noGrp="1"/>
          </p:cNvSpPr>
          <p:nvPr>
            <p:ph type="ftr" sz="quarter" idx="11"/>
          </p:nvPr>
        </p:nvSpPr>
        <p:spPr>
          <a:xfrm>
            <a:off x="384313" y="6356350"/>
            <a:ext cx="4899956" cy="365125"/>
          </a:xfrm>
        </p:spPr>
        <p:txBody>
          <a:bodyPr/>
          <a:lstStyle/>
          <a:p>
            <a:r>
              <a:rPr lang="en-US"/>
              <a:t>09e-BM/DT/FSOFT - ©FPT SOFTWARE – Fresher Academy - Internal Use</a:t>
            </a:r>
            <a:endParaRPr lang="en-US" dirty="0"/>
          </a:p>
        </p:txBody>
      </p:sp>
    </p:spTree>
    <p:extLst>
      <p:ext uri="{BB962C8B-B14F-4D97-AF65-F5344CB8AC3E}">
        <p14:creationId xmlns:p14="http://schemas.microsoft.com/office/powerpoint/2010/main" val="2301619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7" name="Footer Placeholder 2"/>
          <p:cNvSpPr>
            <a:spLocks noGrp="1"/>
          </p:cNvSpPr>
          <p:nvPr>
            <p:ph type="ftr" sz="quarter" idx="11"/>
          </p:nvPr>
        </p:nvSpPr>
        <p:spPr>
          <a:xfrm>
            <a:off x="191411" y="6356350"/>
            <a:ext cx="3962400" cy="365125"/>
          </a:xfrm>
        </p:spPr>
        <p:txBody>
          <a:bodyPr/>
          <a:lstStyle/>
          <a:p>
            <a:r>
              <a:rPr lang="en-US"/>
              <a:t>09e-BM/DT/FSOFT - ©FPT SOFTWARE – Fresher Academy - Internal Use</a:t>
            </a:r>
            <a:endParaRPr lang="en-US" dirty="0"/>
          </a:p>
        </p:txBody>
      </p:sp>
    </p:spTree>
    <p:extLst>
      <p:ext uri="{BB962C8B-B14F-4D97-AF65-F5344CB8AC3E}">
        <p14:creationId xmlns:p14="http://schemas.microsoft.com/office/powerpoint/2010/main" val="2338129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
        <p:nvSpPr>
          <p:cNvPr id="7" name="Footer Placeholder 2"/>
          <p:cNvSpPr>
            <a:spLocks noGrp="1"/>
          </p:cNvSpPr>
          <p:nvPr>
            <p:ph type="ftr" sz="quarter" idx="11"/>
          </p:nvPr>
        </p:nvSpPr>
        <p:spPr>
          <a:xfrm>
            <a:off x="191411" y="6356350"/>
            <a:ext cx="3962400" cy="365125"/>
          </a:xfrm>
        </p:spPr>
        <p:txBody>
          <a:bodyPr/>
          <a:lstStyle/>
          <a:p>
            <a:r>
              <a:rPr lang="en-US"/>
              <a:t>09e-BM/DT/FSOFT - ©FPT SOFTWARE – Fresher Academy - Internal Use</a:t>
            </a:r>
            <a:endParaRPr lang="en-US" dirty="0"/>
          </a:p>
        </p:txBody>
      </p:sp>
    </p:spTree>
    <p:extLst>
      <p:ext uri="{BB962C8B-B14F-4D97-AF65-F5344CB8AC3E}">
        <p14:creationId xmlns:p14="http://schemas.microsoft.com/office/powerpoint/2010/main" val="1456150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1" y="22847"/>
            <a:ext cx="8714050" cy="653014"/>
          </a:xfrm>
        </p:spPr>
        <p:txBody>
          <a:bodyPr>
            <a:noAutofit/>
          </a:bodyPr>
          <a:lstStyle>
            <a:lvl1pPr algn="l">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191411" y="778566"/>
            <a:ext cx="8714050" cy="5436704"/>
          </a:xfrm>
        </p:spPr>
        <p:txBody>
          <a:bodyPr>
            <a:normAutofit/>
          </a:bodyPr>
          <a:lstStyle>
            <a:lvl1pPr marL="342900" indent="-342900">
              <a:buClr>
                <a:schemeClr val="accent6">
                  <a:lumMod val="75000"/>
                </a:schemeClr>
              </a:buClr>
              <a:buFont typeface="Wingdings" panose="05000000000000000000" pitchFamily="2" charset="2"/>
              <a:buChar char="v"/>
              <a:defRPr sz="2400">
                <a:latin typeface="Arial" panose="020B0604020202020204" pitchFamily="34" charset="0"/>
                <a:cs typeface="Arial" panose="020B0604020202020204" pitchFamily="34" charset="0"/>
              </a:defRPr>
            </a:lvl1pPr>
            <a:lvl2pPr marL="742950" indent="-285750">
              <a:buFont typeface="Wingdings 2" panose="05020102010507070707" pitchFamily="18" charset="2"/>
              <a:buChar char="P"/>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191410" y="6356350"/>
            <a:ext cx="4804101" cy="365125"/>
          </a:xfrm>
        </p:spPr>
        <p:txBody>
          <a:bodyPr/>
          <a:lstStyle/>
          <a:p>
            <a:r>
              <a:rPr lang="en-US"/>
              <a:t>09e-BM/DT/FSOFT - ©FPT SOFTWARE – Fresher Academy - Internal Use</a:t>
            </a:r>
            <a:endParaRPr lang="en-US" dirty="0"/>
          </a:p>
        </p:txBody>
      </p:sp>
      <p:sp>
        <p:nvSpPr>
          <p:cNvPr id="6" name="Slide Number Placeholder 5"/>
          <p:cNvSpPr>
            <a:spLocks noGrp="1"/>
          </p:cNvSpPr>
          <p:nvPr>
            <p:ph type="sldNum" sz="quarter" idx="12"/>
          </p:nvPr>
        </p:nvSpPr>
        <p:spPr>
          <a:xfrm>
            <a:off x="6553199" y="6356350"/>
            <a:ext cx="2352261" cy="365125"/>
          </a:xfrm>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271037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200" b="1" cap="all">
                <a:solidFill>
                  <a:schemeClr val="accent6">
                    <a:lumMod val="75000"/>
                  </a:schemeClr>
                </a:solidFill>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722313" y="6356350"/>
            <a:ext cx="4698223" cy="365125"/>
          </a:xfrm>
        </p:spPr>
        <p:txBody>
          <a:bodyPr/>
          <a:lstStyle/>
          <a:p>
            <a:r>
              <a:rPr lang="en-US"/>
              <a:t>09e-BM/DT/FSOFT - ©FPT SOFTWARE – Fresher Academy - Internal Use</a:t>
            </a:r>
            <a:endParaRPr lang="en-US" dirty="0"/>
          </a:p>
        </p:txBody>
      </p:sp>
      <p:sp>
        <p:nvSpPr>
          <p:cNvPr id="6" name="Slide Number Placeholder 5"/>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105008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1410" y="903955"/>
            <a:ext cx="4255461" cy="5342841"/>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8627" y="903955"/>
            <a:ext cx="4196614" cy="5342841"/>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09e-BM/DT/FSOFT - ©FPT SOFTWARE – Fresher Academy - Internal Use</a:t>
            </a:r>
            <a:endParaRPr lang="en-US" dirty="0"/>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1475142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09e-BM/DT/FSOFT - ©FPT SOFTWARE – Fresher Academy - Internal Use</a:t>
            </a:r>
            <a:endParaRPr lang="en-US" dirty="0"/>
          </a:p>
        </p:txBody>
      </p:sp>
      <p:sp>
        <p:nvSpPr>
          <p:cNvPr id="9" name="Slide Number Placeholder 8"/>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1993274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0" y="0"/>
            <a:ext cx="8038189" cy="667657"/>
          </a:xfrm>
        </p:spPr>
        <p:txBody>
          <a:bodyPr>
            <a:noAutofit/>
          </a:bodyPr>
          <a:lstStyle>
            <a:lvl1pPr algn="l">
              <a:defRPr sz="3600" b="1">
                <a:solidFill>
                  <a:schemeClr val="bg1"/>
                </a:solidFill>
                <a:latin typeface="Candara" panose="020E0502030303020204" pitchFamily="34" charset="0"/>
              </a:defRPr>
            </a:lvl1pPr>
          </a:lstStyle>
          <a:p>
            <a:r>
              <a:rPr lang="en-US"/>
              <a:t>Click to edit Master title style</a:t>
            </a:r>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345292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a:t>
            </a:fld>
            <a:endParaRPr lang="en-US"/>
          </a:p>
        </p:txBody>
      </p:sp>
    </p:spTree>
    <p:extLst>
      <p:ext uri="{BB962C8B-B14F-4D97-AF65-F5344CB8AC3E}">
        <p14:creationId xmlns:p14="http://schemas.microsoft.com/office/powerpoint/2010/main" val="445940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
        <p:nvSpPr>
          <p:cNvPr id="8" name="Footer Placeholder 2"/>
          <p:cNvSpPr>
            <a:spLocks noGrp="1"/>
          </p:cNvSpPr>
          <p:nvPr>
            <p:ph type="ftr" sz="quarter" idx="11"/>
          </p:nvPr>
        </p:nvSpPr>
        <p:spPr>
          <a:xfrm>
            <a:off x="191411" y="6356350"/>
            <a:ext cx="3962400" cy="365125"/>
          </a:xfrm>
        </p:spPr>
        <p:txBody>
          <a:bodyPr/>
          <a:lstStyle/>
          <a:p>
            <a:r>
              <a:rPr lang="en-US"/>
              <a:t>09e-BM/DT/FSOFT - ©FPT SOFTWARE – Fresher Academy - Internal Use</a:t>
            </a:r>
            <a:endParaRPr lang="en-US" dirty="0"/>
          </a:p>
        </p:txBody>
      </p:sp>
    </p:spTree>
    <p:extLst>
      <p:ext uri="{BB962C8B-B14F-4D97-AF65-F5344CB8AC3E}">
        <p14:creationId xmlns:p14="http://schemas.microsoft.com/office/powerpoint/2010/main" val="2906921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AB4FB0DF-9300-7D4B-B157-CBD30D15743F}" type="slidenum">
              <a:rPr lang="en-US" smtClean="0"/>
              <a:t>‹#›</a:t>
            </a:fld>
            <a:endParaRPr lang="en-US"/>
          </a:p>
        </p:txBody>
      </p:sp>
      <p:sp>
        <p:nvSpPr>
          <p:cNvPr id="8" name="Footer Placeholder 2"/>
          <p:cNvSpPr>
            <a:spLocks noGrp="1"/>
          </p:cNvSpPr>
          <p:nvPr>
            <p:ph type="ftr" sz="quarter" idx="11"/>
          </p:nvPr>
        </p:nvSpPr>
        <p:spPr>
          <a:xfrm>
            <a:off x="191411" y="6356350"/>
            <a:ext cx="3962400" cy="365125"/>
          </a:xfrm>
        </p:spPr>
        <p:txBody>
          <a:bodyPr/>
          <a:lstStyle/>
          <a:p>
            <a:r>
              <a:rPr lang="en-US"/>
              <a:t>09e-BM/DT/FSOFT - ©FPT SOFTWARE – Fresher Academy - Internal Use</a:t>
            </a:r>
            <a:endParaRPr lang="en-US" dirty="0"/>
          </a:p>
        </p:txBody>
      </p:sp>
    </p:spTree>
    <p:extLst>
      <p:ext uri="{BB962C8B-B14F-4D97-AF65-F5344CB8AC3E}">
        <p14:creationId xmlns:p14="http://schemas.microsoft.com/office/powerpoint/2010/main" val="3335806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1411" y="14756"/>
            <a:ext cx="7066037" cy="65901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91410" y="820553"/>
            <a:ext cx="8663831" cy="53011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721641"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FB0DF-9300-7D4B-B157-CBD30D15743F}" type="slidenum">
              <a:rPr lang="en-US" smtClean="0"/>
              <a:t>‹#›</a:t>
            </a:fld>
            <a:endParaRPr lang="en-US"/>
          </a:p>
        </p:txBody>
      </p:sp>
      <p:sp>
        <p:nvSpPr>
          <p:cNvPr id="5" name="Footer Placeholder 4"/>
          <p:cNvSpPr>
            <a:spLocks noGrp="1"/>
          </p:cNvSpPr>
          <p:nvPr>
            <p:ph type="ftr" sz="quarter" idx="3"/>
          </p:nvPr>
        </p:nvSpPr>
        <p:spPr>
          <a:xfrm>
            <a:off x="191410" y="6356350"/>
            <a:ext cx="469822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09e-BM/DT/FSOFT - ©FPT SOFTWARE – Fresher Academy - Internal Use</a:t>
            </a:r>
            <a:endParaRPr lang="en-US" dirty="0"/>
          </a:p>
        </p:txBody>
      </p:sp>
    </p:spTree>
    <p:extLst>
      <p:ext uri="{BB962C8B-B14F-4D97-AF65-F5344CB8AC3E}">
        <p14:creationId xmlns:p14="http://schemas.microsoft.com/office/powerpoint/2010/main" val="3593809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457200" rtl="0" eaLnBrk="1" latinLnBrk="0" hangingPunct="1">
        <a:spcBef>
          <a:spcPct val="0"/>
        </a:spcBef>
        <a:buNone/>
        <a:defRPr sz="40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normAutofit/>
          </a:bodyPr>
          <a:lstStyle/>
          <a:p>
            <a:pPr eaLnBrk="1" hangingPunct="1">
              <a:defRPr/>
            </a:pPr>
            <a:r>
              <a:rPr lang="en-US" altLang="en-US"/>
              <a:t>SET &amp; MAP</a:t>
            </a:r>
            <a:r>
              <a:rPr lang="en-US" altLang="en-US" b="1">
                <a:solidFill>
                  <a:schemeClr val="accent6">
                    <a:lumMod val="75000"/>
                  </a:schemeClr>
                </a:solidFill>
              </a:rPr>
              <a:t> </a:t>
            </a:r>
            <a:br>
              <a:rPr lang="en-US" altLang="en-US" b="1">
                <a:solidFill>
                  <a:schemeClr val="accent6">
                    <a:lumMod val="75000"/>
                  </a:schemeClr>
                </a:solidFill>
              </a:rPr>
            </a:br>
            <a:r>
              <a:rPr lang="en-US" altLang="en-US" b="1">
                <a:solidFill>
                  <a:schemeClr val="accent6">
                    <a:lumMod val="75000"/>
                  </a:schemeClr>
                </a:solidFill>
              </a:rPr>
              <a:t>COLLECTION SORTING</a:t>
            </a:r>
          </a:p>
        </p:txBody>
      </p:sp>
      <p:sp>
        <p:nvSpPr>
          <p:cNvPr id="3" name="Subtitle 2"/>
          <p:cNvSpPr>
            <a:spLocks noGrp="1"/>
          </p:cNvSpPr>
          <p:nvPr>
            <p:ph type="subTitle" idx="1"/>
          </p:nvPr>
        </p:nvSpPr>
        <p:spPr>
          <a:xfrm>
            <a:off x="384313" y="3600450"/>
            <a:ext cx="8073887" cy="2038350"/>
          </a:xfrm>
        </p:spPr>
        <p:txBody>
          <a:bodyPr>
            <a:normAutofit/>
          </a:bodyPr>
          <a:lstStyle/>
          <a:p>
            <a:r>
              <a:rPr lang="en-US"/>
              <a:t>Instructor: </a:t>
            </a:r>
            <a:endParaRPr lang="en-US" sz="18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a:t>
            </a:fld>
            <a:endParaRPr lang="en-US"/>
          </a:p>
        </p:txBody>
      </p:sp>
    </p:spTree>
    <p:extLst>
      <p:ext uri="{BB962C8B-B14F-4D97-AF65-F5344CB8AC3E}">
        <p14:creationId xmlns:p14="http://schemas.microsoft.com/office/powerpoint/2010/main" val="2805221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a:t>Store </a:t>
            </a:r>
            <a:r>
              <a:rPr lang="en-US" altLang="en-US" sz="3200"/>
              <a:t>user-defined class objects</a:t>
            </a:r>
            <a:endParaRPr lang="en-US" sz="3200"/>
          </a:p>
        </p:txBody>
      </p:sp>
      <p:sp>
        <p:nvSpPr>
          <p:cNvPr id="3" name="Content Placeholder 2"/>
          <p:cNvSpPr>
            <a:spLocks noGrp="1"/>
          </p:cNvSpPr>
          <p:nvPr>
            <p:ph idx="1"/>
          </p:nvPr>
        </p:nvSpPr>
        <p:spPr/>
        <p:txBody>
          <a:bodyPr/>
          <a:lstStyle/>
          <a:p>
            <a:r>
              <a:rPr lang="en-GB"/>
              <a:t>Give </a:t>
            </a:r>
            <a:r>
              <a:rPr lang="en-GB" b="1"/>
              <a:t>Course</a:t>
            </a:r>
            <a:r>
              <a:rPr lang="en-GB"/>
              <a:t> class:</a:t>
            </a:r>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10</a:t>
            </a:fld>
            <a:endParaRPr lang="en-US"/>
          </a:p>
        </p:txBody>
      </p:sp>
      <p:sp>
        <p:nvSpPr>
          <p:cNvPr id="6" name="Rectangle 5"/>
          <p:cNvSpPr/>
          <p:nvPr/>
        </p:nvSpPr>
        <p:spPr>
          <a:xfrm>
            <a:off x="1003822" y="1298933"/>
            <a:ext cx="7089227" cy="4185761"/>
          </a:xfrm>
          <a:prstGeom prst="rect">
            <a:avLst/>
          </a:prstGeom>
          <a:solidFill>
            <a:schemeClr val="bg1">
              <a:lumMod val="95000"/>
            </a:schemeClr>
          </a:solidFill>
        </p:spPr>
        <p:txBody>
          <a:bodyPr wrap="square">
            <a:spAutoFit/>
          </a:bodyPr>
          <a:lstStyle/>
          <a:p>
            <a:r>
              <a:rPr lang="en-US" sz="1400" b="1">
                <a:solidFill>
                  <a:srgbClr val="7F0055"/>
                </a:solidFill>
                <a:latin typeface="Consolas" panose="020B0609020204030204" pitchFamily="49" charset="0"/>
              </a:rPr>
              <a:t>public</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class</a:t>
            </a:r>
            <a:r>
              <a:rPr lang="en-US" sz="1400" b="1">
                <a:solidFill>
                  <a:srgbClr val="000000"/>
                </a:solidFill>
                <a:latin typeface="Consolas" panose="020B0609020204030204" pitchFamily="49" charset="0"/>
              </a:rPr>
              <a:t> Course </a:t>
            </a:r>
            <a:r>
              <a:rPr lang="en-US" sz="1400" b="1">
                <a:solidFill>
                  <a:srgbClr val="7F0055"/>
                </a:solidFill>
                <a:latin typeface="Consolas" panose="020B0609020204030204" pitchFamily="49" charset="0"/>
              </a:rPr>
              <a:t>implements</a:t>
            </a:r>
            <a:r>
              <a:rPr lang="en-US" sz="1400" b="1">
                <a:solidFill>
                  <a:srgbClr val="000000"/>
                </a:solidFill>
                <a:latin typeface="Consolas" panose="020B0609020204030204" pitchFamily="49" charset="0"/>
              </a:rPr>
              <a:t> Comparable&lt;Course&gt; {</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private</a:t>
            </a:r>
            <a:r>
              <a:rPr lang="en-US" sz="1400" b="1">
                <a:solidFill>
                  <a:srgbClr val="000000"/>
                </a:solidFill>
                <a:latin typeface="Consolas" panose="020B0609020204030204" pitchFamily="49" charset="0"/>
              </a:rPr>
              <a:t> String </a:t>
            </a:r>
            <a:r>
              <a:rPr lang="en-US" sz="1400" b="1">
                <a:solidFill>
                  <a:srgbClr val="0000C0"/>
                </a:solidFill>
                <a:latin typeface="Consolas" panose="020B0609020204030204" pitchFamily="49" charset="0"/>
              </a:rPr>
              <a:t>courseId</a:t>
            </a:r>
            <a:r>
              <a:rPr lang="en-US" sz="1400" b="1">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private</a:t>
            </a:r>
            <a:r>
              <a:rPr lang="en-US" sz="1400" b="1">
                <a:solidFill>
                  <a:srgbClr val="000000"/>
                </a:solidFill>
                <a:latin typeface="Consolas" panose="020B0609020204030204" pitchFamily="49" charset="0"/>
              </a:rPr>
              <a:t> String </a:t>
            </a:r>
            <a:r>
              <a:rPr lang="en-US" sz="1400" b="1">
                <a:solidFill>
                  <a:srgbClr val="0000C0"/>
                </a:solidFill>
                <a:latin typeface="Consolas" panose="020B0609020204030204" pitchFamily="49" charset="0"/>
              </a:rPr>
              <a:t>subjectId</a:t>
            </a:r>
            <a:r>
              <a:rPr lang="en-US" sz="1400" b="1">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private</a:t>
            </a:r>
            <a:r>
              <a:rPr lang="en-US" sz="1400" b="1">
                <a:solidFill>
                  <a:srgbClr val="000000"/>
                </a:solidFill>
                <a:latin typeface="Consolas" panose="020B0609020204030204" pitchFamily="49" charset="0"/>
              </a:rPr>
              <a:t> String </a:t>
            </a:r>
            <a:r>
              <a:rPr lang="en-US" sz="1400" b="1">
                <a:solidFill>
                  <a:srgbClr val="0000C0"/>
                </a:solidFill>
                <a:latin typeface="Consolas" panose="020B0609020204030204" pitchFamily="49" charset="0"/>
              </a:rPr>
              <a:t>courseCode</a:t>
            </a:r>
            <a:r>
              <a:rPr lang="en-US" sz="1400" b="1">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private</a:t>
            </a:r>
            <a:r>
              <a:rPr lang="en-US" sz="1400" b="1">
                <a:solidFill>
                  <a:srgbClr val="000000"/>
                </a:solidFill>
                <a:latin typeface="Consolas" panose="020B0609020204030204" pitchFamily="49" charset="0"/>
              </a:rPr>
              <a:t> String </a:t>
            </a:r>
            <a:r>
              <a:rPr lang="en-US" sz="1400" b="1">
                <a:solidFill>
                  <a:srgbClr val="0000C0"/>
                </a:solidFill>
                <a:latin typeface="Consolas" panose="020B0609020204030204" pitchFamily="49" charset="0"/>
              </a:rPr>
              <a:t>courseTitle</a:t>
            </a:r>
            <a:r>
              <a:rPr lang="en-US" sz="1400" b="1">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private</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int</a:t>
            </a:r>
            <a:r>
              <a:rPr lang="en-US" sz="1400" b="1">
                <a:solidFill>
                  <a:srgbClr val="000000"/>
                </a:solidFill>
                <a:latin typeface="Consolas" panose="020B0609020204030204" pitchFamily="49" charset="0"/>
              </a:rPr>
              <a:t> </a:t>
            </a:r>
            <a:r>
              <a:rPr lang="en-US" sz="1400" b="1">
                <a:solidFill>
                  <a:srgbClr val="0000C0"/>
                </a:solidFill>
                <a:latin typeface="Consolas" panose="020B0609020204030204" pitchFamily="49" charset="0"/>
              </a:rPr>
              <a:t>numOfCredits</a:t>
            </a:r>
            <a:r>
              <a:rPr lang="en-US" sz="1400" b="1">
                <a:solidFill>
                  <a:srgbClr val="000000"/>
                </a:solidFill>
                <a:latin typeface="Consolas" panose="020B0609020204030204" pitchFamily="49" charset="0"/>
              </a:rPr>
              <a:t>;</a:t>
            </a:r>
          </a:p>
          <a:p>
            <a:endParaRPr lang="en-US" sz="1400">
              <a:latin typeface="Consolas" panose="020B0609020204030204" pitchFamily="49" charset="0"/>
            </a:endParaRP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public</a:t>
            </a:r>
            <a:r>
              <a:rPr lang="en-US" sz="1400" b="1">
                <a:solidFill>
                  <a:srgbClr val="000000"/>
                </a:solidFill>
                <a:latin typeface="Consolas" panose="020B0609020204030204" pitchFamily="49" charset="0"/>
              </a:rPr>
              <a:t> Course() {</a:t>
            </a:r>
          </a:p>
          <a:p>
            <a:r>
              <a:rPr lang="en-US" sz="1400">
                <a:solidFill>
                  <a:srgbClr val="000000"/>
                </a:solidFill>
                <a:latin typeface="Consolas" panose="020B0609020204030204" pitchFamily="49" charset="0"/>
              </a:rPr>
              <a:t>  }</a:t>
            </a:r>
          </a:p>
          <a:p>
            <a:endParaRPr lang="en-US" sz="1400">
              <a:latin typeface="Consolas" panose="020B0609020204030204" pitchFamily="49" charset="0"/>
            </a:endParaRPr>
          </a:p>
          <a:p>
            <a:r>
              <a:rPr lang="en-GB" sz="1400">
                <a:solidFill>
                  <a:srgbClr val="000000"/>
                </a:solidFill>
                <a:latin typeface="Consolas" panose="020B0609020204030204" pitchFamily="49" charset="0"/>
              </a:rPr>
              <a:t>  </a:t>
            </a:r>
            <a:r>
              <a:rPr lang="en-GB" sz="1400" b="1">
                <a:solidFill>
                  <a:srgbClr val="7F0055"/>
                </a:solidFill>
                <a:latin typeface="Consolas" panose="020B0609020204030204" pitchFamily="49" charset="0"/>
              </a:rPr>
              <a:t>public</a:t>
            </a:r>
            <a:r>
              <a:rPr lang="en-GB" sz="1400" b="1">
                <a:solidFill>
                  <a:srgbClr val="000000"/>
                </a:solidFill>
                <a:latin typeface="Consolas" panose="020B0609020204030204" pitchFamily="49" charset="0"/>
              </a:rPr>
              <a:t> Course(String </a:t>
            </a:r>
            <a:r>
              <a:rPr lang="en-GB" sz="1400" b="1">
                <a:solidFill>
                  <a:srgbClr val="6A3E3E"/>
                </a:solidFill>
                <a:latin typeface="Consolas" panose="020B0609020204030204" pitchFamily="49" charset="0"/>
              </a:rPr>
              <a:t>courseId</a:t>
            </a:r>
            <a:r>
              <a:rPr lang="en-GB" sz="1400" b="1">
                <a:solidFill>
                  <a:srgbClr val="000000"/>
                </a:solidFill>
                <a:latin typeface="Consolas" panose="020B0609020204030204" pitchFamily="49" charset="0"/>
              </a:rPr>
              <a:t>, String </a:t>
            </a:r>
            <a:r>
              <a:rPr lang="en-GB" sz="1400" b="1">
                <a:solidFill>
                  <a:srgbClr val="6A3E3E"/>
                </a:solidFill>
                <a:latin typeface="Consolas" panose="020B0609020204030204" pitchFamily="49" charset="0"/>
              </a:rPr>
              <a:t>subjectId</a:t>
            </a:r>
            <a:r>
              <a:rPr lang="en-GB" sz="1400" b="1">
                <a:solidFill>
                  <a:srgbClr val="000000"/>
                </a:solidFill>
                <a:latin typeface="Consolas" panose="020B0609020204030204" pitchFamily="49" charset="0"/>
              </a:rPr>
              <a:t>, String </a:t>
            </a:r>
            <a:r>
              <a:rPr lang="en-GB" sz="1400" b="1">
                <a:solidFill>
                  <a:srgbClr val="6A3E3E"/>
                </a:solidFill>
                <a:latin typeface="Consolas" panose="020B0609020204030204" pitchFamily="49" charset="0"/>
              </a:rPr>
              <a:t>courseCode</a:t>
            </a:r>
            <a:r>
              <a:rPr lang="en-GB" sz="1400" b="1">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String </a:t>
            </a:r>
            <a:r>
              <a:rPr lang="en-US" sz="1400">
                <a:solidFill>
                  <a:srgbClr val="6A3E3E"/>
                </a:solidFill>
                <a:latin typeface="Consolas" panose="020B0609020204030204" pitchFamily="49" charset="0"/>
              </a:rPr>
              <a:t>courseTitle</a:t>
            </a:r>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int</a:t>
            </a:r>
            <a:r>
              <a:rPr lang="en-US" sz="1400" b="1">
                <a:solidFill>
                  <a:srgbClr val="000000"/>
                </a:solidFill>
                <a:latin typeface="Consolas" panose="020B0609020204030204" pitchFamily="49" charset="0"/>
              </a:rPr>
              <a:t> </a:t>
            </a:r>
            <a:r>
              <a:rPr lang="en-US" sz="1400" b="1">
                <a:solidFill>
                  <a:srgbClr val="6A3E3E"/>
                </a:solidFill>
                <a:latin typeface="Consolas" panose="020B0609020204030204" pitchFamily="49" charset="0"/>
              </a:rPr>
              <a:t>numOfCredits</a:t>
            </a:r>
            <a:r>
              <a:rPr lang="en-US" sz="1400" b="1">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super</a:t>
            </a:r>
            <a:r>
              <a:rPr lang="en-US" sz="1400" b="1">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this</a:t>
            </a:r>
            <a:r>
              <a:rPr lang="en-US" sz="1400" b="1">
                <a:solidFill>
                  <a:srgbClr val="000000"/>
                </a:solidFill>
                <a:latin typeface="Consolas" panose="020B0609020204030204" pitchFamily="49" charset="0"/>
              </a:rPr>
              <a:t>.</a:t>
            </a:r>
            <a:r>
              <a:rPr lang="en-US" sz="1400" b="1">
                <a:solidFill>
                  <a:srgbClr val="0000C0"/>
                </a:solidFill>
                <a:latin typeface="Consolas" panose="020B0609020204030204" pitchFamily="49" charset="0"/>
              </a:rPr>
              <a:t>courseId</a:t>
            </a:r>
            <a:r>
              <a:rPr lang="en-US" sz="1400" b="1">
                <a:solidFill>
                  <a:srgbClr val="000000"/>
                </a:solidFill>
                <a:latin typeface="Consolas" panose="020B0609020204030204" pitchFamily="49" charset="0"/>
              </a:rPr>
              <a:t> = </a:t>
            </a:r>
            <a:r>
              <a:rPr lang="en-US" sz="1400" b="1">
                <a:solidFill>
                  <a:srgbClr val="6A3E3E"/>
                </a:solidFill>
                <a:latin typeface="Consolas" panose="020B0609020204030204" pitchFamily="49" charset="0"/>
              </a:rPr>
              <a:t>courseId</a:t>
            </a:r>
            <a:r>
              <a:rPr lang="en-US" sz="1400" b="1">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this</a:t>
            </a:r>
            <a:r>
              <a:rPr lang="en-US" sz="1400" b="1">
                <a:solidFill>
                  <a:srgbClr val="000000"/>
                </a:solidFill>
                <a:latin typeface="Consolas" panose="020B0609020204030204" pitchFamily="49" charset="0"/>
              </a:rPr>
              <a:t>.</a:t>
            </a:r>
            <a:r>
              <a:rPr lang="en-US" sz="1400" b="1">
                <a:solidFill>
                  <a:srgbClr val="0000C0"/>
                </a:solidFill>
                <a:latin typeface="Consolas" panose="020B0609020204030204" pitchFamily="49" charset="0"/>
              </a:rPr>
              <a:t>subjectId</a:t>
            </a:r>
            <a:r>
              <a:rPr lang="en-US" sz="1400" b="1">
                <a:solidFill>
                  <a:srgbClr val="000000"/>
                </a:solidFill>
                <a:latin typeface="Consolas" panose="020B0609020204030204" pitchFamily="49" charset="0"/>
              </a:rPr>
              <a:t> = </a:t>
            </a:r>
            <a:r>
              <a:rPr lang="en-US" sz="1400" b="1">
                <a:solidFill>
                  <a:srgbClr val="6A3E3E"/>
                </a:solidFill>
                <a:latin typeface="Consolas" panose="020B0609020204030204" pitchFamily="49" charset="0"/>
              </a:rPr>
              <a:t>subjectId</a:t>
            </a:r>
            <a:r>
              <a:rPr lang="en-US" sz="1400" b="1">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this</a:t>
            </a:r>
            <a:r>
              <a:rPr lang="en-US" sz="1400" b="1">
                <a:solidFill>
                  <a:srgbClr val="000000"/>
                </a:solidFill>
                <a:latin typeface="Consolas" panose="020B0609020204030204" pitchFamily="49" charset="0"/>
              </a:rPr>
              <a:t>.</a:t>
            </a:r>
            <a:r>
              <a:rPr lang="en-US" sz="1400" b="1">
                <a:solidFill>
                  <a:srgbClr val="0000C0"/>
                </a:solidFill>
                <a:latin typeface="Consolas" panose="020B0609020204030204" pitchFamily="49" charset="0"/>
              </a:rPr>
              <a:t>courseCode</a:t>
            </a:r>
            <a:r>
              <a:rPr lang="en-US" sz="1400" b="1">
                <a:solidFill>
                  <a:srgbClr val="000000"/>
                </a:solidFill>
                <a:latin typeface="Consolas" panose="020B0609020204030204" pitchFamily="49" charset="0"/>
              </a:rPr>
              <a:t> = </a:t>
            </a:r>
            <a:r>
              <a:rPr lang="en-US" sz="1400" b="1">
                <a:solidFill>
                  <a:srgbClr val="6A3E3E"/>
                </a:solidFill>
                <a:latin typeface="Consolas" panose="020B0609020204030204" pitchFamily="49" charset="0"/>
              </a:rPr>
              <a:t>courseCode</a:t>
            </a:r>
            <a:r>
              <a:rPr lang="en-US" sz="1400" b="1">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this</a:t>
            </a:r>
            <a:r>
              <a:rPr lang="en-US" sz="1400" b="1">
                <a:solidFill>
                  <a:srgbClr val="000000"/>
                </a:solidFill>
                <a:latin typeface="Consolas" panose="020B0609020204030204" pitchFamily="49" charset="0"/>
              </a:rPr>
              <a:t>.</a:t>
            </a:r>
            <a:r>
              <a:rPr lang="en-US" sz="1400" b="1">
                <a:solidFill>
                  <a:srgbClr val="0000C0"/>
                </a:solidFill>
                <a:latin typeface="Consolas" panose="020B0609020204030204" pitchFamily="49" charset="0"/>
              </a:rPr>
              <a:t>courseTitle</a:t>
            </a:r>
            <a:r>
              <a:rPr lang="en-US" sz="1400" b="1">
                <a:solidFill>
                  <a:srgbClr val="000000"/>
                </a:solidFill>
                <a:latin typeface="Consolas" panose="020B0609020204030204" pitchFamily="49" charset="0"/>
              </a:rPr>
              <a:t> = </a:t>
            </a:r>
            <a:r>
              <a:rPr lang="en-US" sz="1400" b="1">
                <a:solidFill>
                  <a:srgbClr val="6A3E3E"/>
                </a:solidFill>
                <a:latin typeface="Consolas" panose="020B0609020204030204" pitchFamily="49" charset="0"/>
              </a:rPr>
              <a:t>courseTitle</a:t>
            </a:r>
            <a:r>
              <a:rPr lang="en-US" sz="1400" b="1">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this</a:t>
            </a:r>
            <a:r>
              <a:rPr lang="en-US" sz="1400" b="1">
                <a:solidFill>
                  <a:srgbClr val="000000"/>
                </a:solidFill>
                <a:latin typeface="Consolas" panose="020B0609020204030204" pitchFamily="49" charset="0"/>
              </a:rPr>
              <a:t>.</a:t>
            </a:r>
            <a:r>
              <a:rPr lang="en-US" sz="1400" b="1">
                <a:solidFill>
                  <a:srgbClr val="0000C0"/>
                </a:solidFill>
                <a:latin typeface="Consolas" panose="020B0609020204030204" pitchFamily="49" charset="0"/>
              </a:rPr>
              <a:t>numOfCredits</a:t>
            </a:r>
            <a:r>
              <a:rPr lang="en-US" sz="1400" b="1">
                <a:solidFill>
                  <a:srgbClr val="000000"/>
                </a:solidFill>
                <a:latin typeface="Consolas" panose="020B0609020204030204" pitchFamily="49" charset="0"/>
              </a:rPr>
              <a:t> = </a:t>
            </a:r>
            <a:r>
              <a:rPr lang="en-US" sz="1400" b="1">
                <a:solidFill>
                  <a:srgbClr val="6A3E3E"/>
                </a:solidFill>
                <a:latin typeface="Consolas" panose="020B0609020204030204" pitchFamily="49" charset="0"/>
              </a:rPr>
              <a:t>numOfCredits</a:t>
            </a:r>
            <a:r>
              <a:rPr lang="en-US" sz="1400" b="1">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endParaRPr lang="en-US" sz="1400"/>
          </a:p>
        </p:txBody>
      </p:sp>
    </p:spTree>
    <p:extLst>
      <p:ext uri="{BB962C8B-B14F-4D97-AF65-F5344CB8AC3E}">
        <p14:creationId xmlns:p14="http://schemas.microsoft.com/office/powerpoint/2010/main" val="1735740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a:t>Store </a:t>
            </a:r>
            <a:r>
              <a:rPr lang="en-US" altLang="en-US" sz="3200"/>
              <a:t>user-defined class objects</a:t>
            </a:r>
            <a:endParaRPr lang="en-US" sz="3200"/>
          </a:p>
        </p:txBody>
      </p:sp>
      <p:sp>
        <p:nvSpPr>
          <p:cNvPr id="3" name="Content Placeholder 2"/>
          <p:cNvSpPr>
            <a:spLocks noGrp="1"/>
          </p:cNvSpPr>
          <p:nvPr>
            <p:ph idx="1"/>
          </p:nvPr>
        </p:nvSpPr>
        <p:spPr/>
        <p:txBody>
          <a:bodyPr/>
          <a:lstStyle/>
          <a:p>
            <a:r>
              <a:rPr lang="en-GB" b="1"/>
              <a:t>Consider the following snippet code</a:t>
            </a:r>
            <a:r>
              <a:rPr lang="en-GB"/>
              <a:t>:</a:t>
            </a:r>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11</a:t>
            </a:fld>
            <a:endParaRPr lang="en-US"/>
          </a:p>
        </p:txBody>
      </p:sp>
      <p:sp>
        <p:nvSpPr>
          <p:cNvPr id="7" name="Rectangle 6"/>
          <p:cNvSpPr/>
          <p:nvPr/>
        </p:nvSpPr>
        <p:spPr>
          <a:xfrm>
            <a:off x="614939" y="1268722"/>
            <a:ext cx="7961502" cy="4185761"/>
          </a:xfrm>
          <a:prstGeom prst="rect">
            <a:avLst/>
          </a:prstGeom>
          <a:solidFill>
            <a:schemeClr val="bg1">
              <a:lumMod val="95000"/>
            </a:schemeClr>
          </a:solidFill>
        </p:spPr>
        <p:txBody>
          <a:bodyPr wrap="square">
            <a:spAutoFit/>
          </a:bodyPr>
          <a:lstStyle/>
          <a:p>
            <a:r>
              <a:rPr lang="en-US" sz="1400" b="1">
                <a:solidFill>
                  <a:srgbClr val="7F0055"/>
                </a:solidFill>
                <a:latin typeface="Consolas" panose="020B0609020204030204" pitchFamily="49" charset="0"/>
              </a:rPr>
              <a:t>public</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class</a:t>
            </a:r>
            <a:r>
              <a:rPr lang="en-US" sz="1400" b="1">
                <a:solidFill>
                  <a:srgbClr val="000000"/>
                </a:solidFill>
                <a:latin typeface="Consolas" panose="020B0609020204030204" pitchFamily="49" charset="0"/>
              </a:rPr>
              <a:t> HashSet2 {</a:t>
            </a:r>
          </a:p>
          <a:p>
            <a:endParaRPr lang="en-US" sz="1400">
              <a:latin typeface="Consolas" panose="020B0609020204030204" pitchFamily="49" charset="0"/>
            </a:endParaRPr>
          </a:p>
          <a:p>
            <a:r>
              <a:rPr lang="en-GB" sz="1400">
                <a:solidFill>
                  <a:srgbClr val="000000"/>
                </a:solidFill>
                <a:latin typeface="Consolas" panose="020B0609020204030204" pitchFamily="49" charset="0"/>
              </a:rPr>
              <a:t>  </a:t>
            </a:r>
            <a:r>
              <a:rPr lang="en-GB" sz="1400" b="1">
                <a:solidFill>
                  <a:srgbClr val="7F0055"/>
                </a:solidFill>
                <a:latin typeface="Consolas" panose="020B0609020204030204" pitchFamily="49" charset="0"/>
              </a:rPr>
              <a:t>public</a:t>
            </a:r>
            <a:r>
              <a:rPr lang="en-GB" sz="1400" b="1">
                <a:solidFill>
                  <a:srgbClr val="000000"/>
                </a:solidFill>
                <a:latin typeface="Consolas" panose="020B0609020204030204" pitchFamily="49" charset="0"/>
              </a:rPr>
              <a:t> </a:t>
            </a:r>
            <a:r>
              <a:rPr lang="en-GB" sz="1400" b="1">
                <a:solidFill>
                  <a:srgbClr val="7F0055"/>
                </a:solidFill>
                <a:latin typeface="Consolas" panose="020B0609020204030204" pitchFamily="49" charset="0"/>
              </a:rPr>
              <a:t>static</a:t>
            </a:r>
            <a:r>
              <a:rPr lang="en-GB" sz="1400" b="1">
                <a:solidFill>
                  <a:srgbClr val="000000"/>
                </a:solidFill>
                <a:latin typeface="Consolas" panose="020B0609020204030204" pitchFamily="49" charset="0"/>
              </a:rPr>
              <a:t> </a:t>
            </a:r>
            <a:r>
              <a:rPr lang="en-GB" sz="1400" b="1">
                <a:solidFill>
                  <a:srgbClr val="7F0055"/>
                </a:solidFill>
                <a:latin typeface="Consolas" panose="020B0609020204030204" pitchFamily="49" charset="0"/>
              </a:rPr>
              <a:t>void</a:t>
            </a:r>
            <a:r>
              <a:rPr lang="en-GB" sz="1400" b="1">
                <a:solidFill>
                  <a:srgbClr val="000000"/>
                </a:solidFill>
                <a:latin typeface="Consolas" panose="020B0609020204030204" pitchFamily="49" charset="0"/>
              </a:rPr>
              <a:t> main(String[] </a:t>
            </a:r>
            <a:r>
              <a:rPr lang="en-GB" sz="1400" b="1">
                <a:solidFill>
                  <a:srgbClr val="6A3E3E"/>
                </a:solidFill>
                <a:latin typeface="Consolas" panose="020B0609020204030204" pitchFamily="49" charset="0"/>
              </a:rPr>
              <a:t>args</a:t>
            </a:r>
            <a:r>
              <a:rPr lang="en-GB" sz="1400" b="1">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HashSet&lt;Course&gt; </a:t>
            </a:r>
            <a:r>
              <a:rPr lang="en-US" sz="1400">
                <a:solidFill>
                  <a:srgbClr val="6A3E3E"/>
                </a:solidFill>
                <a:latin typeface="Consolas" panose="020B0609020204030204" pitchFamily="49" charset="0"/>
              </a:rPr>
              <a:t>courses</a:t>
            </a:r>
            <a:r>
              <a:rPr lang="en-US" sz="1400">
                <a:solidFill>
                  <a:srgbClr val="000000"/>
                </a:solidFill>
                <a:latin typeface="Consolas" panose="020B0609020204030204" pitchFamily="49" charset="0"/>
              </a:rPr>
              <a:t> = </a:t>
            </a:r>
            <a:r>
              <a:rPr lang="en-US" sz="1400" b="1">
                <a:solidFill>
                  <a:srgbClr val="7F0055"/>
                </a:solidFill>
                <a:latin typeface="Consolas" panose="020B0609020204030204" pitchFamily="49" charset="0"/>
              </a:rPr>
              <a:t>new</a:t>
            </a:r>
            <a:r>
              <a:rPr lang="en-US" sz="1400" b="1">
                <a:solidFill>
                  <a:srgbClr val="000000"/>
                </a:solidFill>
                <a:latin typeface="Consolas" panose="020B0609020204030204" pitchFamily="49" charset="0"/>
              </a:rPr>
              <a:t> HashSet&lt;&gt;();</a:t>
            </a:r>
          </a:p>
          <a:p>
            <a:endParaRPr lang="en-US" sz="1400">
              <a:latin typeface="Consolas" panose="020B0609020204030204" pitchFamily="49" charset="0"/>
            </a:endParaRPr>
          </a:p>
          <a:p>
            <a:r>
              <a:rPr lang="en-GB" sz="1400">
                <a:solidFill>
                  <a:srgbClr val="000000"/>
                </a:solidFill>
                <a:latin typeface="Consolas" panose="020B0609020204030204" pitchFamily="49" charset="0"/>
              </a:rPr>
              <a:t>    Course </a:t>
            </a:r>
            <a:r>
              <a:rPr lang="en-GB" sz="1400">
                <a:solidFill>
                  <a:srgbClr val="6A3E3E"/>
                </a:solidFill>
                <a:latin typeface="Consolas" panose="020B0609020204030204" pitchFamily="49" charset="0"/>
              </a:rPr>
              <a:t>c1</a:t>
            </a:r>
            <a:r>
              <a:rPr lang="en-GB" sz="1400">
                <a:solidFill>
                  <a:srgbClr val="000000"/>
                </a:solidFill>
                <a:latin typeface="Consolas" panose="020B0609020204030204" pitchFamily="49" charset="0"/>
              </a:rPr>
              <a:t> = </a:t>
            </a:r>
            <a:r>
              <a:rPr lang="en-GB" sz="1400" b="1">
                <a:solidFill>
                  <a:srgbClr val="7F0055"/>
                </a:solidFill>
                <a:latin typeface="Consolas" panose="020B0609020204030204" pitchFamily="49" charset="0"/>
              </a:rPr>
              <a:t>new</a:t>
            </a:r>
            <a:r>
              <a:rPr lang="en-GB" sz="1400" b="1">
                <a:solidFill>
                  <a:srgbClr val="000000"/>
                </a:solidFill>
                <a:latin typeface="Consolas" panose="020B0609020204030204" pitchFamily="49" charset="0"/>
              </a:rPr>
              <a:t> Course(</a:t>
            </a:r>
            <a:r>
              <a:rPr lang="en-GB" sz="1400" b="1">
                <a:solidFill>
                  <a:srgbClr val="2A00FF"/>
                </a:solidFill>
                <a:latin typeface="Consolas" panose="020B0609020204030204" pitchFamily="49" charset="0"/>
              </a:rPr>
              <a:t>"1122"</a:t>
            </a:r>
            <a:r>
              <a:rPr lang="en-GB" sz="1400" b="1">
                <a:solidFill>
                  <a:srgbClr val="000000"/>
                </a:solidFill>
                <a:latin typeface="Consolas" panose="020B0609020204030204" pitchFamily="49" charset="0"/>
              </a:rPr>
              <a:t>, </a:t>
            </a:r>
            <a:r>
              <a:rPr lang="en-GB" sz="1400" b="1">
                <a:solidFill>
                  <a:srgbClr val="2A00FF"/>
                </a:solidFill>
                <a:latin typeface="Consolas" panose="020B0609020204030204" pitchFamily="49" charset="0"/>
              </a:rPr>
              <a:t>"J001"</a:t>
            </a:r>
            <a:r>
              <a:rPr lang="en-GB" sz="1400" b="1">
                <a:solidFill>
                  <a:srgbClr val="000000"/>
                </a:solidFill>
                <a:latin typeface="Consolas" panose="020B0609020204030204" pitchFamily="49" charset="0"/>
              </a:rPr>
              <a:t>, </a:t>
            </a:r>
            <a:r>
              <a:rPr lang="en-GB" sz="1400" b="1">
                <a:solidFill>
                  <a:srgbClr val="2A00FF"/>
                </a:solidFill>
                <a:latin typeface="Consolas" panose="020B0609020204030204" pitchFamily="49" charset="0"/>
              </a:rPr>
              <a:t>"JSE"</a:t>
            </a:r>
            <a:r>
              <a:rPr lang="en-GB" sz="1400" b="1">
                <a:solidFill>
                  <a:srgbClr val="000000"/>
                </a:solidFill>
                <a:latin typeface="Consolas" panose="020B0609020204030204" pitchFamily="49" charset="0"/>
              </a:rPr>
              <a:t>,</a:t>
            </a:r>
          </a:p>
          <a:p>
            <a:r>
              <a:rPr lang="it-IT" sz="1400">
                <a:solidFill>
                  <a:srgbClr val="000000"/>
                </a:solidFill>
                <a:latin typeface="Consolas" panose="020B0609020204030204" pitchFamily="49" charset="0"/>
              </a:rPr>
              <a:t>        </a:t>
            </a:r>
            <a:r>
              <a:rPr lang="it-IT" sz="1400">
                <a:solidFill>
                  <a:srgbClr val="2A00FF"/>
                </a:solidFill>
                <a:latin typeface="Consolas" panose="020B0609020204030204" pitchFamily="49" charset="0"/>
              </a:rPr>
              <a:t>"Java SE Programming Essentials"</a:t>
            </a:r>
            <a:r>
              <a:rPr lang="it-IT" sz="1400">
                <a:solidFill>
                  <a:srgbClr val="000000"/>
                </a:solidFill>
                <a:latin typeface="Consolas" panose="020B0609020204030204" pitchFamily="49" charset="0"/>
              </a:rPr>
              <a:t>, 10);</a:t>
            </a:r>
          </a:p>
          <a:p>
            <a:r>
              <a:rPr lang="en-GB" sz="1400">
                <a:solidFill>
                  <a:srgbClr val="000000"/>
                </a:solidFill>
                <a:latin typeface="Consolas" panose="020B0609020204030204" pitchFamily="49" charset="0"/>
              </a:rPr>
              <a:t>    Course </a:t>
            </a:r>
            <a:r>
              <a:rPr lang="en-GB" sz="1400">
                <a:solidFill>
                  <a:srgbClr val="6A3E3E"/>
                </a:solidFill>
                <a:latin typeface="Consolas" panose="020B0609020204030204" pitchFamily="49" charset="0"/>
              </a:rPr>
              <a:t>c2</a:t>
            </a:r>
            <a:r>
              <a:rPr lang="en-GB" sz="1400">
                <a:solidFill>
                  <a:srgbClr val="000000"/>
                </a:solidFill>
                <a:latin typeface="Consolas" panose="020B0609020204030204" pitchFamily="49" charset="0"/>
              </a:rPr>
              <a:t> = </a:t>
            </a:r>
            <a:r>
              <a:rPr lang="en-GB" sz="1400" b="1">
                <a:solidFill>
                  <a:srgbClr val="7F0055"/>
                </a:solidFill>
                <a:latin typeface="Consolas" panose="020B0609020204030204" pitchFamily="49" charset="0"/>
              </a:rPr>
              <a:t>new</a:t>
            </a:r>
            <a:r>
              <a:rPr lang="en-GB" sz="1400" b="1">
                <a:solidFill>
                  <a:srgbClr val="000000"/>
                </a:solidFill>
                <a:latin typeface="Consolas" panose="020B0609020204030204" pitchFamily="49" charset="0"/>
              </a:rPr>
              <a:t> Course(</a:t>
            </a:r>
            <a:r>
              <a:rPr lang="en-GB" sz="1400" b="1">
                <a:solidFill>
                  <a:srgbClr val="2A00FF"/>
                </a:solidFill>
                <a:latin typeface="Consolas" panose="020B0609020204030204" pitchFamily="49" charset="0"/>
              </a:rPr>
              <a:t>"1124"</a:t>
            </a:r>
            <a:r>
              <a:rPr lang="en-GB" sz="1400" b="1">
                <a:solidFill>
                  <a:srgbClr val="000000"/>
                </a:solidFill>
                <a:latin typeface="Consolas" panose="020B0609020204030204" pitchFamily="49" charset="0"/>
              </a:rPr>
              <a:t>, </a:t>
            </a:r>
            <a:r>
              <a:rPr lang="en-GB" sz="1400" b="1">
                <a:solidFill>
                  <a:srgbClr val="2A00FF"/>
                </a:solidFill>
                <a:latin typeface="Consolas" panose="020B0609020204030204" pitchFamily="49" charset="0"/>
              </a:rPr>
              <a:t>"S004"</a:t>
            </a:r>
            <a:r>
              <a:rPr lang="en-GB" sz="1400" b="1">
                <a:solidFill>
                  <a:srgbClr val="000000"/>
                </a:solidFill>
                <a:latin typeface="Consolas" panose="020B0609020204030204" pitchFamily="49" charset="0"/>
              </a:rPr>
              <a:t>, </a:t>
            </a:r>
            <a:r>
              <a:rPr lang="en-GB" sz="1400" b="1">
                <a:solidFill>
                  <a:srgbClr val="2A00FF"/>
                </a:solidFill>
                <a:latin typeface="Consolas" panose="020B0609020204030204" pitchFamily="49" charset="0"/>
              </a:rPr>
              <a:t>"SQLE"</a:t>
            </a:r>
            <a:r>
              <a:rPr lang="en-GB" sz="1400" b="1">
                <a:solidFill>
                  <a:srgbClr val="000000"/>
                </a:solidFill>
                <a:latin typeface="Consolas" panose="020B0609020204030204" pitchFamily="49" charset="0"/>
              </a:rPr>
              <a:t>, </a:t>
            </a:r>
            <a:r>
              <a:rPr lang="en-GB" sz="1400" b="1">
                <a:solidFill>
                  <a:srgbClr val="2A00FF"/>
                </a:solidFill>
                <a:latin typeface="Consolas" panose="020B0609020204030204" pitchFamily="49" charset="0"/>
              </a:rPr>
              <a:t>"SQL"</a:t>
            </a:r>
            <a:r>
              <a:rPr lang="en-GB" sz="1400" b="1">
                <a:solidFill>
                  <a:srgbClr val="000000"/>
                </a:solidFill>
                <a:latin typeface="Consolas" panose="020B0609020204030204" pitchFamily="49" charset="0"/>
              </a:rPr>
              <a:t>, 5);</a:t>
            </a:r>
          </a:p>
          <a:p>
            <a:r>
              <a:rPr lang="en-GB" sz="1400">
                <a:solidFill>
                  <a:srgbClr val="000000"/>
                </a:solidFill>
                <a:latin typeface="Consolas" panose="020B0609020204030204" pitchFamily="49" charset="0"/>
              </a:rPr>
              <a:t>    Course </a:t>
            </a:r>
            <a:r>
              <a:rPr lang="en-GB" sz="1400">
                <a:solidFill>
                  <a:srgbClr val="6A3E3E"/>
                </a:solidFill>
                <a:latin typeface="Consolas" panose="020B0609020204030204" pitchFamily="49" charset="0"/>
              </a:rPr>
              <a:t>c3</a:t>
            </a:r>
            <a:r>
              <a:rPr lang="en-GB" sz="1400">
                <a:solidFill>
                  <a:srgbClr val="000000"/>
                </a:solidFill>
                <a:latin typeface="Consolas" panose="020B0609020204030204" pitchFamily="49" charset="0"/>
              </a:rPr>
              <a:t> = </a:t>
            </a:r>
            <a:r>
              <a:rPr lang="en-GB" sz="1400" b="1">
                <a:solidFill>
                  <a:srgbClr val="7F0055"/>
                </a:solidFill>
                <a:latin typeface="Consolas" panose="020B0609020204030204" pitchFamily="49" charset="0"/>
              </a:rPr>
              <a:t>new</a:t>
            </a:r>
            <a:r>
              <a:rPr lang="en-GB" sz="1400" b="1">
                <a:solidFill>
                  <a:srgbClr val="000000"/>
                </a:solidFill>
                <a:latin typeface="Consolas" panose="020B0609020204030204" pitchFamily="49" charset="0"/>
              </a:rPr>
              <a:t> Course(</a:t>
            </a:r>
            <a:r>
              <a:rPr lang="en-GB" sz="1400" b="1">
                <a:solidFill>
                  <a:srgbClr val="2A00FF"/>
                </a:solidFill>
                <a:latin typeface="Consolas" panose="020B0609020204030204" pitchFamily="49" charset="0"/>
              </a:rPr>
              <a:t>"1123"</a:t>
            </a:r>
            <a:r>
              <a:rPr lang="en-GB" sz="1400" b="1">
                <a:solidFill>
                  <a:srgbClr val="000000"/>
                </a:solidFill>
                <a:latin typeface="Consolas" panose="020B0609020204030204" pitchFamily="49" charset="0"/>
              </a:rPr>
              <a:t>, </a:t>
            </a:r>
            <a:r>
              <a:rPr lang="en-GB" sz="1400" b="1">
                <a:solidFill>
                  <a:srgbClr val="2A00FF"/>
                </a:solidFill>
                <a:latin typeface="Consolas" panose="020B0609020204030204" pitchFamily="49" charset="0"/>
              </a:rPr>
              <a:t>"F003"</a:t>
            </a:r>
            <a:r>
              <a:rPr lang="en-GB" sz="1400" b="1">
                <a:solidFill>
                  <a:srgbClr val="000000"/>
                </a:solidFill>
                <a:latin typeface="Consolas" panose="020B0609020204030204" pitchFamily="49" charset="0"/>
              </a:rPr>
              <a:t>, </a:t>
            </a:r>
            <a:r>
              <a:rPr lang="en-GB" sz="1400" b="1">
                <a:solidFill>
                  <a:srgbClr val="2A00FF"/>
                </a:solidFill>
                <a:latin typeface="Consolas" panose="020B0609020204030204" pitchFamily="49" charset="0"/>
              </a:rPr>
              <a:t>"FEE"</a:t>
            </a:r>
            <a:r>
              <a:rPr lang="en-GB" sz="1400" b="1">
                <a:solidFill>
                  <a:srgbClr val="000000"/>
                </a:solidFill>
                <a:latin typeface="Consolas" panose="020B0609020204030204" pitchFamily="49" charset="0"/>
              </a:rPr>
              <a:t>, </a:t>
            </a:r>
            <a:r>
              <a:rPr lang="en-GB" sz="1400" b="1">
                <a:solidFill>
                  <a:srgbClr val="2A00FF"/>
                </a:solidFill>
                <a:latin typeface="Consolas" panose="020B0609020204030204" pitchFamily="49" charset="0"/>
              </a:rPr>
              <a:t>"Front End Essentials"</a:t>
            </a:r>
            <a:r>
              <a:rPr lang="en-GB" sz="1400" b="1">
                <a:solidFill>
                  <a:srgbClr val="000000"/>
                </a:solidFill>
                <a:latin typeface="Consolas" panose="020B0609020204030204" pitchFamily="49" charset="0"/>
              </a:rPr>
              <a:t>, 10);</a:t>
            </a:r>
          </a:p>
          <a:p>
            <a:r>
              <a:rPr lang="en-GB" sz="1400">
                <a:solidFill>
                  <a:srgbClr val="000000"/>
                </a:solidFill>
                <a:latin typeface="Consolas" panose="020B0609020204030204" pitchFamily="49" charset="0"/>
              </a:rPr>
              <a:t>    Course </a:t>
            </a:r>
            <a:r>
              <a:rPr lang="en-GB" sz="1400">
                <a:solidFill>
                  <a:srgbClr val="6A3E3E"/>
                </a:solidFill>
                <a:latin typeface="Consolas" panose="020B0609020204030204" pitchFamily="49" charset="0"/>
              </a:rPr>
              <a:t>c4</a:t>
            </a:r>
            <a:r>
              <a:rPr lang="en-GB" sz="1400">
                <a:solidFill>
                  <a:srgbClr val="000000"/>
                </a:solidFill>
                <a:latin typeface="Consolas" panose="020B0609020204030204" pitchFamily="49" charset="0"/>
              </a:rPr>
              <a:t> = </a:t>
            </a:r>
            <a:r>
              <a:rPr lang="en-GB" sz="1400" b="1">
                <a:solidFill>
                  <a:srgbClr val="7F0055"/>
                </a:solidFill>
                <a:latin typeface="Consolas" panose="020B0609020204030204" pitchFamily="49" charset="0"/>
              </a:rPr>
              <a:t>new</a:t>
            </a:r>
            <a:r>
              <a:rPr lang="en-GB" sz="1400" b="1">
                <a:solidFill>
                  <a:srgbClr val="000000"/>
                </a:solidFill>
                <a:latin typeface="Consolas" panose="020B0609020204030204" pitchFamily="49" charset="0"/>
              </a:rPr>
              <a:t> Course(</a:t>
            </a:r>
            <a:r>
              <a:rPr lang="en-GB" sz="1400" b="1">
                <a:solidFill>
                  <a:srgbClr val="2A00FF"/>
                </a:solidFill>
                <a:latin typeface="Consolas" panose="020B0609020204030204" pitchFamily="49" charset="0"/>
              </a:rPr>
              <a:t>"1124"</a:t>
            </a:r>
            <a:r>
              <a:rPr lang="en-GB" sz="1400" b="1">
                <a:solidFill>
                  <a:srgbClr val="000000"/>
                </a:solidFill>
                <a:latin typeface="Consolas" panose="020B0609020204030204" pitchFamily="49" charset="0"/>
              </a:rPr>
              <a:t>, </a:t>
            </a:r>
            <a:r>
              <a:rPr lang="en-GB" sz="1400" b="1">
                <a:solidFill>
                  <a:srgbClr val="2A00FF"/>
                </a:solidFill>
                <a:latin typeface="Consolas" panose="020B0609020204030204" pitchFamily="49" charset="0"/>
              </a:rPr>
              <a:t>"S004"</a:t>
            </a:r>
            <a:r>
              <a:rPr lang="en-GB" sz="1400" b="1">
                <a:solidFill>
                  <a:srgbClr val="000000"/>
                </a:solidFill>
                <a:latin typeface="Consolas" panose="020B0609020204030204" pitchFamily="49" charset="0"/>
              </a:rPr>
              <a:t>, </a:t>
            </a:r>
            <a:r>
              <a:rPr lang="en-GB" sz="1400" b="1">
                <a:solidFill>
                  <a:srgbClr val="2A00FF"/>
                </a:solidFill>
                <a:latin typeface="Consolas" panose="020B0609020204030204" pitchFamily="49" charset="0"/>
              </a:rPr>
              <a:t>"SQLE"</a:t>
            </a:r>
            <a:r>
              <a:rPr lang="en-GB" sz="1400" b="1">
                <a:solidFill>
                  <a:srgbClr val="000000"/>
                </a:solidFill>
                <a:latin typeface="Consolas" panose="020B0609020204030204" pitchFamily="49" charset="0"/>
              </a:rPr>
              <a:t>, </a:t>
            </a:r>
            <a:r>
              <a:rPr lang="en-GB" sz="1400" b="1">
                <a:solidFill>
                  <a:srgbClr val="2A00FF"/>
                </a:solidFill>
                <a:latin typeface="Consolas" panose="020B0609020204030204" pitchFamily="49" charset="0"/>
              </a:rPr>
              <a:t>"SQL"</a:t>
            </a:r>
            <a:r>
              <a:rPr lang="en-GB" sz="1400" b="1">
                <a:solidFill>
                  <a:srgbClr val="000000"/>
                </a:solidFill>
                <a:latin typeface="Consolas" panose="020B0609020204030204" pitchFamily="49" charset="0"/>
              </a:rPr>
              <a:t>, 5);</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courses</a:t>
            </a:r>
            <a:r>
              <a:rPr lang="en-US" sz="1400">
                <a:solidFill>
                  <a:srgbClr val="000000"/>
                </a:solidFill>
                <a:latin typeface="Consolas" panose="020B0609020204030204" pitchFamily="49" charset="0"/>
              </a:rPr>
              <a:t>.add(</a:t>
            </a:r>
            <a:r>
              <a:rPr lang="en-US" sz="1400">
                <a:solidFill>
                  <a:srgbClr val="6A3E3E"/>
                </a:solidFill>
                <a:latin typeface="Consolas" panose="020B0609020204030204" pitchFamily="49" charset="0"/>
              </a:rPr>
              <a:t>c1</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courses</a:t>
            </a:r>
            <a:r>
              <a:rPr lang="en-US" sz="1400">
                <a:solidFill>
                  <a:srgbClr val="000000"/>
                </a:solidFill>
                <a:latin typeface="Consolas" panose="020B0609020204030204" pitchFamily="49" charset="0"/>
              </a:rPr>
              <a:t>.add(</a:t>
            </a:r>
            <a:r>
              <a:rPr lang="en-US" sz="1400">
                <a:solidFill>
                  <a:srgbClr val="6A3E3E"/>
                </a:solidFill>
                <a:latin typeface="Consolas" panose="020B0609020204030204" pitchFamily="49" charset="0"/>
              </a:rPr>
              <a:t>c2</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courses</a:t>
            </a:r>
            <a:r>
              <a:rPr lang="en-US" sz="1400">
                <a:solidFill>
                  <a:srgbClr val="000000"/>
                </a:solidFill>
                <a:latin typeface="Consolas" panose="020B0609020204030204" pitchFamily="49" charset="0"/>
              </a:rPr>
              <a:t>.add(</a:t>
            </a:r>
            <a:r>
              <a:rPr lang="en-US" sz="1400">
                <a:solidFill>
                  <a:srgbClr val="6A3E3E"/>
                </a:solidFill>
                <a:latin typeface="Consolas" panose="020B0609020204030204" pitchFamily="49" charset="0"/>
              </a:rPr>
              <a:t>c3</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courses</a:t>
            </a:r>
            <a:r>
              <a:rPr lang="en-US" sz="1400">
                <a:solidFill>
                  <a:srgbClr val="000000"/>
                </a:solidFill>
                <a:latin typeface="Consolas" panose="020B0609020204030204" pitchFamily="49" charset="0"/>
              </a:rPr>
              <a:t>.add(</a:t>
            </a:r>
            <a:r>
              <a:rPr lang="en-US" sz="1400">
                <a:solidFill>
                  <a:srgbClr val="6A3E3E"/>
                </a:solidFill>
                <a:latin typeface="Consolas" panose="020B0609020204030204" pitchFamily="49" charset="0"/>
              </a:rPr>
              <a:t>c4</a:t>
            </a:r>
            <a:r>
              <a:rPr lang="en-US" sz="1400">
                <a:solidFill>
                  <a:srgbClr val="000000"/>
                </a:solidFill>
                <a:latin typeface="Consolas" panose="020B0609020204030204" pitchFamily="49" charset="0"/>
              </a:rPr>
              <a:t>);</a:t>
            </a:r>
          </a:p>
          <a:p>
            <a:endParaRPr lang="en-US" sz="1400">
              <a:latin typeface="Consolas" panose="020B0609020204030204" pitchFamily="49" charset="0"/>
            </a:endParaRPr>
          </a:p>
          <a:p>
            <a:r>
              <a:rPr lang="en-GB" sz="1400">
                <a:solidFill>
                  <a:srgbClr val="000000"/>
                </a:solidFill>
                <a:latin typeface="Consolas" panose="020B0609020204030204" pitchFamily="49" charset="0"/>
              </a:rPr>
              <a:t>    System.</a:t>
            </a:r>
            <a:r>
              <a:rPr lang="en-GB" sz="1400" b="1" i="1">
                <a:solidFill>
                  <a:srgbClr val="0000C0"/>
                </a:solidFill>
                <a:latin typeface="Consolas" panose="020B0609020204030204" pitchFamily="49" charset="0"/>
              </a:rPr>
              <a:t>out</a:t>
            </a:r>
            <a:r>
              <a:rPr lang="en-GB" sz="1400" b="1" i="1">
                <a:solidFill>
                  <a:srgbClr val="000000"/>
                </a:solidFill>
                <a:latin typeface="Consolas" panose="020B0609020204030204" pitchFamily="49" charset="0"/>
              </a:rPr>
              <a:t>.println(</a:t>
            </a:r>
            <a:r>
              <a:rPr lang="en-GB" sz="1400" b="1" i="1">
                <a:solidFill>
                  <a:srgbClr val="2A00FF"/>
                </a:solidFill>
                <a:latin typeface="Consolas" panose="020B0609020204030204" pitchFamily="49" charset="0"/>
              </a:rPr>
              <a:t>"Size of set: "</a:t>
            </a:r>
            <a:r>
              <a:rPr lang="en-GB" sz="1400" b="1" i="1">
                <a:solidFill>
                  <a:srgbClr val="000000"/>
                </a:solidFill>
                <a:latin typeface="Consolas" panose="020B0609020204030204" pitchFamily="49" charset="0"/>
              </a:rPr>
              <a:t> + </a:t>
            </a:r>
            <a:r>
              <a:rPr lang="en-GB" sz="1400" b="1" i="1">
                <a:solidFill>
                  <a:srgbClr val="6A3E3E"/>
                </a:solidFill>
                <a:latin typeface="Consolas" panose="020B0609020204030204" pitchFamily="49" charset="0"/>
              </a:rPr>
              <a:t>courses</a:t>
            </a:r>
            <a:r>
              <a:rPr lang="en-GB" sz="1400" b="1" i="1">
                <a:solidFill>
                  <a:srgbClr val="000000"/>
                </a:solidFill>
                <a:latin typeface="Consolas" panose="020B0609020204030204" pitchFamily="49" charset="0"/>
              </a:rPr>
              <a:t>.size());</a:t>
            </a:r>
          </a:p>
          <a:p>
            <a:endParaRPr lang="en-US" sz="1400">
              <a:latin typeface="Consolas" panose="020B0609020204030204" pitchFamily="49" charset="0"/>
            </a:endParaRPr>
          </a:p>
          <a:p>
            <a:r>
              <a:rPr lang="en-US" sz="1400">
                <a:solidFill>
                  <a:srgbClr val="000000"/>
                </a:solidFill>
                <a:latin typeface="Consolas" panose="020B0609020204030204" pitchFamily="49" charset="0"/>
              </a:rPr>
              <a:t>  }</a:t>
            </a:r>
            <a:endParaRPr lang="en-US" sz="1400">
              <a:latin typeface="Consolas" panose="020B0609020204030204" pitchFamily="49" charset="0"/>
            </a:endParaRPr>
          </a:p>
          <a:p>
            <a:r>
              <a:rPr lang="en-US" sz="1400">
                <a:solidFill>
                  <a:srgbClr val="000000"/>
                </a:solidFill>
                <a:latin typeface="Consolas" panose="020B0609020204030204" pitchFamily="49" charset="0"/>
              </a:rPr>
              <a:t>}</a:t>
            </a:r>
          </a:p>
        </p:txBody>
      </p:sp>
      <p:sp>
        <p:nvSpPr>
          <p:cNvPr id="8" name="Rectangle 7"/>
          <p:cNvSpPr/>
          <p:nvPr/>
        </p:nvSpPr>
        <p:spPr>
          <a:xfrm>
            <a:off x="614939" y="5615317"/>
            <a:ext cx="2727352" cy="692497"/>
          </a:xfrm>
          <a:prstGeom prst="rect">
            <a:avLst/>
          </a:prstGeom>
          <a:solidFill>
            <a:schemeClr val="bg1">
              <a:lumMod val="95000"/>
            </a:schemeClr>
          </a:solidFill>
        </p:spPr>
        <p:txBody>
          <a:bodyPr wrap="square">
            <a:spAutoFit/>
          </a:bodyPr>
          <a:lstStyle/>
          <a:p>
            <a:pPr>
              <a:spcBef>
                <a:spcPts val="600"/>
              </a:spcBef>
            </a:pPr>
            <a:r>
              <a:rPr lang="en-GB" sz="1600" b="1">
                <a:solidFill>
                  <a:srgbClr val="000000"/>
                </a:solidFill>
                <a:latin typeface="Arial" panose="020B0604020202020204" pitchFamily="34" charset="0"/>
                <a:cs typeface="Arial" panose="020B0604020202020204" pitchFamily="34" charset="0"/>
              </a:rPr>
              <a:t>Output:</a:t>
            </a:r>
            <a:endParaRPr lang="en-US" b="1">
              <a:solidFill>
                <a:srgbClr val="000000"/>
              </a:solidFill>
              <a:latin typeface="Arial" panose="020B0604020202020204" pitchFamily="34" charset="0"/>
              <a:cs typeface="Arial" panose="020B0604020202020204" pitchFamily="34" charset="0"/>
            </a:endParaRPr>
          </a:p>
          <a:p>
            <a:pPr>
              <a:spcBef>
                <a:spcPts val="600"/>
              </a:spcBef>
            </a:pPr>
            <a:r>
              <a:rPr lang="en-US">
                <a:solidFill>
                  <a:srgbClr val="000000"/>
                </a:solidFill>
                <a:latin typeface="Consolas" panose="020B0609020204030204" pitchFamily="49" charset="0"/>
              </a:rPr>
              <a:t>Size of set: 4</a:t>
            </a:r>
          </a:p>
        </p:txBody>
      </p:sp>
      <p:sp>
        <p:nvSpPr>
          <p:cNvPr id="9" name="Rectangle 8"/>
          <p:cNvSpPr/>
          <p:nvPr/>
        </p:nvSpPr>
        <p:spPr>
          <a:xfrm>
            <a:off x="3499945" y="5592232"/>
            <a:ext cx="4981903" cy="715582"/>
          </a:xfrm>
          <a:prstGeom prst="rect">
            <a:avLst/>
          </a:prstGeom>
        </p:spPr>
        <p:txBody>
          <a:bodyPr wrap="square">
            <a:noAutofit/>
          </a:bodyPr>
          <a:lstStyle/>
          <a:p>
            <a:pPr algn="just"/>
            <a:r>
              <a:rPr lang="en-GB" sz="1600">
                <a:solidFill>
                  <a:srgbClr val="FF0000"/>
                </a:solidFill>
                <a:latin typeface="Arial" panose="020B0604020202020204" pitchFamily="34" charset="0"/>
                <a:cs typeface="Arial" panose="020B0604020202020204" pitchFamily="34" charset="0"/>
              </a:rPr>
              <a:t>Why? c1 and c4 are the same values.</a:t>
            </a:r>
          </a:p>
          <a:p>
            <a:pPr algn="just"/>
            <a:r>
              <a:rPr lang="en-GB" sz="1600" i="1">
                <a:solidFill>
                  <a:srgbClr val="FF0000"/>
                </a:solidFill>
                <a:latin typeface="Arial" panose="020B0604020202020204" pitchFamily="34" charset="0"/>
                <a:cs typeface="Arial" panose="020B0604020202020204" pitchFamily="34" charset="0"/>
              </a:rPr>
              <a:t>Set doesn't allow us to store the duplicate items. </a:t>
            </a:r>
          </a:p>
        </p:txBody>
      </p:sp>
    </p:spTree>
    <p:extLst>
      <p:ext uri="{BB962C8B-B14F-4D97-AF65-F5344CB8AC3E}">
        <p14:creationId xmlns:p14="http://schemas.microsoft.com/office/powerpoint/2010/main" val="21834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Working of HashSet in Java</a:t>
            </a:r>
            <a:endParaRPr lang="en-US"/>
          </a:p>
        </p:txBody>
      </p:sp>
      <p:sp>
        <p:nvSpPr>
          <p:cNvPr id="3" name="Content Placeholder 2"/>
          <p:cNvSpPr>
            <a:spLocks noGrp="1"/>
          </p:cNvSpPr>
          <p:nvPr>
            <p:ph idx="1"/>
          </p:nvPr>
        </p:nvSpPr>
        <p:spPr/>
        <p:txBody>
          <a:bodyPr>
            <a:normAutofit/>
          </a:bodyPr>
          <a:lstStyle/>
          <a:p>
            <a:pPr algn="just">
              <a:spcBef>
                <a:spcPts val="1200"/>
              </a:spcBef>
            </a:pPr>
            <a:r>
              <a:rPr lang="en-GB" sz="2000" b="1"/>
              <a:t>HashSet</a:t>
            </a:r>
            <a:r>
              <a:rPr lang="en-GB" sz="2000"/>
              <a:t> uses hashing algorithms to </a:t>
            </a:r>
            <a:r>
              <a:rPr lang="en-GB" sz="2000" b="1"/>
              <a:t>store</a:t>
            </a:r>
            <a:r>
              <a:rPr lang="en-GB" sz="2000"/>
              <a:t>, </a:t>
            </a:r>
            <a:r>
              <a:rPr lang="en-GB" sz="2000" b="1"/>
              <a:t>remove</a:t>
            </a:r>
            <a:r>
              <a:rPr lang="en-GB" sz="2000"/>
              <a:t>, and </a:t>
            </a:r>
            <a:r>
              <a:rPr lang="en-GB" sz="2000" b="1"/>
              <a:t>retrieve</a:t>
            </a:r>
            <a:r>
              <a:rPr lang="en-GB" sz="2000"/>
              <a:t> its elements.</a:t>
            </a:r>
          </a:p>
          <a:p>
            <a:pPr lvl="1" algn="just">
              <a:spcBef>
                <a:spcPts val="1200"/>
              </a:spcBef>
            </a:pPr>
            <a:r>
              <a:rPr lang="en-GB" sz="1800"/>
              <a:t>When an object is added to the Set, its </a:t>
            </a:r>
            <a:r>
              <a:rPr lang="en-GB" sz="1800" b="1" u="sng">
                <a:solidFill>
                  <a:srgbClr val="00B0F0"/>
                </a:solidFill>
              </a:rPr>
              <a:t>hash code</a:t>
            </a:r>
            <a:r>
              <a:rPr lang="en-GB" sz="1800"/>
              <a:t> is used to choose a “bucket” into which to place the object.</a:t>
            </a:r>
          </a:p>
          <a:p>
            <a:pPr lvl="1" algn="just">
              <a:spcBef>
                <a:spcPts val="1200"/>
              </a:spcBef>
            </a:pPr>
            <a:r>
              <a:rPr lang="en-GB" sz="1800"/>
              <a:t>Example: </a:t>
            </a:r>
            <a:r>
              <a:rPr lang="en-GB" sz="1800" b="1">
                <a:latin typeface="Consolas" panose="020B0609020204030204" pitchFamily="49" charset="0"/>
              </a:rPr>
              <a:t>set.add (123)</a:t>
            </a:r>
            <a:r>
              <a:rPr lang="en-GB" sz="1800"/>
              <a:t>;</a:t>
            </a:r>
          </a:p>
          <a:p>
            <a:pPr algn="just">
              <a:spcBef>
                <a:spcPts val="1200"/>
              </a:spcBef>
            </a:pPr>
            <a:endParaRPr lang="en-GB" sz="2200"/>
          </a:p>
          <a:p>
            <a:pPr algn="just">
              <a:spcBef>
                <a:spcPts val="1200"/>
              </a:spcBef>
            </a:pPr>
            <a:endParaRPr lang="en-GB" sz="28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12</a:t>
            </a:fld>
            <a:endParaRPr lang="en-US"/>
          </a:p>
        </p:txBody>
      </p:sp>
      <p:pic>
        <p:nvPicPr>
          <p:cNvPr id="2050" name="Picture 2" descr="https://www.thecshandbook.com/public_html/img/uploads/hashco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437" y="2690289"/>
            <a:ext cx="2169997" cy="11108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ww.thecshandbook.com/public_html/img/uploads/hashset.png"/>
          <p:cNvPicPr>
            <a:picLocks noChangeAspect="1" noChangeArrowheads="1"/>
          </p:cNvPicPr>
          <p:nvPr/>
        </p:nvPicPr>
        <p:blipFill rotWithShape="1">
          <a:blip r:embed="rId3">
            <a:extLst>
              <a:ext uri="{28A0092B-C50C-407E-A947-70E740481C1C}">
                <a14:useLocalDpi xmlns:a14="http://schemas.microsoft.com/office/drawing/2010/main" val="0"/>
              </a:ext>
            </a:extLst>
          </a:blip>
          <a:srcRect t="4354"/>
          <a:stretch/>
        </p:blipFill>
        <p:spPr bwMode="auto">
          <a:xfrm>
            <a:off x="6924568" y="4167739"/>
            <a:ext cx="1657350" cy="2268468"/>
          </a:xfrm>
          <a:prstGeom prst="rect">
            <a:avLst/>
          </a:prstGeom>
          <a:noFill/>
          <a:ln>
            <a:solidFill>
              <a:schemeClr val="bg1">
                <a:lumMod val="95000"/>
              </a:schemeClr>
            </a:solidFill>
          </a:ln>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191410" y="4064481"/>
            <a:ext cx="6652151" cy="176515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lumMod val="75000"/>
                </a:schemeClr>
              </a:buClr>
              <a:buFont typeface="Wingdings" panose="05000000000000000000" pitchFamily="2" charset="2"/>
              <a:buChar char="v"/>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2" panose="05020102010507070707" pitchFamily="18" charset="2"/>
              <a:buChar char="P"/>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spcBef>
                <a:spcPts val="1200"/>
              </a:spcBef>
            </a:pPr>
            <a:r>
              <a:rPr lang="en-GB" sz="2000"/>
              <a:t>For every element in a hash set, the hash is computed and elements with the same hash are grouped together. This group of similar hashes is </a:t>
            </a:r>
            <a:r>
              <a:rPr lang="en-GB" sz="2000" b="1"/>
              <a:t>called a </a:t>
            </a:r>
            <a:r>
              <a:rPr lang="en-GB" sz="2000" b="1">
                <a:solidFill>
                  <a:srgbClr val="00B0F0"/>
                </a:solidFill>
              </a:rPr>
              <a:t>bucket</a:t>
            </a:r>
            <a:r>
              <a:rPr lang="en-GB" sz="2000" b="1"/>
              <a:t> </a:t>
            </a:r>
            <a:r>
              <a:rPr lang="en-GB" sz="2000"/>
              <a:t>and they are usually stored as linked lists.</a:t>
            </a:r>
          </a:p>
        </p:txBody>
      </p:sp>
    </p:spTree>
    <p:extLst>
      <p:ext uri="{BB962C8B-B14F-4D97-AF65-F5344CB8AC3E}">
        <p14:creationId xmlns:p14="http://schemas.microsoft.com/office/powerpoint/2010/main" val="2136946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Working of HashSet in Java</a:t>
            </a:r>
            <a:endParaRPr lang="en-US"/>
          </a:p>
        </p:txBody>
      </p:sp>
      <p:sp>
        <p:nvSpPr>
          <p:cNvPr id="3" name="Content Placeholder 2"/>
          <p:cNvSpPr>
            <a:spLocks noGrp="1"/>
          </p:cNvSpPr>
          <p:nvPr>
            <p:ph idx="1"/>
          </p:nvPr>
        </p:nvSpPr>
        <p:spPr>
          <a:xfrm>
            <a:off x="191411" y="778566"/>
            <a:ext cx="8714050" cy="5577784"/>
          </a:xfrm>
        </p:spPr>
        <p:txBody>
          <a:bodyPr/>
          <a:lstStyle/>
          <a:p>
            <a:pPr algn="just">
              <a:spcBef>
                <a:spcPts val="600"/>
              </a:spcBef>
            </a:pPr>
            <a:r>
              <a:rPr lang="en-GB"/>
              <a:t>If have same hashcode then the </a:t>
            </a:r>
            <a:r>
              <a:rPr lang="en-GB" b="1">
                <a:solidFill>
                  <a:srgbClr val="00B0F0"/>
                </a:solidFill>
              </a:rPr>
              <a:t>equals()</a:t>
            </a:r>
            <a:r>
              <a:rPr lang="en-GB"/>
              <a:t> method will be called.</a:t>
            </a:r>
            <a:endParaRPr lang="en-US"/>
          </a:p>
          <a:p>
            <a:pPr lvl="1">
              <a:spcBef>
                <a:spcPts val="600"/>
              </a:spcBef>
            </a:pPr>
            <a:r>
              <a:rPr lang="en-GB"/>
              <a:t>return </a:t>
            </a:r>
            <a:r>
              <a:rPr lang="en-GB" b="1"/>
              <a:t>true</a:t>
            </a:r>
            <a:r>
              <a:rPr lang="en-GB"/>
              <a:t>: the call leaves the set unchanged and returns false.</a:t>
            </a:r>
          </a:p>
          <a:p>
            <a:pPr lvl="1" algn="just">
              <a:spcBef>
                <a:spcPts val="600"/>
              </a:spcBef>
            </a:pPr>
            <a:r>
              <a:rPr lang="en-GB"/>
              <a:t>Return </a:t>
            </a:r>
            <a:r>
              <a:rPr lang="en-GB" b="1"/>
              <a:t>false</a:t>
            </a:r>
            <a:r>
              <a:rPr lang="en-GB"/>
              <a:t>: grouped together of similar hashes is </a:t>
            </a:r>
            <a:r>
              <a:rPr lang="en-GB" b="1"/>
              <a:t>called a </a:t>
            </a:r>
            <a:r>
              <a:rPr lang="en-GB" b="1">
                <a:solidFill>
                  <a:srgbClr val="00B0F0"/>
                </a:solidFill>
              </a:rPr>
              <a:t>bucket</a:t>
            </a:r>
            <a:r>
              <a:rPr lang="en-GB" b="1"/>
              <a:t> </a:t>
            </a:r>
            <a:r>
              <a:rPr lang="en-GB"/>
              <a:t>and they are usually stored as linked lists.</a:t>
            </a:r>
          </a:p>
          <a:p>
            <a:pPr algn="just">
              <a:spcBef>
                <a:spcPts val="600"/>
              </a:spcBef>
            </a:pPr>
            <a:r>
              <a:rPr lang="en-GB" b="1"/>
              <a:t>Example</a:t>
            </a:r>
            <a:r>
              <a:rPr lang="en-GB"/>
              <a:t>, if we want to insert </a:t>
            </a:r>
            <a:r>
              <a:rPr lang="en-GB" b="1"/>
              <a:t>88</a:t>
            </a:r>
            <a:r>
              <a:rPr lang="en-GB"/>
              <a:t> in the following hash set:</a:t>
            </a:r>
          </a:p>
          <a:p>
            <a:pPr lvl="1" algn="just">
              <a:spcBef>
                <a:spcPts val="600"/>
              </a:spcBef>
            </a:pPr>
            <a:r>
              <a:rPr lang="en-GB"/>
              <a:t>We compute the hash of 88 which is 8, and we insert it to the end of the bucket with hash 8.</a:t>
            </a:r>
          </a:p>
          <a:p>
            <a:pPr algn="just">
              <a:spcBef>
                <a:spcPts val="600"/>
              </a:spcBef>
            </a:pPr>
            <a:endParaRPr lang="en-GB"/>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13</a:t>
            </a:fld>
            <a:endParaRPr lang="en-US"/>
          </a:p>
        </p:txBody>
      </p:sp>
      <p:pic>
        <p:nvPicPr>
          <p:cNvPr id="3074" name="Picture 2" descr="https://www.thecshandbook.com/public_html/img/uploads/hashs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0138" y="3875709"/>
            <a:ext cx="1706643" cy="244226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www.thecshandbook.com/public_html/img/uploads/hashsetinse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2184" y="3910979"/>
            <a:ext cx="2800350" cy="237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521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equals() and hashCode()</a:t>
            </a:r>
            <a:endParaRPr lang="en-US"/>
          </a:p>
        </p:txBody>
      </p:sp>
      <p:sp>
        <p:nvSpPr>
          <p:cNvPr id="3" name="Content Placeholder 2"/>
          <p:cNvSpPr>
            <a:spLocks noGrp="1"/>
          </p:cNvSpPr>
          <p:nvPr>
            <p:ph idx="1"/>
          </p:nvPr>
        </p:nvSpPr>
        <p:spPr/>
        <p:txBody>
          <a:bodyPr>
            <a:noAutofit/>
          </a:bodyPr>
          <a:lstStyle/>
          <a:p>
            <a:pPr algn="just"/>
            <a:r>
              <a:rPr lang="en-GB" sz="2000"/>
              <a:t>To store not duplicate the </a:t>
            </a:r>
            <a:r>
              <a:rPr lang="en-US" altLang="en-US" sz="2000"/>
              <a:t>user-defined class objects into HashSet: you must overriding equals() and hashCode() methods:</a:t>
            </a:r>
            <a:endParaRPr lang="en-US" sz="20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14</a:t>
            </a:fld>
            <a:endParaRPr lang="en-US"/>
          </a:p>
        </p:txBody>
      </p:sp>
      <p:sp>
        <p:nvSpPr>
          <p:cNvPr id="6" name="Rectangle 5"/>
          <p:cNvSpPr/>
          <p:nvPr/>
        </p:nvSpPr>
        <p:spPr>
          <a:xfrm>
            <a:off x="191410" y="1703952"/>
            <a:ext cx="4442351" cy="3816429"/>
          </a:xfrm>
          <a:prstGeom prst="rect">
            <a:avLst/>
          </a:prstGeom>
          <a:solidFill>
            <a:schemeClr val="bg1">
              <a:lumMod val="95000"/>
            </a:schemeClr>
          </a:solidFill>
        </p:spPr>
        <p:txBody>
          <a:bodyPr wrap="square">
            <a:noAutofit/>
          </a:bodyPr>
          <a:lstStyle/>
          <a:p>
            <a:r>
              <a:rPr lang="en-US" sz="1100">
                <a:solidFill>
                  <a:srgbClr val="646464"/>
                </a:solidFill>
                <a:latin typeface="Consolas" panose="020B0609020204030204" pitchFamily="49" charset="0"/>
              </a:rPr>
              <a:t>@Override</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public</a:t>
            </a:r>
            <a:r>
              <a:rPr lang="en-US" sz="1100" b="1">
                <a:solidFill>
                  <a:srgbClr val="000000"/>
                </a:solidFill>
                <a:latin typeface="Consolas" panose="020B0609020204030204" pitchFamily="49" charset="0"/>
              </a:rPr>
              <a:t> </a:t>
            </a:r>
            <a:r>
              <a:rPr lang="en-US" sz="1100" b="1">
                <a:solidFill>
                  <a:srgbClr val="7F0055"/>
                </a:solidFill>
                <a:latin typeface="Consolas" panose="020B0609020204030204" pitchFamily="49" charset="0"/>
              </a:rPr>
              <a:t>int</a:t>
            </a:r>
            <a:r>
              <a:rPr lang="en-US" sz="1100" b="1">
                <a:solidFill>
                  <a:srgbClr val="000000"/>
                </a:solidFill>
                <a:latin typeface="Consolas" panose="020B0609020204030204" pitchFamily="49" charset="0"/>
              </a:rPr>
              <a:t> hashCode() {</a:t>
            </a:r>
          </a:p>
          <a:p>
            <a:r>
              <a:rPr lang="en-US" sz="1100">
                <a:solidFill>
                  <a:srgbClr val="000000"/>
                </a:solidFill>
                <a:latin typeface="Consolas" panose="020B0609020204030204" pitchFamily="49" charset="0"/>
              </a:rPr>
              <a:t>    System.</a:t>
            </a:r>
            <a:r>
              <a:rPr lang="en-US" sz="1100" b="1" i="1">
                <a:solidFill>
                  <a:srgbClr val="0000C0"/>
                </a:solidFill>
                <a:latin typeface="Consolas" panose="020B0609020204030204" pitchFamily="49" charset="0"/>
              </a:rPr>
              <a:t>out</a:t>
            </a:r>
            <a:r>
              <a:rPr lang="en-US" sz="1100" b="1" i="1">
                <a:solidFill>
                  <a:srgbClr val="000000"/>
                </a:solidFill>
                <a:latin typeface="Consolas" panose="020B0609020204030204" pitchFamily="49" charset="0"/>
              </a:rPr>
              <a:t>.println(</a:t>
            </a:r>
            <a:r>
              <a:rPr lang="en-US" sz="1100" b="1" i="1">
                <a:solidFill>
                  <a:srgbClr val="2A00FF"/>
                </a:solidFill>
                <a:latin typeface="Consolas" panose="020B0609020204030204" pitchFamily="49" charset="0"/>
              </a:rPr>
              <a:t>"hashCode"</a:t>
            </a:r>
            <a:r>
              <a:rPr lang="en-US" sz="1100" b="1" i="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final</a:t>
            </a:r>
            <a:r>
              <a:rPr lang="en-US" sz="1100" b="1">
                <a:solidFill>
                  <a:srgbClr val="000000"/>
                </a:solidFill>
                <a:latin typeface="Consolas" panose="020B0609020204030204" pitchFamily="49" charset="0"/>
              </a:rPr>
              <a:t> </a:t>
            </a:r>
            <a:r>
              <a:rPr lang="en-US" sz="1100" b="1">
                <a:solidFill>
                  <a:srgbClr val="7F0055"/>
                </a:solidFill>
                <a:latin typeface="Consolas" panose="020B0609020204030204" pitchFamily="49" charset="0"/>
              </a:rPr>
              <a:t>int</a:t>
            </a:r>
            <a:r>
              <a:rPr lang="en-US" sz="1100" b="1">
                <a:solidFill>
                  <a:srgbClr val="000000"/>
                </a:solidFill>
                <a:latin typeface="Consolas" panose="020B0609020204030204" pitchFamily="49" charset="0"/>
              </a:rPr>
              <a:t> </a:t>
            </a:r>
            <a:r>
              <a:rPr lang="en-US" sz="1100" b="1">
                <a:solidFill>
                  <a:srgbClr val="6A3E3E"/>
                </a:solidFill>
                <a:latin typeface="Consolas" panose="020B0609020204030204" pitchFamily="49" charset="0"/>
              </a:rPr>
              <a:t>prime</a:t>
            </a:r>
            <a:r>
              <a:rPr lang="en-US" sz="1100" b="1">
                <a:solidFill>
                  <a:srgbClr val="000000"/>
                </a:solidFill>
                <a:latin typeface="Consolas" panose="020B0609020204030204" pitchFamily="49" charset="0"/>
              </a:rPr>
              <a:t> = 31;</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int</a:t>
            </a:r>
            <a:r>
              <a:rPr lang="en-US" sz="1100" b="1">
                <a:solidFill>
                  <a:srgbClr val="000000"/>
                </a:solidFill>
                <a:latin typeface="Consolas" panose="020B0609020204030204" pitchFamily="49" charset="0"/>
              </a:rPr>
              <a:t> </a:t>
            </a:r>
            <a:r>
              <a:rPr lang="en-US" sz="1100" b="1">
                <a:solidFill>
                  <a:srgbClr val="6A3E3E"/>
                </a:solidFill>
                <a:latin typeface="Consolas" panose="020B0609020204030204" pitchFamily="49" charset="0"/>
              </a:rPr>
              <a:t>result</a:t>
            </a:r>
            <a:r>
              <a:rPr lang="en-US" sz="1100" b="1">
                <a:solidFill>
                  <a:srgbClr val="000000"/>
                </a:solidFill>
                <a:latin typeface="Consolas" panose="020B0609020204030204" pitchFamily="49" charset="0"/>
              </a:rPr>
              <a:t> = 1;</a:t>
            </a: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result</a:t>
            </a:r>
            <a:r>
              <a:rPr lang="en-US" sz="1100">
                <a:solidFill>
                  <a:srgbClr val="000000"/>
                </a:solidFill>
                <a:latin typeface="Consolas" panose="020B0609020204030204" pitchFamily="49" charset="0"/>
              </a:rPr>
              <a:t> = </a:t>
            </a:r>
            <a:r>
              <a:rPr lang="en-US" sz="1100">
                <a:solidFill>
                  <a:srgbClr val="6A3E3E"/>
                </a:solidFill>
                <a:latin typeface="Consolas" panose="020B0609020204030204" pitchFamily="49" charset="0"/>
              </a:rPr>
              <a:t>prime</a:t>
            </a:r>
            <a:r>
              <a:rPr lang="en-US" sz="1100">
                <a:solidFill>
                  <a:srgbClr val="000000"/>
                </a:solidFill>
                <a:latin typeface="Consolas" panose="020B0609020204030204" pitchFamily="49" charset="0"/>
              </a:rPr>
              <a:t> * </a:t>
            </a:r>
            <a:r>
              <a:rPr lang="en-US" sz="1100">
                <a:solidFill>
                  <a:srgbClr val="6A3E3E"/>
                </a:solidFill>
                <a:latin typeface="Consolas" panose="020B0609020204030204" pitchFamily="49" charset="0"/>
              </a:rPr>
              <a:t>result</a:t>
            </a:r>
          </a:p>
          <a:p>
            <a:r>
              <a:rPr lang="en-US" sz="1100">
                <a:solidFill>
                  <a:srgbClr val="000000"/>
                </a:solidFill>
                <a:latin typeface="Consolas" panose="020B0609020204030204" pitchFamily="49" charset="0"/>
              </a:rPr>
              <a:t>        + ((</a:t>
            </a:r>
            <a:r>
              <a:rPr lang="en-US" sz="1100">
                <a:solidFill>
                  <a:srgbClr val="0000C0"/>
                </a:solidFill>
                <a:latin typeface="Consolas" panose="020B0609020204030204" pitchFamily="49" charset="0"/>
              </a:rPr>
              <a:t>courseCode</a:t>
            </a:r>
            <a:r>
              <a:rPr lang="en-US" sz="1100">
                <a:solidFill>
                  <a:srgbClr val="000000"/>
                </a:solidFill>
                <a:latin typeface="Consolas" panose="020B0609020204030204" pitchFamily="49" charset="0"/>
              </a:rPr>
              <a:t> == </a:t>
            </a:r>
            <a:r>
              <a:rPr lang="en-US" sz="1100" b="1">
                <a:solidFill>
                  <a:srgbClr val="7F0055"/>
                </a:solidFill>
                <a:latin typeface="Consolas" panose="020B0609020204030204" pitchFamily="49" charset="0"/>
              </a:rPr>
              <a:t>null</a:t>
            </a:r>
            <a:r>
              <a:rPr lang="en-US" sz="1100" b="1">
                <a:solidFill>
                  <a:srgbClr val="000000"/>
                </a:solidFill>
                <a:latin typeface="Consolas" panose="020B0609020204030204" pitchFamily="49" charset="0"/>
              </a:rPr>
              <a:t>) ? </a:t>
            </a:r>
          </a:p>
          <a:p>
            <a:r>
              <a:rPr lang="en-US" sz="1100" b="1">
                <a:solidFill>
                  <a:srgbClr val="000000"/>
                </a:solidFill>
                <a:latin typeface="Consolas" panose="020B0609020204030204" pitchFamily="49" charset="0"/>
              </a:rPr>
              <a:t>				0 : </a:t>
            </a:r>
            <a:r>
              <a:rPr lang="en-US" sz="1100" b="1">
                <a:solidFill>
                  <a:srgbClr val="0000C0"/>
                </a:solidFill>
                <a:latin typeface="Consolas" panose="020B0609020204030204" pitchFamily="49" charset="0"/>
              </a:rPr>
              <a:t>courseCode</a:t>
            </a:r>
            <a:r>
              <a:rPr lang="en-US" sz="1100" b="1">
                <a:solidFill>
                  <a:srgbClr val="000000"/>
                </a:solidFill>
                <a:latin typeface="Consolas" panose="020B0609020204030204" pitchFamily="49" charset="0"/>
              </a:rPr>
              <a:t>.hashCode());</a:t>
            </a:r>
          </a:p>
          <a:p>
            <a:r>
              <a:rPr lang="en-GB" sz="1100">
                <a:solidFill>
                  <a:srgbClr val="000000"/>
                </a:solidFill>
                <a:latin typeface="Consolas" panose="020B0609020204030204" pitchFamily="49" charset="0"/>
              </a:rPr>
              <a:t>    </a:t>
            </a:r>
            <a:r>
              <a:rPr lang="en-GB" sz="1100">
                <a:solidFill>
                  <a:srgbClr val="6A3E3E"/>
                </a:solidFill>
                <a:latin typeface="Consolas" panose="020B0609020204030204" pitchFamily="49" charset="0"/>
              </a:rPr>
              <a:t>result</a:t>
            </a:r>
            <a:r>
              <a:rPr lang="en-GB" sz="1100">
                <a:solidFill>
                  <a:srgbClr val="000000"/>
                </a:solidFill>
                <a:latin typeface="Consolas" panose="020B0609020204030204" pitchFamily="49" charset="0"/>
              </a:rPr>
              <a:t> = </a:t>
            </a:r>
            <a:r>
              <a:rPr lang="en-GB" sz="1100">
                <a:solidFill>
                  <a:srgbClr val="6A3E3E"/>
                </a:solidFill>
                <a:latin typeface="Consolas" panose="020B0609020204030204" pitchFamily="49" charset="0"/>
              </a:rPr>
              <a:t>prime</a:t>
            </a:r>
            <a:r>
              <a:rPr lang="en-GB" sz="1100">
                <a:solidFill>
                  <a:srgbClr val="000000"/>
                </a:solidFill>
                <a:latin typeface="Consolas" panose="020B0609020204030204" pitchFamily="49" charset="0"/>
              </a:rPr>
              <a:t> * </a:t>
            </a:r>
            <a:r>
              <a:rPr lang="en-GB" sz="1100">
                <a:solidFill>
                  <a:srgbClr val="6A3E3E"/>
                </a:solidFill>
                <a:latin typeface="Consolas" panose="020B0609020204030204" pitchFamily="49" charset="0"/>
              </a:rPr>
              <a:t>result</a:t>
            </a:r>
            <a:r>
              <a:rPr lang="en-GB" sz="1100">
                <a:solidFill>
                  <a:srgbClr val="000000"/>
                </a:solidFill>
                <a:latin typeface="Consolas" panose="020B0609020204030204" pitchFamily="49" charset="0"/>
              </a:rPr>
              <a:t> + ((</a:t>
            </a:r>
            <a:r>
              <a:rPr lang="en-GB" sz="1100">
                <a:solidFill>
                  <a:srgbClr val="0000C0"/>
                </a:solidFill>
                <a:latin typeface="Consolas" panose="020B0609020204030204" pitchFamily="49" charset="0"/>
              </a:rPr>
              <a:t>courseId</a:t>
            </a:r>
            <a:r>
              <a:rPr lang="en-GB" sz="1100">
                <a:solidFill>
                  <a:srgbClr val="000000"/>
                </a:solidFill>
                <a:latin typeface="Consolas" panose="020B0609020204030204" pitchFamily="49" charset="0"/>
              </a:rPr>
              <a:t> == </a:t>
            </a:r>
            <a:r>
              <a:rPr lang="en-GB" sz="1100" b="1">
                <a:solidFill>
                  <a:srgbClr val="7F0055"/>
                </a:solidFill>
                <a:latin typeface="Consolas" panose="020B0609020204030204" pitchFamily="49" charset="0"/>
              </a:rPr>
              <a:t>null</a:t>
            </a:r>
            <a:r>
              <a:rPr lang="en-GB" sz="1100" b="1">
                <a:solidFill>
                  <a:srgbClr val="000000"/>
                </a:solidFill>
                <a:latin typeface="Consolas" panose="020B0609020204030204" pitchFamily="49" charset="0"/>
              </a:rPr>
              <a:t>) ? </a:t>
            </a:r>
          </a:p>
          <a:p>
            <a:r>
              <a:rPr lang="en-GB" sz="1100" b="1">
                <a:solidFill>
                  <a:srgbClr val="000000"/>
                </a:solidFill>
                <a:latin typeface="Consolas" panose="020B0609020204030204" pitchFamily="49" charset="0"/>
              </a:rPr>
              <a:t>				0 : </a:t>
            </a:r>
            <a:r>
              <a:rPr lang="en-GB" sz="1100" b="1">
                <a:solidFill>
                  <a:srgbClr val="0000C0"/>
                </a:solidFill>
                <a:latin typeface="Consolas" panose="020B0609020204030204" pitchFamily="49" charset="0"/>
              </a:rPr>
              <a:t>courseId</a:t>
            </a:r>
            <a:r>
              <a:rPr lang="en-GB" sz="1100" b="1">
                <a:solidFill>
                  <a:srgbClr val="000000"/>
                </a:solidFill>
                <a:latin typeface="Consolas" panose="020B0609020204030204" pitchFamily="49" charset="0"/>
              </a:rPr>
              <a:t>.hashCode());</a:t>
            </a: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result</a:t>
            </a:r>
            <a:r>
              <a:rPr lang="en-US" sz="1100">
                <a:solidFill>
                  <a:srgbClr val="000000"/>
                </a:solidFill>
                <a:latin typeface="Consolas" panose="020B0609020204030204" pitchFamily="49" charset="0"/>
              </a:rPr>
              <a:t> = </a:t>
            </a:r>
            <a:r>
              <a:rPr lang="en-US" sz="1100">
                <a:solidFill>
                  <a:srgbClr val="6A3E3E"/>
                </a:solidFill>
                <a:latin typeface="Consolas" panose="020B0609020204030204" pitchFamily="49" charset="0"/>
              </a:rPr>
              <a:t>prime</a:t>
            </a:r>
            <a:r>
              <a:rPr lang="en-US" sz="1100">
                <a:solidFill>
                  <a:srgbClr val="000000"/>
                </a:solidFill>
                <a:latin typeface="Consolas" panose="020B0609020204030204" pitchFamily="49" charset="0"/>
              </a:rPr>
              <a:t> * </a:t>
            </a:r>
            <a:r>
              <a:rPr lang="en-US" sz="1100">
                <a:solidFill>
                  <a:srgbClr val="6A3E3E"/>
                </a:solidFill>
                <a:latin typeface="Consolas" panose="020B0609020204030204" pitchFamily="49" charset="0"/>
              </a:rPr>
              <a:t>result</a:t>
            </a:r>
          </a:p>
          <a:p>
            <a:r>
              <a:rPr lang="en-US" sz="1100">
                <a:solidFill>
                  <a:srgbClr val="000000"/>
                </a:solidFill>
                <a:latin typeface="Consolas" panose="020B0609020204030204" pitchFamily="49" charset="0"/>
              </a:rPr>
              <a:t>        + ((</a:t>
            </a:r>
            <a:r>
              <a:rPr lang="en-US" sz="1100">
                <a:solidFill>
                  <a:srgbClr val="0000C0"/>
                </a:solidFill>
                <a:latin typeface="Consolas" panose="020B0609020204030204" pitchFamily="49" charset="0"/>
              </a:rPr>
              <a:t>courseTitle</a:t>
            </a:r>
            <a:r>
              <a:rPr lang="en-US" sz="1100">
                <a:solidFill>
                  <a:srgbClr val="000000"/>
                </a:solidFill>
                <a:latin typeface="Consolas" panose="020B0609020204030204" pitchFamily="49" charset="0"/>
              </a:rPr>
              <a:t> == </a:t>
            </a:r>
            <a:r>
              <a:rPr lang="en-US" sz="1100" b="1">
                <a:solidFill>
                  <a:srgbClr val="7F0055"/>
                </a:solidFill>
                <a:latin typeface="Consolas" panose="020B0609020204030204" pitchFamily="49" charset="0"/>
              </a:rPr>
              <a:t>null</a:t>
            </a:r>
            <a:r>
              <a:rPr lang="en-US" sz="1100" b="1">
                <a:solidFill>
                  <a:srgbClr val="000000"/>
                </a:solidFill>
                <a:latin typeface="Consolas" panose="020B0609020204030204" pitchFamily="49" charset="0"/>
              </a:rPr>
              <a:t>) ? </a:t>
            </a:r>
          </a:p>
          <a:p>
            <a:r>
              <a:rPr lang="en-US" sz="1100" b="1">
                <a:solidFill>
                  <a:srgbClr val="000000"/>
                </a:solidFill>
                <a:latin typeface="Consolas" panose="020B0609020204030204" pitchFamily="49" charset="0"/>
              </a:rPr>
              <a:t>				0 : </a:t>
            </a:r>
            <a:r>
              <a:rPr lang="en-US" sz="1100" b="1">
                <a:solidFill>
                  <a:srgbClr val="0000C0"/>
                </a:solidFill>
                <a:latin typeface="Consolas" panose="020B0609020204030204" pitchFamily="49" charset="0"/>
              </a:rPr>
              <a:t>courseTitle</a:t>
            </a:r>
            <a:r>
              <a:rPr lang="en-US" sz="1100" b="1">
                <a:solidFill>
                  <a:srgbClr val="000000"/>
                </a:solidFill>
                <a:latin typeface="Consolas" panose="020B0609020204030204" pitchFamily="49" charset="0"/>
              </a:rPr>
              <a:t>.hashCode());</a:t>
            </a: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result</a:t>
            </a:r>
            <a:r>
              <a:rPr lang="en-US" sz="1100">
                <a:solidFill>
                  <a:srgbClr val="000000"/>
                </a:solidFill>
                <a:latin typeface="Consolas" panose="020B0609020204030204" pitchFamily="49" charset="0"/>
              </a:rPr>
              <a:t> = </a:t>
            </a:r>
            <a:r>
              <a:rPr lang="en-US" sz="1100">
                <a:solidFill>
                  <a:srgbClr val="6A3E3E"/>
                </a:solidFill>
                <a:latin typeface="Consolas" panose="020B0609020204030204" pitchFamily="49" charset="0"/>
              </a:rPr>
              <a:t>prime</a:t>
            </a:r>
            <a:r>
              <a:rPr lang="en-US" sz="1100">
                <a:solidFill>
                  <a:srgbClr val="000000"/>
                </a:solidFill>
                <a:latin typeface="Consolas" panose="020B0609020204030204" pitchFamily="49" charset="0"/>
              </a:rPr>
              <a:t> * </a:t>
            </a:r>
            <a:r>
              <a:rPr lang="en-US" sz="1100">
                <a:solidFill>
                  <a:srgbClr val="6A3E3E"/>
                </a:solidFill>
                <a:latin typeface="Consolas" panose="020B0609020204030204" pitchFamily="49" charset="0"/>
              </a:rPr>
              <a:t>result</a:t>
            </a:r>
            <a:r>
              <a:rPr lang="en-US" sz="1100">
                <a:solidFill>
                  <a:srgbClr val="000000"/>
                </a:solidFill>
                <a:latin typeface="Consolas" panose="020B0609020204030204" pitchFamily="49" charset="0"/>
              </a:rPr>
              <a:t> + </a:t>
            </a:r>
            <a:r>
              <a:rPr lang="en-US" sz="1100">
                <a:solidFill>
                  <a:srgbClr val="0000C0"/>
                </a:solidFill>
                <a:latin typeface="Consolas" panose="020B0609020204030204" pitchFamily="49" charset="0"/>
              </a:rPr>
              <a:t>numOfCredits</a:t>
            </a:r>
            <a:r>
              <a:rPr lang="en-US" sz="1100">
                <a:solidFill>
                  <a:srgbClr val="000000"/>
                </a:solidFill>
                <a:latin typeface="Consolas" panose="020B0609020204030204" pitchFamily="49" charset="0"/>
              </a:rPr>
              <a:t>;</a:t>
            </a:r>
          </a:p>
          <a:p>
            <a:r>
              <a:rPr lang="en-GB" sz="1100">
                <a:solidFill>
                  <a:srgbClr val="000000"/>
                </a:solidFill>
                <a:latin typeface="Consolas" panose="020B0609020204030204" pitchFamily="49" charset="0"/>
              </a:rPr>
              <a:t>    </a:t>
            </a:r>
            <a:r>
              <a:rPr lang="en-GB" sz="1100">
                <a:solidFill>
                  <a:srgbClr val="6A3E3E"/>
                </a:solidFill>
                <a:latin typeface="Consolas" panose="020B0609020204030204" pitchFamily="49" charset="0"/>
              </a:rPr>
              <a:t>result</a:t>
            </a:r>
            <a:r>
              <a:rPr lang="en-GB" sz="1100">
                <a:solidFill>
                  <a:srgbClr val="000000"/>
                </a:solidFill>
                <a:latin typeface="Consolas" panose="020B0609020204030204" pitchFamily="49" charset="0"/>
              </a:rPr>
              <a:t> = </a:t>
            </a:r>
            <a:r>
              <a:rPr lang="en-GB" sz="1100">
                <a:solidFill>
                  <a:srgbClr val="6A3E3E"/>
                </a:solidFill>
                <a:latin typeface="Consolas" panose="020B0609020204030204" pitchFamily="49" charset="0"/>
              </a:rPr>
              <a:t>prime</a:t>
            </a:r>
            <a:r>
              <a:rPr lang="en-GB" sz="1100">
                <a:solidFill>
                  <a:srgbClr val="000000"/>
                </a:solidFill>
                <a:latin typeface="Consolas" panose="020B0609020204030204" pitchFamily="49" charset="0"/>
              </a:rPr>
              <a:t> * </a:t>
            </a:r>
            <a:r>
              <a:rPr lang="en-GB" sz="1100">
                <a:solidFill>
                  <a:srgbClr val="6A3E3E"/>
                </a:solidFill>
                <a:latin typeface="Consolas" panose="020B0609020204030204" pitchFamily="49" charset="0"/>
              </a:rPr>
              <a:t>result</a:t>
            </a:r>
            <a:r>
              <a:rPr lang="en-GB" sz="1100">
                <a:solidFill>
                  <a:srgbClr val="000000"/>
                </a:solidFill>
                <a:latin typeface="Consolas" panose="020B0609020204030204" pitchFamily="49" charset="0"/>
              </a:rPr>
              <a:t> + ((</a:t>
            </a:r>
            <a:r>
              <a:rPr lang="en-GB" sz="1100">
                <a:solidFill>
                  <a:srgbClr val="0000C0"/>
                </a:solidFill>
                <a:latin typeface="Consolas" panose="020B0609020204030204" pitchFamily="49" charset="0"/>
              </a:rPr>
              <a:t>subjectId</a:t>
            </a:r>
            <a:r>
              <a:rPr lang="en-GB" sz="1100">
                <a:solidFill>
                  <a:srgbClr val="000000"/>
                </a:solidFill>
                <a:latin typeface="Consolas" panose="020B0609020204030204" pitchFamily="49" charset="0"/>
              </a:rPr>
              <a:t> == </a:t>
            </a:r>
            <a:r>
              <a:rPr lang="en-GB" sz="1100" b="1">
                <a:solidFill>
                  <a:srgbClr val="7F0055"/>
                </a:solidFill>
                <a:latin typeface="Consolas" panose="020B0609020204030204" pitchFamily="49" charset="0"/>
              </a:rPr>
              <a:t>null</a:t>
            </a:r>
            <a:r>
              <a:rPr lang="en-GB" sz="1100" b="1">
                <a:solidFill>
                  <a:srgbClr val="000000"/>
                </a:solidFill>
                <a:latin typeface="Consolas" panose="020B0609020204030204" pitchFamily="49" charset="0"/>
              </a:rPr>
              <a:t>) ? </a:t>
            </a:r>
          </a:p>
          <a:p>
            <a:r>
              <a:rPr lang="en-GB" sz="1100" b="1">
                <a:solidFill>
                  <a:srgbClr val="000000"/>
                </a:solidFill>
                <a:latin typeface="Consolas" panose="020B0609020204030204" pitchFamily="49" charset="0"/>
              </a:rPr>
              <a:t>				0 : </a:t>
            </a:r>
            <a:r>
              <a:rPr lang="en-GB" sz="1100" b="1">
                <a:solidFill>
                  <a:srgbClr val="0000C0"/>
                </a:solidFill>
                <a:latin typeface="Consolas" panose="020B0609020204030204" pitchFamily="49" charset="0"/>
              </a:rPr>
              <a:t>subjectId</a:t>
            </a:r>
            <a:r>
              <a:rPr lang="en-GB" sz="1100" b="1">
                <a:solidFill>
                  <a:srgbClr val="000000"/>
                </a:solidFill>
                <a:latin typeface="Consolas" panose="020B0609020204030204" pitchFamily="49" charset="0"/>
              </a:rPr>
              <a:t>.hashCode());</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return</a:t>
            </a:r>
            <a:r>
              <a:rPr lang="en-US" sz="1100" b="1">
                <a:solidFill>
                  <a:srgbClr val="000000"/>
                </a:solidFill>
                <a:latin typeface="Consolas" panose="020B0609020204030204" pitchFamily="49" charset="0"/>
              </a:rPr>
              <a:t> </a:t>
            </a:r>
            <a:r>
              <a:rPr lang="en-US" sz="1100" b="1">
                <a:solidFill>
                  <a:srgbClr val="6A3E3E"/>
                </a:solidFill>
                <a:latin typeface="Consolas" panose="020B0609020204030204" pitchFamily="49" charset="0"/>
              </a:rPr>
              <a:t>result</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p>
        </p:txBody>
      </p:sp>
      <p:sp>
        <p:nvSpPr>
          <p:cNvPr id="8" name="Rectangle 7"/>
          <p:cNvSpPr/>
          <p:nvPr/>
        </p:nvSpPr>
        <p:spPr>
          <a:xfrm>
            <a:off x="4633763" y="1703952"/>
            <a:ext cx="4358860" cy="3816429"/>
          </a:xfrm>
          <a:prstGeom prst="rect">
            <a:avLst/>
          </a:prstGeom>
          <a:solidFill>
            <a:schemeClr val="bg1">
              <a:lumMod val="95000"/>
            </a:schemeClr>
          </a:solidFill>
        </p:spPr>
        <p:txBody>
          <a:bodyPr wrap="square">
            <a:spAutoFit/>
          </a:bodyPr>
          <a:lstStyle/>
          <a:p>
            <a:r>
              <a:rPr lang="en-US" sz="1100">
                <a:solidFill>
                  <a:srgbClr val="000000"/>
                </a:solidFill>
                <a:latin typeface="Consolas" panose="020B0609020204030204" pitchFamily="49" charset="0"/>
              </a:rPr>
              <a:t>  </a:t>
            </a:r>
            <a:r>
              <a:rPr lang="en-US" sz="1100">
                <a:solidFill>
                  <a:srgbClr val="646464"/>
                </a:solidFill>
                <a:latin typeface="Consolas" panose="020B0609020204030204" pitchFamily="49" charset="0"/>
              </a:rPr>
              <a:t>@Override</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public</a:t>
            </a:r>
            <a:r>
              <a:rPr lang="en-US" sz="1100" b="1">
                <a:solidFill>
                  <a:srgbClr val="000000"/>
                </a:solidFill>
                <a:latin typeface="Consolas" panose="020B0609020204030204" pitchFamily="49" charset="0"/>
              </a:rPr>
              <a:t> </a:t>
            </a:r>
            <a:r>
              <a:rPr lang="en-US" sz="1100" b="1">
                <a:solidFill>
                  <a:srgbClr val="7F0055"/>
                </a:solidFill>
                <a:latin typeface="Consolas" panose="020B0609020204030204" pitchFamily="49" charset="0"/>
              </a:rPr>
              <a:t>boolean</a:t>
            </a:r>
            <a:r>
              <a:rPr lang="en-US" sz="1100" b="1">
                <a:solidFill>
                  <a:srgbClr val="000000"/>
                </a:solidFill>
                <a:latin typeface="Consolas" panose="020B0609020204030204" pitchFamily="49" charset="0"/>
              </a:rPr>
              <a:t> equals(Object </a:t>
            </a:r>
            <a:r>
              <a:rPr lang="en-US" sz="1100" b="1">
                <a:solidFill>
                  <a:srgbClr val="6A3E3E"/>
                </a:solidFill>
                <a:latin typeface="Consolas" panose="020B0609020204030204" pitchFamily="49" charset="0"/>
              </a:rPr>
              <a:t>obj</a:t>
            </a:r>
            <a:r>
              <a:rPr lang="en-US" sz="1100" b="1">
                <a:solidFill>
                  <a:srgbClr val="000000"/>
                </a:solidFill>
                <a:latin typeface="Consolas" panose="020B0609020204030204" pitchFamily="49" charset="0"/>
              </a:rPr>
              <a:t>) {</a:t>
            </a:r>
          </a:p>
          <a:p>
            <a:r>
              <a:rPr lang="en-US" sz="1100">
                <a:solidFill>
                  <a:srgbClr val="000000"/>
                </a:solidFill>
                <a:latin typeface="Consolas" panose="020B0609020204030204" pitchFamily="49" charset="0"/>
              </a:rPr>
              <a:t>    System.</a:t>
            </a:r>
            <a:r>
              <a:rPr lang="en-US" sz="1100" b="1" i="1">
                <a:solidFill>
                  <a:srgbClr val="0000C0"/>
                </a:solidFill>
                <a:latin typeface="Consolas" panose="020B0609020204030204" pitchFamily="49" charset="0"/>
              </a:rPr>
              <a:t>out</a:t>
            </a:r>
            <a:r>
              <a:rPr lang="en-US" sz="1100" b="1" i="1">
                <a:solidFill>
                  <a:srgbClr val="000000"/>
                </a:solidFill>
                <a:latin typeface="Consolas" panose="020B0609020204030204" pitchFamily="49" charset="0"/>
              </a:rPr>
              <a:t>.println(</a:t>
            </a:r>
            <a:r>
              <a:rPr lang="en-US" sz="1100" b="1" i="1">
                <a:solidFill>
                  <a:srgbClr val="2A00FF"/>
                </a:solidFill>
                <a:latin typeface="Consolas" panose="020B0609020204030204" pitchFamily="49" charset="0"/>
              </a:rPr>
              <a:t>"equals(): "</a:t>
            </a:r>
            <a:r>
              <a:rPr lang="en-US" sz="1100" b="1" i="1">
                <a:solidFill>
                  <a:srgbClr val="000000"/>
                </a:solidFill>
                <a:latin typeface="Consolas" panose="020B0609020204030204" pitchFamily="49" charset="0"/>
              </a:rPr>
              <a:t>+ </a:t>
            </a:r>
            <a:r>
              <a:rPr lang="en-US" sz="1100" b="1" i="1">
                <a:solidFill>
                  <a:srgbClr val="6A3E3E"/>
                </a:solidFill>
                <a:latin typeface="Consolas" panose="020B0609020204030204" pitchFamily="49" charset="0"/>
              </a:rPr>
              <a:t>obj</a:t>
            </a:r>
            <a:r>
              <a:rPr lang="en-US" sz="1100" b="1" i="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if</a:t>
            </a:r>
            <a:r>
              <a:rPr lang="en-US" sz="1100" b="1">
                <a:solidFill>
                  <a:srgbClr val="000000"/>
                </a:solidFill>
                <a:latin typeface="Consolas" panose="020B0609020204030204" pitchFamily="49" charset="0"/>
              </a:rPr>
              <a:t> (</a:t>
            </a:r>
            <a:r>
              <a:rPr lang="en-US" sz="1100" b="1">
                <a:solidFill>
                  <a:srgbClr val="7F0055"/>
                </a:solidFill>
                <a:latin typeface="Consolas" panose="020B0609020204030204" pitchFamily="49" charset="0"/>
              </a:rPr>
              <a:t>this</a:t>
            </a:r>
            <a:r>
              <a:rPr lang="en-US" sz="1100" b="1">
                <a:solidFill>
                  <a:srgbClr val="000000"/>
                </a:solidFill>
                <a:latin typeface="Consolas" panose="020B0609020204030204" pitchFamily="49" charset="0"/>
              </a:rPr>
              <a:t> == </a:t>
            </a:r>
            <a:r>
              <a:rPr lang="en-US" sz="1100" b="1">
                <a:solidFill>
                  <a:srgbClr val="6A3E3E"/>
                </a:solidFill>
                <a:latin typeface="Consolas" panose="020B0609020204030204" pitchFamily="49" charset="0"/>
              </a:rPr>
              <a:t>obj</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return</a:t>
            </a:r>
            <a:r>
              <a:rPr lang="en-US" sz="1100" b="1">
                <a:solidFill>
                  <a:srgbClr val="000000"/>
                </a:solidFill>
                <a:latin typeface="Consolas" panose="020B0609020204030204" pitchFamily="49" charset="0"/>
              </a:rPr>
              <a:t> </a:t>
            </a:r>
            <a:r>
              <a:rPr lang="en-US" sz="1100" b="1">
                <a:solidFill>
                  <a:srgbClr val="7F0055"/>
                </a:solidFill>
                <a:latin typeface="Consolas" panose="020B0609020204030204" pitchFamily="49" charset="0"/>
              </a:rPr>
              <a:t>true</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if</a:t>
            </a:r>
            <a:r>
              <a:rPr lang="en-US" sz="1100" b="1">
                <a:solidFill>
                  <a:srgbClr val="000000"/>
                </a:solidFill>
                <a:latin typeface="Consolas" panose="020B0609020204030204" pitchFamily="49" charset="0"/>
              </a:rPr>
              <a:t> (</a:t>
            </a:r>
            <a:r>
              <a:rPr lang="en-US" sz="1100" b="1">
                <a:solidFill>
                  <a:srgbClr val="6A3E3E"/>
                </a:solidFill>
                <a:latin typeface="Consolas" panose="020B0609020204030204" pitchFamily="49" charset="0"/>
              </a:rPr>
              <a:t>obj</a:t>
            </a:r>
            <a:r>
              <a:rPr lang="en-US" sz="1100" b="1">
                <a:solidFill>
                  <a:srgbClr val="000000"/>
                </a:solidFill>
                <a:latin typeface="Consolas" panose="020B0609020204030204" pitchFamily="49" charset="0"/>
              </a:rPr>
              <a:t> == </a:t>
            </a:r>
            <a:r>
              <a:rPr lang="en-US" sz="1100" b="1">
                <a:solidFill>
                  <a:srgbClr val="7F0055"/>
                </a:solidFill>
                <a:latin typeface="Consolas" panose="020B0609020204030204" pitchFamily="49" charset="0"/>
              </a:rPr>
              <a:t>null</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return</a:t>
            </a:r>
            <a:r>
              <a:rPr lang="en-US" sz="1100" b="1">
                <a:solidFill>
                  <a:srgbClr val="000000"/>
                </a:solidFill>
                <a:latin typeface="Consolas" panose="020B0609020204030204" pitchFamily="49" charset="0"/>
              </a:rPr>
              <a:t> </a:t>
            </a:r>
            <a:r>
              <a:rPr lang="en-US" sz="1100" b="1">
                <a:solidFill>
                  <a:srgbClr val="7F0055"/>
                </a:solidFill>
                <a:latin typeface="Consolas" panose="020B0609020204030204" pitchFamily="49" charset="0"/>
              </a:rPr>
              <a:t>false</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if</a:t>
            </a:r>
            <a:r>
              <a:rPr lang="en-US" sz="1100" b="1">
                <a:solidFill>
                  <a:srgbClr val="000000"/>
                </a:solidFill>
                <a:latin typeface="Consolas" panose="020B0609020204030204" pitchFamily="49" charset="0"/>
              </a:rPr>
              <a:t> (getClass() != </a:t>
            </a:r>
            <a:r>
              <a:rPr lang="en-US" sz="1100" b="1">
                <a:solidFill>
                  <a:srgbClr val="6A3E3E"/>
                </a:solidFill>
                <a:latin typeface="Consolas" panose="020B0609020204030204" pitchFamily="49" charset="0"/>
              </a:rPr>
              <a:t>obj</a:t>
            </a:r>
            <a:r>
              <a:rPr lang="en-US" sz="1100" b="1">
                <a:solidFill>
                  <a:srgbClr val="000000"/>
                </a:solidFill>
                <a:latin typeface="Consolas" panose="020B0609020204030204" pitchFamily="49" charset="0"/>
              </a:rPr>
              <a:t>.getClass())</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return</a:t>
            </a:r>
            <a:r>
              <a:rPr lang="en-US" sz="1100" b="1">
                <a:solidFill>
                  <a:srgbClr val="000000"/>
                </a:solidFill>
                <a:latin typeface="Consolas" panose="020B0609020204030204" pitchFamily="49" charset="0"/>
              </a:rPr>
              <a:t> </a:t>
            </a:r>
            <a:r>
              <a:rPr lang="en-US" sz="1100" b="1">
                <a:solidFill>
                  <a:srgbClr val="7F0055"/>
                </a:solidFill>
                <a:latin typeface="Consolas" panose="020B0609020204030204" pitchFamily="49" charset="0"/>
              </a:rPr>
              <a:t>false</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Course </a:t>
            </a:r>
            <a:r>
              <a:rPr lang="en-US" sz="1100">
                <a:solidFill>
                  <a:srgbClr val="6A3E3E"/>
                </a:solidFill>
                <a:latin typeface="Consolas" panose="020B0609020204030204" pitchFamily="49" charset="0"/>
              </a:rPr>
              <a:t>other</a:t>
            </a:r>
            <a:r>
              <a:rPr lang="en-US" sz="1100">
                <a:solidFill>
                  <a:srgbClr val="000000"/>
                </a:solidFill>
                <a:latin typeface="Consolas" panose="020B0609020204030204" pitchFamily="49" charset="0"/>
              </a:rPr>
              <a:t> = (Course) </a:t>
            </a:r>
            <a:r>
              <a:rPr lang="en-US" sz="1100">
                <a:solidFill>
                  <a:srgbClr val="6A3E3E"/>
                </a:solidFill>
                <a:latin typeface="Consolas" panose="020B0609020204030204" pitchFamily="49" charset="0"/>
              </a:rPr>
              <a:t>obj</a:t>
            </a:r>
            <a:r>
              <a:rPr lang="en-US" sz="1100">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if</a:t>
            </a:r>
            <a:r>
              <a:rPr lang="en-US" sz="1100" b="1">
                <a:solidFill>
                  <a:srgbClr val="000000"/>
                </a:solidFill>
                <a:latin typeface="Consolas" panose="020B0609020204030204" pitchFamily="49" charset="0"/>
              </a:rPr>
              <a:t> (</a:t>
            </a:r>
            <a:r>
              <a:rPr lang="en-US" sz="1100" b="1">
                <a:solidFill>
                  <a:srgbClr val="0000C0"/>
                </a:solidFill>
                <a:latin typeface="Consolas" panose="020B0609020204030204" pitchFamily="49" charset="0"/>
              </a:rPr>
              <a:t>courseCode</a:t>
            </a:r>
            <a:r>
              <a:rPr lang="en-US" sz="1100" b="1">
                <a:solidFill>
                  <a:srgbClr val="000000"/>
                </a:solidFill>
                <a:latin typeface="Consolas" panose="020B0609020204030204" pitchFamily="49" charset="0"/>
              </a:rPr>
              <a:t> == </a:t>
            </a:r>
            <a:r>
              <a:rPr lang="en-US" sz="1100" b="1">
                <a:solidFill>
                  <a:srgbClr val="7F0055"/>
                </a:solidFill>
                <a:latin typeface="Consolas" panose="020B0609020204030204" pitchFamily="49" charset="0"/>
              </a:rPr>
              <a:t>null</a:t>
            </a:r>
            <a:r>
              <a:rPr lang="en-US" sz="1100" b="1">
                <a:solidFill>
                  <a:srgbClr val="000000"/>
                </a:solidFill>
                <a:latin typeface="Consolas" panose="020B0609020204030204" pitchFamily="49" charset="0"/>
              </a:rPr>
              <a:t>) {</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if</a:t>
            </a:r>
            <a:r>
              <a:rPr lang="en-US" sz="1100" b="1">
                <a:solidFill>
                  <a:srgbClr val="000000"/>
                </a:solidFill>
                <a:latin typeface="Consolas" panose="020B0609020204030204" pitchFamily="49" charset="0"/>
              </a:rPr>
              <a:t> (</a:t>
            </a:r>
            <a:r>
              <a:rPr lang="en-US" sz="1100" b="1">
                <a:solidFill>
                  <a:srgbClr val="6A3E3E"/>
                </a:solidFill>
                <a:latin typeface="Consolas" panose="020B0609020204030204" pitchFamily="49" charset="0"/>
              </a:rPr>
              <a:t>other</a:t>
            </a:r>
            <a:r>
              <a:rPr lang="en-US" sz="1100" b="1">
                <a:solidFill>
                  <a:srgbClr val="000000"/>
                </a:solidFill>
                <a:latin typeface="Consolas" panose="020B0609020204030204" pitchFamily="49" charset="0"/>
              </a:rPr>
              <a:t>.</a:t>
            </a:r>
            <a:r>
              <a:rPr lang="en-US" sz="1100" b="1">
                <a:solidFill>
                  <a:srgbClr val="0000C0"/>
                </a:solidFill>
                <a:latin typeface="Consolas" panose="020B0609020204030204" pitchFamily="49" charset="0"/>
              </a:rPr>
              <a:t>courseCode</a:t>
            </a:r>
            <a:r>
              <a:rPr lang="en-US" sz="1100" b="1">
                <a:solidFill>
                  <a:srgbClr val="000000"/>
                </a:solidFill>
                <a:latin typeface="Consolas" panose="020B0609020204030204" pitchFamily="49" charset="0"/>
              </a:rPr>
              <a:t> != </a:t>
            </a:r>
            <a:r>
              <a:rPr lang="en-US" sz="1100" b="1">
                <a:solidFill>
                  <a:srgbClr val="7F0055"/>
                </a:solidFill>
                <a:latin typeface="Consolas" panose="020B0609020204030204" pitchFamily="49" charset="0"/>
              </a:rPr>
              <a:t>null</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return</a:t>
            </a:r>
            <a:r>
              <a:rPr lang="en-US" sz="1100" b="1">
                <a:solidFill>
                  <a:srgbClr val="000000"/>
                </a:solidFill>
                <a:latin typeface="Consolas" panose="020B0609020204030204" pitchFamily="49" charset="0"/>
              </a:rPr>
              <a:t> </a:t>
            </a:r>
            <a:r>
              <a:rPr lang="en-US" sz="1100" b="1">
                <a:solidFill>
                  <a:srgbClr val="7F0055"/>
                </a:solidFill>
                <a:latin typeface="Consolas" panose="020B0609020204030204" pitchFamily="49" charset="0"/>
              </a:rPr>
              <a:t>false</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 </a:t>
            </a:r>
            <a:r>
              <a:rPr lang="en-US" sz="1100" b="1">
                <a:solidFill>
                  <a:srgbClr val="7F0055"/>
                </a:solidFill>
                <a:latin typeface="Consolas" panose="020B0609020204030204" pitchFamily="49" charset="0"/>
              </a:rPr>
              <a:t>else</a:t>
            </a:r>
            <a:r>
              <a:rPr lang="en-US" sz="1100" b="1">
                <a:solidFill>
                  <a:srgbClr val="000000"/>
                </a:solidFill>
                <a:latin typeface="Consolas" panose="020B0609020204030204" pitchFamily="49" charset="0"/>
              </a:rPr>
              <a:t> </a:t>
            </a:r>
            <a:r>
              <a:rPr lang="en-US" sz="1100" b="1">
                <a:solidFill>
                  <a:srgbClr val="7F0055"/>
                </a:solidFill>
                <a:latin typeface="Consolas" panose="020B0609020204030204" pitchFamily="49" charset="0"/>
              </a:rPr>
              <a:t>if</a:t>
            </a:r>
            <a:r>
              <a:rPr lang="en-US" sz="1100" b="1">
                <a:solidFill>
                  <a:srgbClr val="000000"/>
                </a:solidFill>
                <a:latin typeface="Consolas" panose="020B0609020204030204" pitchFamily="49" charset="0"/>
              </a:rPr>
              <a:t> (!</a:t>
            </a:r>
            <a:r>
              <a:rPr lang="en-US" sz="1100" b="1">
                <a:solidFill>
                  <a:srgbClr val="0000C0"/>
                </a:solidFill>
                <a:latin typeface="Consolas" panose="020B0609020204030204" pitchFamily="49" charset="0"/>
              </a:rPr>
              <a:t>courseCode</a:t>
            </a:r>
            <a:r>
              <a:rPr lang="en-US" sz="1100" b="1">
                <a:solidFill>
                  <a:srgbClr val="000000"/>
                </a:solidFill>
                <a:latin typeface="Consolas" panose="020B0609020204030204" pitchFamily="49" charset="0"/>
              </a:rPr>
              <a:t>.equals(</a:t>
            </a:r>
            <a:r>
              <a:rPr lang="en-US" sz="1100" b="1">
                <a:solidFill>
                  <a:srgbClr val="6A3E3E"/>
                </a:solidFill>
                <a:latin typeface="Consolas" panose="020B0609020204030204" pitchFamily="49" charset="0"/>
              </a:rPr>
              <a:t>other</a:t>
            </a:r>
            <a:r>
              <a:rPr lang="en-US" sz="1100" b="1">
                <a:solidFill>
                  <a:srgbClr val="000000"/>
                </a:solidFill>
                <a:latin typeface="Consolas" panose="020B0609020204030204" pitchFamily="49" charset="0"/>
              </a:rPr>
              <a:t>.</a:t>
            </a:r>
            <a:r>
              <a:rPr lang="en-US" sz="1100" b="1">
                <a:solidFill>
                  <a:srgbClr val="0000C0"/>
                </a:solidFill>
                <a:latin typeface="Consolas" panose="020B0609020204030204" pitchFamily="49" charset="0"/>
              </a:rPr>
              <a:t>courseCode</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return</a:t>
            </a:r>
            <a:r>
              <a:rPr lang="en-US" sz="1100" b="1">
                <a:solidFill>
                  <a:srgbClr val="000000"/>
                </a:solidFill>
                <a:latin typeface="Consolas" panose="020B0609020204030204" pitchFamily="49" charset="0"/>
              </a:rPr>
              <a:t> </a:t>
            </a:r>
            <a:r>
              <a:rPr lang="en-US" sz="1100" b="1">
                <a:solidFill>
                  <a:srgbClr val="7F0055"/>
                </a:solidFill>
                <a:latin typeface="Consolas" panose="020B0609020204030204" pitchFamily="49" charset="0"/>
              </a:rPr>
              <a:t>false</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if</a:t>
            </a:r>
            <a:r>
              <a:rPr lang="en-US" sz="1100" b="1">
                <a:solidFill>
                  <a:srgbClr val="000000"/>
                </a:solidFill>
                <a:latin typeface="Consolas" panose="020B0609020204030204" pitchFamily="49" charset="0"/>
              </a:rPr>
              <a:t> (</a:t>
            </a:r>
            <a:r>
              <a:rPr lang="en-US" sz="1100" b="1">
                <a:solidFill>
                  <a:srgbClr val="0000C0"/>
                </a:solidFill>
                <a:latin typeface="Consolas" panose="020B0609020204030204" pitchFamily="49" charset="0"/>
              </a:rPr>
              <a:t>courseId</a:t>
            </a:r>
            <a:r>
              <a:rPr lang="en-US" sz="1100" b="1">
                <a:solidFill>
                  <a:srgbClr val="000000"/>
                </a:solidFill>
                <a:latin typeface="Consolas" panose="020B0609020204030204" pitchFamily="49" charset="0"/>
              </a:rPr>
              <a:t> == </a:t>
            </a:r>
            <a:r>
              <a:rPr lang="en-US" sz="1100" b="1">
                <a:solidFill>
                  <a:srgbClr val="7F0055"/>
                </a:solidFill>
                <a:latin typeface="Consolas" panose="020B0609020204030204" pitchFamily="49" charset="0"/>
              </a:rPr>
              <a:t>null</a:t>
            </a:r>
            <a:r>
              <a:rPr lang="en-US" sz="1100" b="1">
                <a:solidFill>
                  <a:srgbClr val="000000"/>
                </a:solidFill>
                <a:latin typeface="Consolas" panose="020B0609020204030204" pitchFamily="49" charset="0"/>
              </a:rPr>
              <a:t>) {</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if</a:t>
            </a:r>
            <a:r>
              <a:rPr lang="en-US" sz="1100" b="1">
                <a:solidFill>
                  <a:srgbClr val="000000"/>
                </a:solidFill>
                <a:latin typeface="Consolas" panose="020B0609020204030204" pitchFamily="49" charset="0"/>
              </a:rPr>
              <a:t> (</a:t>
            </a:r>
            <a:r>
              <a:rPr lang="en-US" sz="1100" b="1">
                <a:solidFill>
                  <a:srgbClr val="6A3E3E"/>
                </a:solidFill>
                <a:latin typeface="Consolas" panose="020B0609020204030204" pitchFamily="49" charset="0"/>
              </a:rPr>
              <a:t>other</a:t>
            </a:r>
            <a:r>
              <a:rPr lang="en-US" sz="1100" b="1">
                <a:solidFill>
                  <a:srgbClr val="000000"/>
                </a:solidFill>
                <a:latin typeface="Consolas" panose="020B0609020204030204" pitchFamily="49" charset="0"/>
              </a:rPr>
              <a:t>.</a:t>
            </a:r>
            <a:r>
              <a:rPr lang="en-US" sz="1100" b="1">
                <a:solidFill>
                  <a:srgbClr val="0000C0"/>
                </a:solidFill>
                <a:latin typeface="Consolas" panose="020B0609020204030204" pitchFamily="49" charset="0"/>
              </a:rPr>
              <a:t>courseId</a:t>
            </a:r>
            <a:r>
              <a:rPr lang="en-US" sz="1100" b="1">
                <a:solidFill>
                  <a:srgbClr val="000000"/>
                </a:solidFill>
                <a:latin typeface="Consolas" panose="020B0609020204030204" pitchFamily="49" charset="0"/>
              </a:rPr>
              <a:t> != </a:t>
            </a:r>
            <a:r>
              <a:rPr lang="en-US" sz="1100" b="1">
                <a:solidFill>
                  <a:srgbClr val="7F0055"/>
                </a:solidFill>
                <a:latin typeface="Consolas" panose="020B0609020204030204" pitchFamily="49" charset="0"/>
              </a:rPr>
              <a:t>null</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return</a:t>
            </a:r>
            <a:r>
              <a:rPr lang="en-US" sz="1100" b="1">
                <a:solidFill>
                  <a:srgbClr val="000000"/>
                </a:solidFill>
                <a:latin typeface="Consolas" panose="020B0609020204030204" pitchFamily="49" charset="0"/>
              </a:rPr>
              <a:t> </a:t>
            </a:r>
            <a:r>
              <a:rPr lang="en-US" sz="1100" b="1">
                <a:solidFill>
                  <a:srgbClr val="7F0055"/>
                </a:solidFill>
                <a:latin typeface="Consolas" panose="020B0609020204030204" pitchFamily="49" charset="0"/>
              </a:rPr>
              <a:t>false</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 </a:t>
            </a:r>
            <a:r>
              <a:rPr lang="en-US" sz="1100" b="1">
                <a:solidFill>
                  <a:srgbClr val="7F0055"/>
                </a:solidFill>
                <a:latin typeface="Consolas" panose="020B0609020204030204" pitchFamily="49" charset="0"/>
              </a:rPr>
              <a:t>else</a:t>
            </a:r>
            <a:r>
              <a:rPr lang="en-US" sz="1100" b="1">
                <a:solidFill>
                  <a:srgbClr val="000000"/>
                </a:solidFill>
                <a:latin typeface="Consolas" panose="020B0609020204030204" pitchFamily="49" charset="0"/>
              </a:rPr>
              <a:t> </a:t>
            </a:r>
            <a:r>
              <a:rPr lang="en-US" sz="1100" b="1">
                <a:solidFill>
                  <a:srgbClr val="7F0055"/>
                </a:solidFill>
                <a:latin typeface="Consolas" panose="020B0609020204030204" pitchFamily="49" charset="0"/>
              </a:rPr>
              <a:t>if</a:t>
            </a:r>
            <a:r>
              <a:rPr lang="en-US" sz="1100" b="1">
                <a:solidFill>
                  <a:srgbClr val="000000"/>
                </a:solidFill>
                <a:latin typeface="Consolas" panose="020B0609020204030204" pitchFamily="49" charset="0"/>
              </a:rPr>
              <a:t> (!</a:t>
            </a:r>
            <a:r>
              <a:rPr lang="en-US" sz="1100" b="1">
                <a:solidFill>
                  <a:srgbClr val="0000C0"/>
                </a:solidFill>
                <a:latin typeface="Consolas" panose="020B0609020204030204" pitchFamily="49" charset="0"/>
              </a:rPr>
              <a:t>courseId</a:t>
            </a:r>
            <a:r>
              <a:rPr lang="en-US" sz="1100" b="1">
                <a:solidFill>
                  <a:srgbClr val="000000"/>
                </a:solidFill>
                <a:latin typeface="Consolas" panose="020B0609020204030204" pitchFamily="49" charset="0"/>
              </a:rPr>
              <a:t>.equals(</a:t>
            </a:r>
            <a:r>
              <a:rPr lang="en-US" sz="1100" b="1">
                <a:solidFill>
                  <a:srgbClr val="6A3E3E"/>
                </a:solidFill>
                <a:latin typeface="Consolas" panose="020B0609020204030204" pitchFamily="49" charset="0"/>
              </a:rPr>
              <a:t>other</a:t>
            </a:r>
            <a:r>
              <a:rPr lang="en-US" sz="1100" b="1">
                <a:solidFill>
                  <a:srgbClr val="000000"/>
                </a:solidFill>
                <a:latin typeface="Consolas" panose="020B0609020204030204" pitchFamily="49" charset="0"/>
              </a:rPr>
              <a:t>.</a:t>
            </a:r>
            <a:r>
              <a:rPr lang="en-US" sz="1100" b="1">
                <a:solidFill>
                  <a:srgbClr val="0000C0"/>
                </a:solidFill>
                <a:latin typeface="Consolas" panose="020B0609020204030204" pitchFamily="49" charset="0"/>
              </a:rPr>
              <a:t>courseId</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r>
              <a:rPr lang="en-US" sz="1100" b="1">
                <a:solidFill>
                  <a:srgbClr val="7F0055"/>
                </a:solidFill>
                <a:latin typeface="Consolas" panose="020B0609020204030204" pitchFamily="49" charset="0"/>
              </a:rPr>
              <a:t>return</a:t>
            </a:r>
            <a:r>
              <a:rPr lang="en-US" sz="1100" b="1">
                <a:solidFill>
                  <a:srgbClr val="000000"/>
                </a:solidFill>
                <a:latin typeface="Consolas" panose="020B0609020204030204" pitchFamily="49" charset="0"/>
              </a:rPr>
              <a:t> </a:t>
            </a:r>
            <a:r>
              <a:rPr lang="en-US" sz="1100" b="1">
                <a:solidFill>
                  <a:srgbClr val="7F0055"/>
                </a:solidFill>
                <a:latin typeface="Consolas" panose="020B0609020204030204" pitchFamily="49" charset="0"/>
              </a:rPr>
              <a:t>false</a:t>
            </a:r>
            <a:r>
              <a:rPr lang="en-US" sz="1100" b="1">
                <a:solidFill>
                  <a:srgbClr val="000000"/>
                </a:solidFill>
                <a:latin typeface="Consolas" panose="020B0609020204030204" pitchFamily="49" charset="0"/>
              </a:rPr>
              <a:t>;</a:t>
            </a:r>
          </a:p>
          <a:p>
            <a:r>
              <a:rPr lang="en-US" sz="1100" b="1">
                <a:solidFill>
                  <a:srgbClr val="7F0055"/>
                </a:solidFill>
                <a:latin typeface="Consolas" panose="020B0609020204030204" pitchFamily="49" charset="0"/>
              </a:rPr>
              <a:t>	return</a:t>
            </a:r>
            <a:r>
              <a:rPr lang="en-US" sz="1100" b="1">
                <a:solidFill>
                  <a:srgbClr val="000000"/>
                </a:solidFill>
                <a:latin typeface="Consolas" panose="020B0609020204030204" pitchFamily="49" charset="0"/>
              </a:rPr>
              <a:t> </a:t>
            </a:r>
            <a:r>
              <a:rPr lang="en-US" sz="1100" b="1">
                <a:solidFill>
                  <a:srgbClr val="7F0055"/>
                </a:solidFill>
                <a:latin typeface="Consolas" panose="020B0609020204030204" pitchFamily="49" charset="0"/>
              </a:rPr>
              <a:t>true</a:t>
            </a:r>
            <a:r>
              <a:rPr lang="en-US" sz="1100" b="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endParaRPr lang="en-US" sz="1100"/>
          </a:p>
        </p:txBody>
      </p:sp>
    </p:spTree>
    <p:extLst>
      <p:ext uri="{BB962C8B-B14F-4D97-AF65-F5344CB8AC3E}">
        <p14:creationId xmlns:p14="http://schemas.microsoft.com/office/powerpoint/2010/main" val="2130955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TreeSet</a:t>
            </a:r>
            <a:endParaRPr lang="en-US"/>
          </a:p>
        </p:txBody>
      </p:sp>
      <p:sp>
        <p:nvSpPr>
          <p:cNvPr id="3" name="Content Placeholder 2"/>
          <p:cNvSpPr>
            <a:spLocks noGrp="1"/>
          </p:cNvSpPr>
          <p:nvPr>
            <p:ph idx="1"/>
          </p:nvPr>
        </p:nvSpPr>
        <p:spPr/>
        <p:txBody>
          <a:bodyPr>
            <a:normAutofit/>
          </a:bodyPr>
          <a:lstStyle/>
          <a:p>
            <a:pPr algn="just">
              <a:lnSpc>
                <a:spcPct val="110000"/>
              </a:lnSpc>
              <a:spcBef>
                <a:spcPts val="600"/>
              </a:spcBef>
            </a:pPr>
            <a:r>
              <a:rPr lang="en-GB" sz="1800"/>
              <a:t>Java </a:t>
            </a:r>
            <a:r>
              <a:rPr lang="en-GB" sz="1800" b="1"/>
              <a:t>TreeSet </a:t>
            </a:r>
            <a:r>
              <a:rPr lang="en-GB" sz="1800"/>
              <a:t>class implements the Set interface that </a:t>
            </a:r>
            <a:r>
              <a:rPr lang="en-GB" sz="1800" b="1"/>
              <a:t>uses a tree for storage</a:t>
            </a:r>
            <a:r>
              <a:rPr lang="en-GB" sz="1800"/>
              <a:t>. It inherits </a:t>
            </a:r>
            <a:r>
              <a:rPr lang="en-GB" sz="1800" i="1"/>
              <a:t>AbstractSet</a:t>
            </a:r>
            <a:r>
              <a:rPr lang="en-GB" sz="1800"/>
              <a:t> class and implements the </a:t>
            </a:r>
            <a:r>
              <a:rPr lang="en-GB" sz="1800" i="1"/>
              <a:t>NavigableSet</a:t>
            </a:r>
            <a:r>
              <a:rPr lang="en-GB" sz="1800"/>
              <a:t> interface. The objects of the TreeSet class are stored in </a:t>
            </a:r>
            <a:r>
              <a:rPr lang="en-GB" sz="1800" i="1"/>
              <a:t>ascending order</a:t>
            </a:r>
            <a:r>
              <a:rPr lang="en-GB" sz="1800"/>
              <a:t>.</a:t>
            </a:r>
          </a:p>
          <a:p>
            <a:pPr algn="just">
              <a:lnSpc>
                <a:spcPct val="110000"/>
              </a:lnSpc>
              <a:spcBef>
                <a:spcPts val="600"/>
              </a:spcBef>
            </a:pPr>
            <a:r>
              <a:rPr lang="en-GB" sz="1800"/>
              <a:t>The </a:t>
            </a:r>
            <a:r>
              <a:rPr lang="en-GB" sz="1800" b="1"/>
              <a:t>important points </a:t>
            </a:r>
            <a:r>
              <a:rPr lang="en-GB" sz="1800"/>
              <a:t>about Java TreeSet class are:</a:t>
            </a:r>
          </a:p>
          <a:p>
            <a:pPr lvl="1" algn="just">
              <a:lnSpc>
                <a:spcPct val="110000"/>
              </a:lnSpc>
              <a:spcBef>
                <a:spcPts val="600"/>
              </a:spcBef>
            </a:pPr>
            <a:r>
              <a:rPr lang="en-GB" sz="1600"/>
              <a:t>Java TreeSet class contains </a:t>
            </a:r>
            <a:r>
              <a:rPr lang="en-GB" sz="1600">
                <a:solidFill>
                  <a:srgbClr val="00B0F0"/>
                </a:solidFill>
              </a:rPr>
              <a:t>unique elements only </a:t>
            </a:r>
            <a:r>
              <a:rPr lang="en-GB" sz="1600"/>
              <a:t>like HashSet.</a:t>
            </a:r>
          </a:p>
          <a:p>
            <a:pPr lvl="1" algn="just">
              <a:lnSpc>
                <a:spcPct val="110000"/>
              </a:lnSpc>
              <a:spcBef>
                <a:spcPts val="600"/>
              </a:spcBef>
            </a:pPr>
            <a:r>
              <a:rPr lang="en-GB" sz="1600"/>
              <a:t>Java TreeSet class </a:t>
            </a:r>
            <a:r>
              <a:rPr lang="en-GB" sz="1600">
                <a:solidFill>
                  <a:srgbClr val="00B0F0"/>
                </a:solidFill>
              </a:rPr>
              <a:t>access and retrieval times are quiet fast</a:t>
            </a:r>
            <a:r>
              <a:rPr lang="en-GB" sz="1600"/>
              <a:t>.</a:t>
            </a:r>
          </a:p>
          <a:p>
            <a:pPr lvl="1" algn="just">
              <a:lnSpc>
                <a:spcPct val="110000"/>
              </a:lnSpc>
              <a:spcBef>
                <a:spcPts val="600"/>
              </a:spcBef>
            </a:pPr>
            <a:r>
              <a:rPr lang="en-GB" sz="1600"/>
              <a:t>Java TreeSet class </a:t>
            </a:r>
            <a:r>
              <a:rPr lang="en-GB" sz="1600">
                <a:solidFill>
                  <a:srgbClr val="00B0F0"/>
                </a:solidFill>
              </a:rPr>
              <a:t>doesn't allow null element</a:t>
            </a:r>
            <a:r>
              <a:rPr lang="en-GB" sz="1600"/>
              <a:t>.</a:t>
            </a:r>
          </a:p>
          <a:p>
            <a:pPr lvl="1" algn="just">
              <a:lnSpc>
                <a:spcPct val="110000"/>
              </a:lnSpc>
              <a:spcBef>
                <a:spcPts val="600"/>
              </a:spcBef>
            </a:pPr>
            <a:r>
              <a:rPr lang="en-GB" sz="1600"/>
              <a:t>Java TreeSet class is </a:t>
            </a:r>
            <a:r>
              <a:rPr lang="en-GB" sz="1600">
                <a:solidFill>
                  <a:srgbClr val="00B0F0"/>
                </a:solidFill>
              </a:rPr>
              <a:t>non synchronized</a:t>
            </a:r>
            <a:r>
              <a:rPr lang="en-GB" sz="1600"/>
              <a:t>.</a:t>
            </a:r>
          </a:p>
          <a:p>
            <a:pPr lvl="1" algn="just">
              <a:lnSpc>
                <a:spcPct val="110000"/>
              </a:lnSpc>
              <a:spcBef>
                <a:spcPts val="600"/>
              </a:spcBef>
            </a:pPr>
            <a:r>
              <a:rPr lang="en-GB" sz="1600"/>
              <a:t>Java TreeSet class maintains </a:t>
            </a:r>
            <a:r>
              <a:rPr lang="en-GB" sz="1600">
                <a:solidFill>
                  <a:srgbClr val="00B0F0"/>
                </a:solidFill>
              </a:rPr>
              <a:t>ascending order</a:t>
            </a:r>
            <a:r>
              <a:rPr lang="en-GB" sz="1600"/>
              <a:t>.</a:t>
            </a:r>
          </a:p>
          <a:p>
            <a:pPr algn="just">
              <a:lnSpc>
                <a:spcPct val="110000"/>
              </a:lnSpc>
              <a:spcBef>
                <a:spcPts val="600"/>
              </a:spcBef>
            </a:pPr>
            <a:r>
              <a:rPr lang="en-GB" sz="1600" b="1"/>
              <a:t>Constructors:</a:t>
            </a:r>
            <a:endParaRPr lang="en-US" sz="1800" b="1"/>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15</a:t>
            </a:fld>
            <a:endParaRPr lang="en-US"/>
          </a:p>
        </p:txBody>
      </p:sp>
      <p:pic>
        <p:nvPicPr>
          <p:cNvPr id="7170" name="Picture 2" descr="TreeSet class hierarc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0475" y="2066235"/>
            <a:ext cx="1533525" cy="42195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2988559820"/>
              </p:ext>
            </p:extLst>
          </p:nvPr>
        </p:nvGraphicFramePr>
        <p:xfrm>
          <a:off x="584637" y="4183199"/>
          <a:ext cx="6946900" cy="2538275"/>
        </p:xfrm>
        <a:graphic>
          <a:graphicData uri="http://schemas.openxmlformats.org/drawingml/2006/table">
            <a:tbl>
              <a:tblPr/>
              <a:tblGrid>
                <a:gridCol w="2508250">
                  <a:extLst>
                    <a:ext uri="{9D8B030D-6E8A-4147-A177-3AD203B41FA5}">
                      <a16:colId xmlns:a16="http://schemas.microsoft.com/office/drawing/2014/main" val="2386080655"/>
                    </a:ext>
                  </a:extLst>
                </a:gridCol>
                <a:gridCol w="4438650">
                  <a:extLst>
                    <a:ext uri="{9D8B030D-6E8A-4147-A177-3AD203B41FA5}">
                      <a16:colId xmlns:a16="http://schemas.microsoft.com/office/drawing/2014/main" val="3926382409"/>
                    </a:ext>
                  </a:extLst>
                </a:gridCol>
              </a:tblGrid>
              <a:tr h="334789">
                <a:tc>
                  <a:txBody>
                    <a:bodyPr/>
                    <a:lstStyle/>
                    <a:p>
                      <a:pPr algn="l" fontAlgn="t"/>
                      <a:r>
                        <a:rPr lang="en-US" sz="1200" b="1">
                          <a:solidFill>
                            <a:srgbClr val="000000"/>
                          </a:solidFill>
                          <a:effectLst/>
                          <a:latin typeface="Arial" panose="020B0604020202020204" pitchFamily="34" charset="0"/>
                          <a:cs typeface="Arial" panose="020B0604020202020204" pitchFamily="34" charset="0"/>
                        </a:rPr>
                        <a:t>Constructor</a:t>
                      </a:r>
                    </a:p>
                  </a:txBody>
                  <a:tcPr marL="63915" marR="63915" marT="63915" marB="63915">
                    <a:lnL w="6350" cap="flat" cmpd="sng" algn="ctr">
                      <a:solidFill>
                        <a:srgbClr val="60BFFC"/>
                      </a:solidFill>
                      <a:prstDash val="solid"/>
                      <a:round/>
                      <a:headEnd type="none" w="med" len="med"/>
                      <a:tailEnd type="none" w="med" len="med"/>
                    </a:lnL>
                    <a:lnR w="6350" cap="flat" cmpd="sng" algn="ctr">
                      <a:solidFill>
                        <a:srgbClr val="60BFFC"/>
                      </a:solidFill>
                      <a:prstDash val="solid"/>
                      <a:round/>
                      <a:headEnd type="none" w="med" len="med"/>
                      <a:tailEnd type="none" w="med" len="med"/>
                    </a:lnR>
                    <a:lnT w="6350" cap="flat" cmpd="sng" algn="ctr">
                      <a:solidFill>
                        <a:srgbClr val="60BFFC"/>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b="1">
                          <a:solidFill>
                            <a:srgbClr val="000000"/>
                          </a:solidFill>
                          <a:effectLst/>
                          <a:latin typeface="Arial" panose="020B0604020202020204" pitchFamily="34" charset="0"/>
                          <a:cs typeface="Arial" panose="020B0604020202020204" pitchFamily="34" charset="0"/>
                        </a:rPr>
                        <a:t>Description</a:t>
                      </a:r>
                    </a:p>
                  </a:txBody>
                  <a:tcPr marL="63915" marR="63915" marT="63915" marB="63915">
                    <a:lnL w="6350" cap="flat" cmpd="sng" algn="ctr">
                      <a:solidFill>
                        <a:srgbClr val="60BFFC"/>
                      </a:solidFill>
                      <a:prstDash val="solid"/>
                      <a:round/>
                      <a:headEnd type="none" w="med" len="med"/>
                      <a:tailEnd type="none" w="med" len="med"/>
                    </a:lnL>
                    <a:lnR w="6350" cap="flat" cmpd="sng" algn="ctr">
                      <a:solidFill>
                        <a:srgbClr val="60BFFC"/>
                      </a:solidFill>
                      <a:prstDash val="solid"/>
                      <a:round/>
                      <a:headEnd type="none" w="med" len="med"/>
                      <a:tailEnd type="none" w="med" len="med"/>
                    </a:lnR>
                    <a:lnT w="6350" cap="flat" cmpd="sng" algn="ctr">
                      <a:solidFill>
                        <a:srgbClr val="60BFFC"/>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083955498"/>
                  </a:ext>
                </a:extLst>
              </a:tr>
              <a:tr h="548383">
                <a:tc>
                  <a:txBody>
                    <a:bodyPr/>
                    <a:lstStyle/>
                    <a:p>
                      <a:pPr algn="l" fontAlgn="t"/>
                      <a:r>
                        <a:rPr lang="en-US" sz="1200">
                          <a:solidFill>
                            <a:srgbClr val="000000"/>
                          </a:solidFill>
                          <a:effectLst/>
                          <a:latin typeface="Arial" panose="020B0604020202020204" pitchFamily="34" charset="0"/>
                          <a:cs typeface="Arial" panose="020B0604020202020204" pitchFamily="34" charset="0"/>
                        </a:rPr>
                        <a:t>TreeSet()</a:t>
                      </a:r>
                    </a:p>
                  </a:txBody>
                  <a:tcPr marL="42610" marR="42610" marT="42610" marB="426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200">
                          <a:solidFill>
                            <a:srgbClr val="000000"/>
                          </a:solidFill>
                          <a:effectLst/>
                          <a:latin typeface="Arial" panose="020B0604020202020204" pitchFamily="34" charset="0"/>
                          <a:cs typeface="Arial" panose="020B0604020202020204" pitchFamily="34" charset="0"/>
                        </a:rPr>
                        <a:t>It is used to construct an empty tree set that will be sorted in ascending order according to the natural order of the tree set.</a:t>
                      </a:r>
                    </a:p>
                  </a:txBody>
                  <a:tcPr marL="42610" marR="42610" marT="42610" marB="426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21734048"/>
                  </a:ext>
                </a:extLst>
              </a:tr>
              <a:tr h="485930">
                <a:tc>
                  <a:txBody>
                    <a:bodyPr/>
                    <a:lstStyle/>
                    <a:p>
                      <a:pPr algn="l" fontAlgn="t"/>
                      <a:r>
                        <a:rPr lang="en-US" sz="1200">
                          <a:solidFill>
                            <a:srgbClr val="000000"/>
                          </a:solidFill>
                          <a:effectLst/>
                          <a:latin typeface="Arial" panose="020B0604020202020204" pitchFamily="34" charset="0"/>
                          <a:cs typeface="Arial" panose="020B0604020202020204" pitchFamily="34" charset="0"/>
                        </a:rPr>
                        <a:t>TreeSet(Collection&lt;? extends E&gt; c)</a:t>
                      </a:r>
                    </a:p>
                  </a:txBody>
                  <a:tcPr marL="42610" marR="42610" marT="42610" marB="426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200">
                          <a:solidFill>
                            <a:srgbClr val="000000"/>
                          </a:solidFill>
                          <a:effectLst/>
                          <a:latin typeface="Arial" panose="020B0604020202020204" pitchFamily="34" charset="0"/>
                          <a:cs typeface="Arial" panose="020B0604020202020204" pitchFamily="34" charset="0"/>
                        </a:rPr>
                        <a:t>It is used to build a new tree set that contains the elements of the collection c.</a:t>
                      </a:r>
                    </a:p>
                  </a:txBody>
                  <a:tcPr marL="42610" marR="42610" marT="42610" marB="426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07533300"/>
                  </a:ext>
                </a:extLst>
              </a:tr>
              <a:tr h="485930">
                <a:tc>
                  <a:txBody>
                    <a:bodyPr/>
                    <a:lstStyle/>
                    <a:p>
                      <a:pPr algn="l" fontAlgn="t"/>
                      <a:r>
                        <a:rPr lang="en-US" sz="1200">
                          <a:solidFill>
                            <a:srgbClr val="000000"/>
                          </a:solidFill>
                          <a:effectLst/>
                          <a:latin typeface="Arial" panose="020B0604020202020204" pitchFamily="34" charset="0"/>
                          <a:cs typeface="Arial" panose="020B0604020202020204" pitchFamily="34" charset="0"/>
                        </a:rPr>
                        <a:t>TreeSet(Comparator&lt;? super E&gt; comparator)</a:t>
                      </a:r>
                    </a:p>
                  </a:txBody>
                  <a:tcPr marL="42610" marR="42610" marT="42610" marB="426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200">
                          <a:solidFill>
                            <a:srgbClr val="000000"/>
                          </a:solidFill>
                          <a:effectLst/>
                          <a:latin typeface="Arial" panose="020B0604020202020204" pitchFamily="34" charset="0"/>
                          <a:cs typeface="Arial" panose="020B0604020202020204" pitchFamily="34" charset="0"/>
                        </a:rPr>
                        <a:t>It is used to construct an empty tree set that will be sorted according to given comparator.</a:t>
                      </a:r>
                    </a:p>
                  </a:txBody>
                  <a:tcPr marL="42610" marR="42610" marT="42610" marB="426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53190955"/>
                  </a:ext>
                </a:extLst>
              </a:tr>
              <a:tr h="683243">
                <a:tc>
                  <a:txBody>
                    <a:bodyPr/>
                    <a:lstStyle/>
                    <a:p>
                      <a:pPr algn="l" fontAlgn="t"/>
                      <a:r>
                        <a:rPr lang="en-US" sz="1200">
                          <a:solidFill>
                            <a:srgbClr val="000000"/>
                          </a:solidFill>
                          <a:effectLst/>
                          <a:latin typeface="Arial" panose="020B0604020202020204" pitchFamily="34" charset="0"/>
                          <a:cs typeface="Arial" panose="020B0604020202020204" pitchFamily="34" charset="0"/>
                        </a:rPr>
                        <a:t>TreeSet(SortedSet&lt;E&gt; s)</a:t>
                      </a:r>
                    </a:p>
                  </a:txBody>
                  <a:tcPr marL="42610" marR="42610" marT="42610" marB="426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200">
                          <a:solidFill>
                            <a:srgbClr val="000000"/>
                          </a:solidFill>
                          <a:effectLst/>
                          <a:latin typeface="Arial" panose="020B0604020202020204" pitchFamily="34" charset="0"/>
                          <a:cs typeface="Arial" panose="020B0604020202020204" pitchFamily="34" charset="0"/>
                        </a:rPr>
                        <a:t>It is used to build a TreeSet that contains the elements of the given SortedSet.</a:t>
                      </a:r>
                    </a:p>
                  </a:txBody>
                  <a:tcPr marL="42610" marR="42610" marT="42610" marB="4261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0793992"/>
                  </a:ext>
                </a:extLst>
              </a:tr>
            </a:tbl>
          </a:graphicData>
        </a:graphic>
      </p:graphicFrame>
    </p:spTree>
    <p:extLst>
      <p:ext uri="{BB962C8B-B14F-4D97-AF65-F5344CB8AC3E}">
        <p14:creationId xmlns:p14="http://schemas.microsoft.com/office/powerpoint/2010/main" val="3465382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a:t>Methods of Java TreeSet class</a:t>
            </a:r>
            <a:endParaRPr lang="en-US" sz="320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16867147"/>
              </p:ext>
            </p:extLst>
          </p:nvPr>
        </p:nvGraphicFramePr>
        <p:xfrm>
          <a:off x="329499" y="839629"/>
          <a:ext cx="8528750" cy="5517544"/>
        </p:xfrm>
        <a:graphic>
          <a:graphicData uri="http://schemas.openxmlformats.org/drawingml/2006/table">
            <a:tbl>
              <a:tblPr/>
              <a:tblGrid>
                <a:gridCol w="3524951">
                  <a:extLst>
                    <a:ext uri="{9D8B030D-6E8A-4147-A177-3AD203B41FA5}">
                      <a16:colId xmlns:a16="http://schemas.microsoft.com/office/drawing/2014/main" val="2108738144"/>
                    </a:ext>
                  </a:extLst>
                </a:gridCol>
                <a:gridCol w="5003799">
                  <a:extLst>
                    <a:ext uri="{9D8B030D-6E8A-4147-A177-3AD203B41FA5}">
                      <a16:colId xmlns:a16="http://schemas.microsoft.com/office/drawing/2014/main" val="4158834921"/>
                    </a:ext>
                  </a:extLst>
                </a:gridCol>
              </a:tblGrid>
              <a:tr h="0">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Method</a:t>
                      </a:r>
                    </a:p>
                  </a:txBody>
                  <a:tcPr marL="76200" marR="76200" marT="76200" marB="76200">
                    <a:lnL w="6350" cap="flat" cmpd="sng" algn="ctr">
                      <a:solidFill>
                        <a:srgbClr val="B03F70"/>
                      </a:solidFill>
                      <a:prstDash val="solid"/>
                      <a:round/>
                      <a:headEnd type="none" w="med" len="med"/>
                      <a:tailEnd type="none" w="med" len="med"/>
                    </a:lnL>
                    <a:lnR w="6350" cap="flat" cmpd="sng" algn="ctr">
                      <a:solidFill>
                        <a:srgbClr val="B03F70"/>
                      </a:solidFill>
                      <a:prstDash val="solid"/>
                      <a:round/>
                      <a:headEnd type="none" w="med" len="med"/>
                      <a:tailEnd type="none" w="med" len="med"/>
                    </a:lnR>
                    <a:lnT w="6350" cap="flat" cmpd="sng" algn="ctr">
                      <a:solidFill>
                        <a:srgbClr val="B03F7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Description</a:t>
                      </a:r>
                    </a:p>
                  </a:txBody>
                  <a:tcPr marL="76200" marR="76200" marT="76200" marB="76200">
                    <a:lnL w="6350" cap="flat" cmpd="sng" algn="ctr">
                      <a:solidFill>
                        <a:srgbClr val="B03F70"/>
                      </a:solidFill>
                      <a:prstDash val="solid"/>
                      <a:round/>
                      <a:headEnd type="none" w="med" len="med"/>
                      <a:tailEnd type="none" w="med" len="med"/>
                    </a:lnL>
                    <a:lnR w="6350" cap="flat" cmpd="sng" algn="ctr">
                      <a:solidFill>
                        <a:srgbClr val="B03F70"/>
                      </a:solidFill>
                      <a:prstDash val="solid"/>
                      <a:round/>
                      <a:headEnd type="none" w="med" len="med"/>
                      <a:tailEnd type="none" w="med" len="med"/>
                    </a:lnR>
                    <a:lnT w="6350" cap="flat" cmpd="sng" algn="ctr">
                      <a:solidFill>
                        <a:srgbClr val="B03F7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212486748"/>
                  </a:ext>
                </a:extLst>
              </a:tr>
              <a:tr h="528320">
                <a:tc>
                  <a:txBody>
                    <a:bodyPr/>
                    <a:lstStyle/>
                    <a:p>
                      <a:pPr algn="l" fontAlgn="t"/>
                      <a:r>
                        <a:rPr lang="en-US" sz="1500">
                          <a:solidFill>
                            <a:srgbClr val="000000"/>
                          </a:solidFill>
                          <a:effectLst/>
                          <a:latin typeface="Arial" panose="020B0604020202020204" pitchFamily="34" charset="0"/>
                          <a:cs typeface="Arial" panose="020B0604020202020204" pitchFamily="34" charset="0"/>
                        </a:rPr>
                        <a:t>boolean </a:t>
                      </a:r>
                      <a:r>
                        <a:rPr lang="en-US" sz="1500" b="1">
                          <a:solidFill>
                            <a:srgbClr val="00B0F0"/>
                          </a:solidFill>
                          <a:effectLst/>
                          <a:latin typeface="Arial" panose="020B0604020202020204" pitchFamily="34" charset="0"/>
                          <a:cs typeface="Arial" panose="020B0604020202020204" pitchFamily="34" charset="0"/>
                        </a:rPr>
                        <a:t>add</a:t>
                      </a:r>
                      <a:r>
                        <a:rPr lang="en-US" sz="1500">
                          <a:solidFill>
                            <a:srgbClr val="000000"/>
                          </a:solidFill>
                          <a:effectLst/>
                          <a:latin typeface="Arial" panose="020B0604020202020204" pitchFamily="34" charset="0"/>
                          <a:cs typeface="Arial" panose="020B0604020202020204" pitchFamily="34" charset="0"/>
                        </a:rPr>
                        <a:t>(E 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500">
                          <a:solidFill>
                            <a:srgbClr val="000000"/>
                          </a:solidFill>
                          <a:effectLst/>
                          <a:latin typeface="Arial" panose="020B0604020202020204" pitchFamily="34" charset="0"/>
                          <a:cs typeface="Arial" panose="020B0604020202020204" pitchFamily="34" charset="0"/>
                        </a:rPr>
                        <a:t>It is used to add the specified element to this set if it is not already present.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6660283"/>
                  </a:ext>
                </a:extLst>
              </a:tr>
              <a:tr h="528320">
                <a:tc>
                  <a:txBody>
                    <a:bodyPr/>
                    <a:lstStyle/>
                    <a:p>
                      <a:pPr algn="l" fontAlgn="t"/>
                      <a:r>
                        <a:rPr lang="en-GB" sz="1500">
                          <a:solidFill>
                            <a:srgbClr val="000000"/>
                          </a:solidFill>
                          <a:effectLst/>
                          <a:latin typeface="Arial" panose="020B0604020202020204" pitchFamily="34" charset="0"/>
                          <a:cs typeface="Arial" panose="020B0604020202020204" pitchFamily="34" charset="0"/>
                        </a:rPr>
                        <a:t>boolean </a:t>
                      </a:r>
                      <a:r>
                        <a:rPr lang="en-GB" sz="1500" b="1">
                          <a:solidFill>
                            <a:srgbClr val="00B0F0"/>
                          </a:solidFill>
                          <a:effectLst/>
                          <a:latin typeface="Arial" panose="020B0604020202020204" pitchFamily="34" charset="0"/>
                          <a:cs typeface="Arial" panose="020B0604020202020204" pitchFamily="34" charset="0"/>
                        </a:rPr>
                        <a:t>addAll</a:t>
                      </a:r>
                      <a:r>
                        <a:rPr lang="en-GB" sz="1500">
                          <a:solidFill>
                            <a:srgbClr val="000000"/>
                          </a:solidFill>
                          <a:effectLst/>
                          <a:latin typeface="Arial" panose="020B0604020202020204" pitchFamily="34" charset="0"/>
                          <a:cs typeface="Arial" panose="020B0604020202020204" pitchFamily="34" charset="0"/>
                        </a:rPr>
                        <a:t>(Collection&lt;? extends E&gt; c)</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500">
                          <a:solidFill>
                            <a:srgbClr val="000000"/>
                          </a:solidFill>
                          <a:effectLst/>
                          <a:latin typeface="Arial" panose="020B0604020202020204" pitchFamily="34" charset="0"/>
                          <a:cs typeface="Arial" panose="020B0604020202020204" pitchFamily="34" charset="0"/>
                        </a:rPr>
                        <a:t>It is used to add all of the elements in the specified collection to this set.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82978215"/>
                  </a:ext>
                </a:extLst>
              </a:tr>
              <a:tr h="528320">
                <a:tc>
                  <a:txBody>
                    <a:bodyPr/>
                    <a:lstStyle/>
                    <a:p>
                      <a:pPr algn="l" fontAlgn="t"/>
                      <a:r>
                        <a:rPr lang="en-US" sz="1500">
                          <a:solidFill>
                            <a:srgbClr val="000000"/>
                          </a:solidFill>
                          <a:effectLst/>
                          <a:latin typeface="Arial" panose="020B0604020202020204" pitchFamily="34" charset="0"/>
                          <a:cs typeface="Arial" panose="020B0604020202020204" pitchFamily="34" charset="0"/>
                        </a:rPr>
                        <a:t>E </a:t>
                      </a:r>
                      <a:r>
                        <a:rPr lang="en-US" sz="1500" b="1">
                          <a:solidFill>
                            <a:srgbClr val="00B0F0"/>
                          </a:solidFill>
                          <a:effectLst/>
                          <a:latin typeface="Arial" panose="020B0604020202020204" pitchFamily="34" charset="0"/>
                          <a:cs typeface="Arial" panose="020B0604020202020204" pitchFamily="34" charset="0"/>
                        </a:rPr>
                        <a:t>ceiling</a:t>
                      </a:r>
                      <a:r>
                        <a:rPr lang="en-US" sz="1500">
                          <a:solidFill>
                            <a:srgbClr val="000000"/>
                          </a:solidFill>
                          <a:effectLst/>
                          <a:latin typeface="Arial" panose="020B0604020202020204" pitchFamily="34" charset="0"/>
                          <a:cs typeface="Arial" panose="020B0604020202020204" pitchFamily="34" charset="0"/>
                        </a:rPr>
                        <a:t>(E 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500">
                          <a:solidFill>
                            <a:srgbClr val="000000"/>
                          </a:solidFill>
                          <a:effectLst/>
                          <a:latin typeface="Arial" panose="020B0604020202020204" pitchFamily="34" charset="0"/>
                          <a:cs typeface="Arial" panose="020B0604020202020204" pitchFamily="34" charset="0"/>
                        </a:rPr>
                        <a:t>It returns the equal or closest greatest element of the specified element from the set, or null there is no such element.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65140117"/>
                  </a:ext>
                </a:extLst>
              </a:tr>
              <a:tr h="376252">
                <a:tc>
                  <a:txBody>
                    <a:bodyPr/>
                    <a:lstStyle/>
                    <a:p>
                      <a:pPr algn="l" fontAlgn="t"/>
                      <a:r>
                        <a:rPr lang="en-US" sz="1500">
                          <a:solidFill>
                            <a:srgbClr val="000000"/>
                          </a:solidFill>
                          <a:effectLst/>
                          <a:latin typeface="Arial" panose="020B0604020202020204" pitchFamily="34" charset="0"/>
                          <a:cs typeface="Arial" panose="020B0604020202020204" pitchFamily="34" charset="0"/>
                        </a:rPr>
                        <a:t>Iterator </a:t>
                      </a:r>
                      <a:r>
                        <a:rPr lang="en-US" sz="1500" b="1">
                          <a:solidFill>
                            <a:srgbClr val="00B0F0"/>
                          </a:solidFill>
                          <a:effectLst/>
                          <a:latin typeface="Arial" panose="020B0604020202020204" pitchFamily="34" charset="0"/>
                          <a:cs typeface="Arial" panose="020B0604020202020204" pitchFamily="34" charset="0"/>
                        </a:rPr>
                        <a:t>descendingIterator</a:t>
                      </a:r>
                      <a:r>
                        <a:rPr lang="en-US" sz="1500">
                          <a:solidFill>
                            <a:srgbClr val="000000"/>
                          </a:solidFill>
                          <a:effectLst/>
                          <a:latin typeface="Arial" panose="020B0604020202020204" pitchFamily="34" charset="0"/>
                          <a:cs typeface="Arial" panose="020B0604020202020204" pitchFamily="34" charset="0"/>
                        </a:rPr>
                        <a: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500">
                          <a:solidFill>
                            <a:srgbClr val="000000"/>
                          </a:solidFill>
                          <a:effectLst/>
                          <a:latin typeface="Arial" panose="020B0604020202020204" pitchFamily="34" charset="0"/>
                          <a:cs typeface="Arial" panose="020B0604020202020204" pitchFamily="34" charset="0"/>
                        </a:rPr>
                        <a:t>It is used iterate the elements in descending order.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80743540"/>
                  </a:ext>
                </a:extLst>
              </a:tr>
              <a:tr h="376252">
                <a:tc>
                  <a:txBody>
                    <a:bodyPr/>
                    <a:lstStyle/>
                    <a:p>
                      <a:pPr algn="l" fontAlgn="t"/>
                      <a:r>
                        <a:rPr lang="en-US" sz="1500">
                          <a:solidFill>
                            <a:srgbClr val="000000"/>
                          </a:solidFill>
                          <a:effectLst/>
                          <a:latin typeface="Arial" panose="020B0604020202020204" pitchFamily="34" charset="0"/>
                          <a:cs typeface="Arial" panose="020B0604020202020204" pitchFamily="34" charset="0"/>
                        </a:rPr>
                        <a:t>NavigableSet </a:t>
                      </a:r>
                      <a:r>
                        <a:rPr lang="en-US" sz="1500" b="1">
                          <a:solidFill>
                            <a:srgbClr val="00B0F0"/>
                          </a:solidFill>
                          <a:effectLst/>
                          <a:latin typeface="Arial" panose="020B0604020202020204" pitchFamily="34" charset="0"/>
                          <a:cs typeface="Arial" panose="020B0604020202020204" pitchFamily="34" charset="0"/>
                        </a:rPr>
                        <a:t>descendingSet</a:t>
                      </a:r>
                      <a:r>
                        <a:rPr lang="en-US" sz="1500">
                          <a:solidFill>
                            <a:srgbClr val="000000"/>
                          </a:solidFill>
                          <a:effectLst/>
                          <a:latin typeface="Arial" panose="020B0604020202020204" pitchFamily="34" charset="0"/>
                          <a:cs typeface="Arial" panose="020B0604020202020204" pitchFamily="34" charset="0"/>
                        </a:rPr>
                        <a: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500">
                          <a:solidFill>
                            <a:srgbClr val="000000"/>
                          </a:solidFill>
                          <a:effectLst/>
                          <a:latin typeface="Arial" panose="020B0604020202020204" pitchFamily="34" charset="0"/>
                          <a:cs typeface="Arial" panose="020B0604020202020204" pitchFamily="34" charset="0"/>
                        </a:rPr>
                        <a:t>It returns the elements in reverse order.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13315980"/>
                  </a:ext>
                </a:extLst>
              </a:tr>
              <a:tr h="528320">
                <a:tc>
                  <a:txBody>
                    <a:bodyPr/>
                    <a:lstStyle/>
                    <a:p>
                      <a:pPr algn="l" fontAlgn="t"/>
                      <a:r>
                        <a:rPr lang="en-US" sz="1500">
                          <a:solidFill>
                            <a:srgbClr val="000000"/>
                          </a:solidFill>
                          <a:effectLst/>
                          <a:latin typeface="Arial" panose="020B0604020202020204" pitchFamily="34" charset="0"/>
                          <a:cs typeface="Arial" panose="020B0604020202020204" pitchFamily="34" charset="0"/>
                        </a:rPr>
                        <a:t>E </a:t>
                      </a:r>
                      <a:r>
                        <a:rPr lang="en-US" sz="1500" b="1">
                          <a:solidFill>
                            <a:srgbClr val="000000"/>
                          </a:solidFill>
                          <a:effectLst/>
                          <a:latin typeface="Arial" panose="020B0604020202020204" pitchFamily="34" charset="0"/>
                          <a:cs typeface="Arial" panose="020B0604020202020204" pitchFamily="34" charset="0"/>
                        </a:rPr>
                        <a:t>floor</a:t>
                      </a:r>
                      <a:r>
                        <a:rPr lang="en-US" sz="1500">
                          <a:solidFill>
                            <a:srgbClr val="000000"/>
                          </a:solidFill>
                          <a:effectLst/>
                          <a:latin typeface="Arial" panose="020B0604020202020204" pitchFamily="34" charset="0"/>
                          <a:cs typeface="Arial" panose="020B0604020202020204" pitchFamily="34" charset="0"/>
                        </a:rPr>
                        <a:t>(E 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500">
                          <a:solidFill>
                            <a:srgbClr val="000000"/>
                          </a:solidFill>
                          <a:effectLst/>
                          <a:latin typeface="Arial" panose="020B0604020202020204" pitchFamily="34" charset="0"/>
                          <a:cs typeface="Arial" panose="020B0604020202020204" pitchFamily="34" charset="0"/>
                        </a:rPr>
                        <a:t>It returns the equal or closest least element of the specified element from the set, or null there is no such element.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49288629"/>
                  </a:ext>
                </a:extLst>
              </a:tr>
              <a:tr h="528320">
                <a:tc>
                  <a:txBody>
                    <a:bodyPr/>
                    <a:lstStyle/>
                    <a:p>
                      <a:pPr algn="l" fontAlgn="t"/>
                      <a:r>
                        <a:rPr lang="en-US" sz="1500">
                          <a:solidFill>
                            <a:srgbClr val="000000"/>
                          </a:solidFill>
                          <a:effectLst/>
                          <a:latin typeface="Arial" panose="020B0604020202020204" pitchFamily="34" charset="0"/>
                          <a:cs typeface="Arial" panose="020B0604020202020204" pitchFamily="34" charset="0"/>
                        </a:rPr>
                        <a:t>SortedSet </a:t>
                      </a:r>
                      <a:r>
                        <a:rPr lang="en-US" sz="1500" b="1">
                          <a:solidFill>
                            <a:srgbClr val="00B0F0"/>
                          </a:solidFill>
                          <a:effectLst/>
                          <a:latin typeface="Arial" panose="020B0604020202020204" pitchFamily="34" charset="0"/>
                          <a:cs typeface="Arial" panose="020B0604020202020204" pitchFamily="34" charset="0"/>
                        </a:rPr>
                        <a:t>headSet</a:t>
                      </a:r>
                      <a:r>
                        <a:rPr lang="en-US" sz="1500">
                          <a:solidFill>
                            <a:srgbClr val="000000"/>
                          </a:solidFill>
                          <a:effectLst/>
                          <a:latin typeface="Arial" panose="020B0604020202020204" pitchFamily="34" charset="0"/>
                          <a:cs typeface="Arial" panose="020B0604020202020204" pitchFamily="34" charset="0"/>
                        </a:rPr>
                        <a:t>(E toElement)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500">
                          <a:solidFill>
                            <a:srgbClr val="000000"/>
                          </a:solidFill>
                          <a:effectLst/>
                          <a:latin typeface="Arial" panose="020B0604020202020204" pitchFamily="34" charset="0"/>
                          <a:cs typeface="Arial" panose="020B0604020202020204" pitchFamily="34" charset="0"/>
                        </a:rPr>
                        <a:t>It returns the group of elements that are less than the specified element.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92294528"/>
                  </a:ext>
                </a:extLst>
              </a:tr>
              <a:tr h="528320">
                <a:tc>
                  <a:txBody>
                    <a:bodyPr/>
                    <a:lstStyle/>
                    <a:p>
                      <a:pPr algn="l" fontAlgn="t"/>
                      <a:r>
                        <a:rPr lang="en-GB" sz="1500">
                          <a:solidFill>
                            <a:srgbClr val="000000"/>
                          </a:solidFill>
                          <a:effectLst/>
                          <a:latin typeface="Arial" panose="020B0604020202020204" pitchFamily="34" charset="0"/>
                          <a:cs typeface="Arial" panose="020B0604020202020204" pitchFamily="34" charset="0"/>
                        </a:rPr>
                        <a:t>NavigableSet </a:t>
                      </a:r>
                      <a:r>
                        <a:rPr lang="en-GB" sz="1500" b="1">
                          <a:solidFill>
                            <a:srgbClr val="00B0F0"/>
                          </a:solidFill>
                          <a:effectLst/>
                          <a:latin typeface="Arial" panose="020B0604020202020204" pitchFamily="34" charset="0"/>
                          <a:cs typeface="Arial" panose="020B0604020202020204" pitchFamily="34" charset="0"/>
                        </a:rPr>
                        <a:t>headSet</a:t>
                      </a:r>
                      <a:r>
                        <a:rPr lang="en-GB" sz="1500">
                          <a:solidFill>
                            <a:srgbClr val="000000"/>
                          </a:solidFill>
                          <a:effectLst/>
                          <a:latin typeface="Arial" panose="020B0604020202020204" pitchFamily="34" charset="0"/>
                          <a:cs typeface="Arial" panose="020B0604020202020204" pitchFamily="34" charset="0"/>
                        </a:rPr>
                        <a:t>(E toElement, boolean inclusive)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500">
                          <a:solidFill>
                            <a:srgbClr val="000000"/>
                          </a:solidFill>
                          <a:effectLst/>
                          <a:latin typeface="Arial" panose="020B0604020202020204" pitchFamily="34" charset="0"/>
                          <a:cs typeface="Arial" panose="020B0604020202020204" pitchFamily="34" charset="0"/>
                        </a:rPr>
                        <a:t>It returns the group of elements that are less than or equal to(if, inclusive is true) the specified element.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82972211"/>
                  </a:ext>
                </a:extLst>
              </a:tr>
              <a:tr h="528320">
                <a:tc>
                  <a:txBody>
                    <a:bodyPr/>
                    <a:lstStyle/>
                    <a:p>
                      <a:pPr algn="l" fontAlgn="t"/>
                      <a:r>
                        <a:rPr lang="en-US" sz="1500">
                          <a:solidFill>
                            <a:srgbClr val="000000"/>
                          </a:solidFill>
                          <a:effectLst/>
                          <a:latin typeface="Arial" panose="020B0604020202020204" pitchFamily="34" charset="0"/>
                          <a:cs typeface="Arial" panose="020B0604020202020204" pitchFamily="34" charset="0"/>
                        </a:rPr>
                        <a:t>E </a:t>
                      </a:r>
                      <a:r>
                        <a:rPr lang="en-US" sz="1500" b="1">
                          <a:solidFill>
                            <a:srgbClr val="00B0F0"/>
                          </a:solidFill>
                          <a:effectLst/>
                          <a:latin typeface="Arial" panose="020B0604020202020204" pitchFamily="34" charset="0"/>
                          <a:cs typeface="Arial" panose="020B0604020202020204" pitchFamily="34" charset="0"/>
                        </a:rPr>
                        <a:t>higher</a:t>
                      </a:r>
                      <a:r>
                        <a:rPr lang="en-US" sz="1500">
                          <a:solidFill>
                            <a:srgbClr val="000000"/>
                          </a:solidFill>
                          <a:effectLst/>
                          <a:latin typeface="Arial" panose="020B0604020202020204" pitchFamily="34" charset="0"/>
                          <a:cs typeface="Arial" panose="020B0604020202020204" pitchFamily="34" charset="0"/>
                        </a:rPr>
                        <a:t>(E 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500">
                          <a:solidFill>
                            <a:srgbClr val="000000"/>
                          </a:solidFill>
                          <a:effectLst/>
                          <a:latin typeface="Arial" panose="020B0604020202020204" pitchFamily="34" charset="0"/>
                          <a:cs typeface="Arial" panose="020B0604020202020204" pitchFamily="34" charset="0"/>
                        </a:rPr>
                        <a:t>It returns the closest greatest element of the specified element from the set, or null there is no such element.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48588985"/>
                  </a:ext>
                </a:extLst>
              </a:tr>
            </a:tbl>
          </a:graphicData>
        </a:graphic>
      </p:graphicFrame>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16</a:t>
            </a:fld>
            <a:endParaRPr lang="en-US"/>
          </a:p>
        </p:txBody>
      </p:sp>
    </p:spTree>
    <p:extLst>
      <p:ext uri="{BB962C8B-B14F-4D97-AF65-F5344CB8AC3E}">
        <p14:creationId xmlns:p14="http://schemas.microsoft.com/office/powerpoint/2010/main" val="2487277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a:t>Methods of Java TreeSet class</a:t>
            </a:r>
            <a:endParaRPr lang="en-US" sz="320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14584407"/>
              </p:ext>
            </p:extLst>
          </p:nvPr>
        </p:nvGraphicFramePr>
        <p:xfrm>
          <a:off x="329499" y="839629"/>
          <a:ext cx="8528750" cy="4622800"/>
        </p:xfrm>
        <a:graphic>
          <a:graphicData uri="http://schemas.openxmlformats.org/drawingml/2006/table">
            <a:tbl>
              <a:tblPr/>
              <a:tblGrid>
                <a:gridCol w="3524951">
                  <a:extLst>
                    <a:ext uri="{9D8B030D-6E8A-4147-A177-3AD203B41FA5}">
                      <a16:colId xmlns:a16="http://schemas.microsoft.com/office/drawing/2014/main" val="2108738144"/>
                    </a:ext>
                  </a:extLst>
                </a:gridCol>
                <a:gridCol w="5003799">
                  <a:extLst>
                    <a:ext uri="{9D8B030D-6E8A-4147-A177-3AD203B41FA5}">
                      <a16:colId xmlns:a16="http://schemas.microsoft.com/office/drawing/2014/main" val="4158834921"/>
                    </a:ext>
                  </a:extLst>
                </a:gridCol>
              </a:tblGrid>
              <a:tr h="0">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Method</a:t>
                      </a:r>
                    </a:p>
                  </a:txBody>
                  <a:tcPr marL="76200" marR="76200" marT="76200" marB="76200">
                    <a:lnL w="6350" cap="flat" cmpd="sng" algn="ctr">
                      <a:solidFill>
                        <a:srgbClr val="B03F70"/>
                      </a:solidFill>
                      <a:prstDash val="solid"/>
                      <a:round/>
                      <a:headEnd type="none" w="med" len="med"/>
                      <a:tailEnd type="none" w="med" len="med"/>
                    </a:lnL>
                    <a:lnR w="6350" cap="flat" cmpd="sng" algn="ctr">
                      <a:solidFill>
                        <a:srgbClr val="B03F70"/>
                      </a:solidFill>
                      <a:prstDash val="solid"/>
                      <a:round/>
                      <a:headEnd type="none" w="med" len="med"/>
                      <a:tailEnd type="none" w="med" len="med"/>
                    </a:lnR>
                    <a:lnT w="6350" cap="flat" cmpd="sng" algn="ctr">
                      <a:solidFill>
                        <a:srgbClr val="B03F7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Description</a:t>
                      </a:r>
                    </a:p>
                  </a:txBody>
                  <a:tcPr marL="76200" marR="76200" marT="76200" marB="76200">
                    <a:lnL w="6350" cap="flat" cmpd="sng" algn="ctr">
                      <a:solidFill>
                        <a:srgbClr val="B03F70"/>
                      </a:solidFill>
                      <a:prstDash val="solid"/>
                      <a:round/>
                      <a:headEnd type="none" w="med" len="med"/>
                      <a:tailEnd type="none" w="med" len="med"/>
                    </a:lnL>
                    <a:lnR w="6350" cap="flat" cmpd="sng" algn="ctr">
                      <a:solidFill>
                        <a:srgbClr val="B03F70"/>
                      </a:solidFill>
                      <a:prstDash val="solid"/>
                      <a:round/>
                      <a:headEnd type="none" w="med" len="med"/>
                      <a:tailEnd type="none" w="med" len="med"/>
                    </a:lnR>
                    <a:lnT w="6350" cap="flat" cmpd="sng" algn="ctr">
                      <a:solidFill>
                        <a:srgbClr val="B03F7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212486748"/>
                  </a:ext>
                </a:extLst>
              </a:tr>
              <a:tr h="528320">
                <a:tc>
                  <a:txBody>
                    <a:bodyPr/>
                    <a:lstStyle/>
                    <a:p>
                      <a:pPr algn="l" fontAlgn="t"/>
                      <a:r>
                        <a:rPr lang="en-US" sz="1400">
                          <a:solidFill>
                            <a:srgbClr val="000000"/>
                          </a:solidFill>
                          <a:effectLst/>
                          <a:latin typeface="Arial" panose="020B0604020202020204" pitchFamily="34" charset="0"/>
                          <a:cs typeface="Arial" panose="020B0604020202020204" pitchFamily="34" charset="0"/>
                        </a:rPr>
                        <a:t>E </a:t>
                      </a:r>
                      <a:r>
                        <a:rPr lang="en-US" sz="1400" b="1">
                          <a:solidFill>
                            <a:srgbClr val="00B0F0"/>
                          </a:solidFill>
                          <a:effectLst/>
                          <a:latin typeface="Arial" panose="020B0604020202020204" pitchFamily="34" charset="0"/>
                          <a:cs typeface="Arial" panose="020B0604020202020204" pitchFamily="34" charset="0"/>
                        </a:rPr>
                        <a:t>lower</a:t>
                      </a:r>
                      <a:r>
                        <a:rPr lang="en-US" sz="1400">
                          <a:solidFill>
                            <a:srgbClr val="000000"/>
                          </a:solidFill>
                          <a:effectLst/>
                          <a:latin typeface="Arial" panose="020B0604020202020204" pitchFamily="34" charset="0"/>
                          <a:cs typeface="Arial" panose="020B0604020202020204" pitchFamily="34" charset="0"/>
                        </a:rPr>
                        <a:t>(E 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returns the closest least element of the specified element from the set, or null there is no such element.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6660283"/>
                  </a:ext>
                </a:extLst>
              </a:tr>
              <a:tr h="528320">
                <a:tc>
                  <a:txBody>
                    <a:bodyPr/>
                    <a:lstStyle/>
                    <a:p>
                      <a:pPr algn="l" fontAlgn="t"/>
                      <a:r>
                        <a:rPr lang="en-US" sz="1400">
                          <a:solidFill>
                            <a:srgbClr val="000000"/>
                          </a:solidFill>
                          <a:effectLst/>
                          <a:latin typeface="Arial" panose="020B0604020202020204" pitchFamily="34" charset="0"/>
                          <a:cs typeface="Arial" panose="020B0604020202020204" pitchFamily="34" charset="0"/>
                        </a:rPr>
                        <a:t>E </a:t>
                      </a:r>
                      <a:r>
                        <a:rPr lang="en-US" sz="1400" b="1">
                          <a:solidFill>
                            <a:srgbClr val="00B0F0"/>
                          </a:solidFill>
                          <a:effectLst/>
                          <a:latin typeface="Arial" panose="020B0604020202020204" pitchFamily="34" charset="0"/>
                          <a:cs typeface="Arial" panose="020B0604020202020204" pitchFamily="34" charset="0"/>
                        </a:rPr>
                        <a:t>pollFirst</a:t>
                      </a:r>
                      <a:r>
                        <a:rPr lang="en-US" sz="1400">
                          <a:solidFill>
                            <a:srgbClr val="000000"/>
                          </a:solidFill>
                          <a:effectLst/>
                          <a:latin typeface="Arial" panose="020B0604020202020204" pitchFamily="34" charset="0"/>
                          <a:cs typeface="Arial" panose="020B0604020202020204" pitchFamily="34" charset="0"/>
                        </a:rPr>
                        <a: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is used to retrieve and remove the lowest(first) element.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82978215"/>
                  </a:ext>
                </a:extLst>
              </a:tr>
              <a:tr h="528320">
                <a:tc>
                  <a:txBody>
                    <a:bodyPr/>
                    <a:lstStyle/>
                    <a:p>
                      <a:pPr algn="l" fontAlgn="t"/>
                      <a:r>
                        <a:rPr lang="en-US" sz="1400">
                          <a:solidFill>
                            <a:srgbClr val="000000"/>
                          </a:solidFill>
                          <a:effectLst/>
                          <a:latin typeface="Arial" panose="020B0604020202020204" pitchFamily="34" charset="0"/>
                          <a:cs typeface="Arial" panose="020B0604020202020204" pitchFamily="34" charset="0"/>
                        </a:rPr>
                        <a:t>E </a:t>
                      </a:r>
                      <a:r>
                        <a:rPr lang="en-US" sz="1400" b="1">
                          <a:solidFill>
                            <a:srgbClr val="00B0F0"/>
                          </a:solidFill>
                          <a:effectLst/>
                          <a:latin typeface="Arial" panose="020B0604020202020204" pitchFamily="34" charset="0"/>
                          <a:cs typeface="Arial" panose="020B0604020202020204" pitchFamily="34" charset="0"/>
                        </a:rPr>
                        <a:t>pollLast</a:t>
                      </a:r>
                      <a:r>
                        <a:rPr lang="en-US" sz="1400">
                          <a:solidFill>
                            <a:srgbClr val="000000"/>
                          </a:solidFill>
                          <a:effectLst/>
                          <a:latin typeface="Arial" panose="020B0604020202020204" pitchFamily="34" charset="0"/>
                          <a:cs typeface="Arial" panose="020B0604020202020204" pitchFamily="34" charset="0"/>
                        </a:rPr>
                        <a: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is used to retrieve and remove the highest(last) element.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65140117"/>
                  </a:ext>
                </a:extLst>
              </a:tr>
              <a:tr h="528320">
                <a:tc>
                  <a:txBody>
                    <a:bodyPr/>
                    <a:lstStyle/>
                    <a:p>
                      <a:pPr algn="l" fontAlgn="t"/>
                      <a:r>
                        <a:rPr lang="en-US" sz="1400">
                          <a:solidFill>
                            <a:srgbClr val="000000"/>
                          </a:solidFill>
                          <a:effectLst/>
                          <a:latin typeface="Arial" panose="020B0604020202020204" pitchFamily="34" charset="0"/>
                          <a:cs typeface="Arial" panose="020B0604020202020204" pitchFamily="34" charset="0"/>
                        </a:rPr>
                        <a:t>SortedSet </a:t>
                      </a:r>
                      <a:r>
                        <a:rPr lang="en-US" sz="1400" b="1">
                          <a:solidFill>
                            <a:srgbClr val="00B0F0"/>
                          </a:solidFill>
                          <a:effectLst/>
                          <a:latin typeface="Arial" panose="020B0604020202020204" pitchFamily="34" charset="0"/>
                          <a:cs typeface="Arial" panose="020B0604020202020204" pitchFamily="34" charset="0"/>
                        </a:rPr>
                        <a:t>tailSet</a:t>
                      </a:r>
                      <a:r>
                        <a:rPr lang="en-US" sz="1400">
                          <a:solidFill>
                            <a:srgbClr val="000000"/>
                          </a:solidFill>
                          <a:effectLst/>
                          <a:latin typeface="Arial" panose="020B0604020202020204" pitchFamily="34" charset="0"/>
                          <a:cs typeface="Arial" panose="020B0604020202020204" pitchFamily="34" charset="0"/>
                        </a:rPr>
                        <a:t>(E fromElement)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returns a set of elements that are greater than or equal to the specified element.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80743540"/>
                  </a:ext>
                </a:extLst>
              </a:tr>
              <a:tr h="528320">
                <a:tc>
                  <a:txBody>
                    <a:bodyPr/>
                    <a:lstStyle/>
                    <a:p>
                      <a:pPr algn="l" fontAlgn="t"/>
                      <a:r>
                        <a:rPr lang="en-GB" sz="1400">
                          <a:solidFill>
                            <a:srgbClr val="000000"/>
                          </a:solidFill>
                          <a:effectLst/>
                          <a:latin typeface="Arial" panose="020B0604020202020204" pitchFamily="34" charset="0"/>
                          <a:cs typeface="Arial" panose="020B0604020202020204" pitchFamily="34" charset="0"/>
                        </a:rPr>
                        <a:t>NavigableSet </a:t>
                      </a:r>
                      <a:r>
                        <a:rPr lang="en-GB" sz="1400" b="1">
                          <a:solidFill>
                            <a:srgbClr val="00B0F0"/>
                          </a:solidFill>
                          <a:effectLst/>
                          <a:latin typeface="Arial" panose="020B0604020202020204" pitchFamily="34" charset="0"/>
                          <a:cs typeface="Arial" panose="020B0604020202020204" pitchFamily="34" charset="0"/>
                        </a:rPr>
                        <a:t>tailSet</a:t>
                      </a:r>
                      <a:r>
                        <a:rPr lang="en-GB" sz="1400">
                          <a:solidFill>
                            <a:srgbClr val="000000"/>
                          </a:solidFill>
                          <a:effectLst/>
                          <a:latin typeface="Arial" panose="020B0604020202020204" pitchFamily="34" charset="0"/>
                          <a:cs typeface="Arial" panose="020B0604020202020204" pitchFamily="34" charset="0"/>
                        </a:rPr>
                        <a:t>(E fromElement, boolean inclusive)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returns a set of elements that are greater than or equal to (if, inclusive is true) the specified element.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13315980"/>
                  </a:ext>
                </a:extLst>
              </a:tr>
              <a:tr h="528320">
                <a:tc>
                  <a:txBody>
                    <a:bodyPr/>
                    <a:lstStyle/>
                    <a:p>
                      <a:pPr algn="l" fontAlgn="t"/>
                      <a:r>
                        <a:rPr lang="en-US" sz="1400">
                          <a:solidFill>
                            <a:srgbClr val="000000"/>
                          </a:solidFill>
                          <a:effectLst/>
                          <a:latin typeface="Arial" panose="020B0604020202020204" pitchFamily="34" charset="0"/>
                          <a:cs typeface="Arial" panose="020B0604020202020204" pitchFamily="34" charset="0"/>
                        </a:rPr>
                        <a:t>E </a:t>
                      </a:r>
                      <a:r>
                        <a:rPr lang="en-US" sz="1400" b="1">
                          <a:solidFill>
                            <a:srgbClr val="00B0F0"/>
                          </a:solidFill>
                          <a:effectLst/>
                          <a:latin typeface="Arial" panose="020B0604020202020204" pitchFamily="34" charset="0"/>
                          <a:cs typeface="Arial" panose="020B0604020202020204" pitchFamily="34" charset="0"/>
                        </a:rPr>
                        <a:t>first</a:t>
                      </a:r>
                      <a:r>
                        <a:rPr lang="en-US" sz="1400">
                          <a:solidFill>
                            <a:srgbClr val="000000"/>
                          </a:solidFill>
                          <a:effectLst/>
                          <a:latin typeface="Arial" panose="020B0604020202020204" pitchFamily="34" charset="0"/>
                          <a:cs typeface="Arial" panose="020B0604020202020204" pitchFamily="34" charset="0"/>
                        </a:rPr>
                        <a: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returns the first (lowest) element currently in this sorted set.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49288629"/>
                  </a:ext>
                </a:extLst>
              </a:tr>
              <a:tr h="528320">
                <a:tc>
                  <a:txBody>
                    <a:bodyPr/>
                    <a:lstStyle/>
                    <a:p>
                      <a:pPr algn="l" fontAlgn="t"/>
                      <a:r>
                        <a:rPr lang="en-US" sz="1400">
                          <a:solidFill>
                            <a:srgbClr val="000000"/>
                          </a:solidFill>
                          <a:effectLst/>
                          <a:latin typeface="Arial" panose="020B0604020202020204" pitchFamily="34" charset="0"/>
                          <a:cs typeface="Arial" panose="020B0604020202020204" pitchFamily="34" charset="0"/>
                        </a:rPr>
                        <a:t>E </a:t>
                      </a:r>
                      <a:r>
                        <a:rPr lang="en-US" sz="1400" b="1">
                          <a:solidFill>
                            <a:srgbClr val="00B0F0"/>
                          </a:solidFill>
                          <a:effectLst/>
                          <a:latin typeface="Arial" panose="020B0604020202020204" pitchFamily="34" charset="0"/>
                          <a:cs typeface="Arial" panose="020B0604020202020204" pitchFamily="34" charset="0"/>
                        </a:rPr>
                        <a:t>last</a:t>
                      </a:r>
                      <a:r>
                        <a:rPr lang="en-US" sz="1400">
                          <a:solidFill>
                            <a:srgbClr val="000000"/>
                          </a:solidFill>
                          <a:effectLst/>
                          <a:latin typeface="Arial" panose="020B0604020202020204" pitchFamily="34" charset="0"/>
                          <a:cs typeface="Arial" panose="020B0604020202020204" pitchFamily="34" charset="0"/>
                        </a:rPr>
                        <a: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returns the last (highest) element currently in this sorted set.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92294528"/>
                  </a:ext>
                </a:extLst>
              </a:tr>
              <a:tr h="528320">
                <a:tc>
                  <a:txBody>
                    <a:bodyPr/>
                    <a:lstStyle/>
                    <a:p>
                      <a:pPr algn="l" fontAlgn="t"/>
                      <a:r>
                        <a:rPr lang="en-US" sz="1400">
                          <a:solidFill>
                            <a:srgbClr val="000000"/>
                          </a:solidFill>
                          <a:effectLst/>
                          <a:latin typeface="Arial" panose="020B0604020202020204" pitchFamily="34" charset="0"/>
                          <a:cs typeface="Arial" panose="020B0604020202020204" pitchFamily="34" charset="0"/>
                        </a:rPr>
                        <a:t>int </a:t>
                      </a:r>
                      <a:r>
                        <a:rPr lang="en-US" sz="1400" b="1">
                          <a:solidFill>
                            <a:srgbClr val="00B0F0"/>
                          </a:solidFill>
                          <a:effectLst/>
                          <a:latin typeface="Arial" panose="020B0604020202020204" pitchFamily="34" charset="0"/>
                          <a:cs typeface="Arial" panose="020B0604020202020204" pitchFamily="34" charset="0"/>
                        </a:rPr>
                        <a:t>size</a:t>
                      </a:r>
                      <a:r>
                        <a:rPr lang="en-US" sz="1400">
                          <a:solidFill>
                            <a:srgbClr val="000000"/>
                          </a:solidFill>
                          <a:effectLst/>
                          <a:latin typeface="Arial" panose="020B0604020202020204" pitchFamily="34" charset="0"/>
                          <a:cs typeface="Arial" panose="020B0604020202020204" pitchFamily="34" charset="0"/>
                        </a:rPr>
                        <a: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returns the number of elements in this set.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82972211"/>
                  </a:ext>
                </a:extLst>
              </a:tr>
            </a:tbl>
          </a:graphicData>
        </a:graphic>
      </p:graphicFrame>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17</a:t>
            </a:fld>
            <a:endParaRPr lang="en-US"/>
          </a:p>
        </p:txBody>
      </p:sp>
    </p:spTree>
    <p:extLst>
      <p:ext uri="{BB962C8B-B14F-4D97-AF65-F5344CB8AC3E}">
        <p14:creationId xmlns:p14="http://schemas.microsoft.com/office/powerpoint/2010/main" val="325618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a:t>TreeSet Example</a:t>
            </a:r>
            <a:endParaRPr lang="en-US" sz="32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18</a:t>
            </a:fld>
            <a:endParaRPr lang="en-US"/>
          </a:p>
        </p:txBody>
      </p:sp>
      <p:sp>
        <p:nvSpPr>
          <p:cNvPr id="6" name="Rectangle 5"/>
          <p:cNvSpPr/>
          <p:nvPr/>
        </p:nvSpPr>
        <p:spPr>
          <a:xfrm>
            <a:off x="307460" y="815697"/>
            <a:ext cx="8598000" cy="3754874"/>
          </a:xfrm>
          <a:prstGeom prst="rect">
            <a:avLst/>
          </a:prstGeom>
          <a:solidFill>
            <a:schemeClr val="bg1">
              <a:lumMod val="95000"/>
            </a:schemeClr>
          </a:solidFill>
        </p:spPr>
        <p:txBody>
          <a:bodyPr wrap="square">
            <a:spAutoFit/>
          </a:bodyPr>
          <a:lstStyle/>
          <a:p>
            <a:r>
              <a:rPr lang="en-US" sz="1400" b="1">
                <a:solidFill>
                  <a:srgbClr val="7F0055"/>
                </a:solidFill>
                <a:latin typeface="Consolas" panose="020B0609020204030204" pitchFamily="49" charset="0"/>
              </a:rPr>
              <a:t>public</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class</a:t>
            </a:r>
            <a:r>
              <a:rPr lang="en-US" sz="1400" b="1">
                <a:solidFill>
                  <a:srgbClr val="000000"/>
                </a:solidFill>
                <a:latin typeface="Consolas" panose="020B0609020204030204" pitchFamily="49" charset="0"/>
              </a:rPr>
              <a:t> TreeSetTest {</a:t>
            </a:r>
          </a:p>
          <a:p>
            <a:endParaRPr lang="en-US" sz="1400">
              <a:latin typeface="Consolas" panose="020B0609020204030204" pitchFamily="49" charset="0"/>
            </a:endParaRPr>
          </a:p>
          <a:p>
            <a:r>
              <a:rPr lang="en-GB" sz="1400" b="1">
                <a:solidFill>
                  <a:srgbClr val="7F0055"/>
                </a:solidFill>
                <a:latin typeface="Consolas" panose="020B0609020204030204" pitchFamily="49" charset="0"/>
              </a:rPr>
              <a:t>public</a:t>
            </a:r>
            <a:r>
              <a:rPr lang="en-GB" sz="1400" b="1">
                <a:solidFill>
                  <a:srgbClr val="000000"/>
                </a:solidFill>
                <a:latin typeface="Consolas" panose="020B0609020204030204" pitchFamily="49" charset="0"/>
              </a:rPr>
              <a:t> </a:t>
            </a:r>
            <a:r>
              <a:rPr lang="en-GB" sz="1400" b="1">
                <a:solidFill>
                  <a:srgbClr val="7F0055"/>
                </a:solidFill>
                <a:latin typeface="Consolas" panose="020B0609020204030204" pitchFamily="49" charset="0"/>
              </a:rPr>
              <a:t>static</a:t>
            </a:r>
            <a:r>
              <a:rPr lang="en-GB" sz="1400" b="1">
                <a:solidFill>
                  <a:srgbClr val="000000"/>
                </a:solidFill>
                <a:latin typeface="Consolas" panose="020B0609020204030204" pitchFamily="49" charset="0"/>
              </a:rPr>
              <a:t> </a:t>
            </a:r>
            <a:r>
              <a:rPr lang="en-GB" sz="1400" b="1">
                <a:solidFill>
                  <a:srgbClr val="7F0055"/>
                </a:solidFill>
                <a:latin typeface="Consolas" panose="020B0609020204030204" pitchFamily="49" charset="0"/>
              </a:rPr>
              <a:t>void</a:t>
            </a:r>
            <a:r>
              <a:rPr lang="en-GB" sz="1400" b="1">
                <a:solidFill>
                  <a:srgbClr val="000000"/>
                </a:solidFill>
                <a:latin typeface="Consolas" panose="020B0609020204030204" pitchFamily="49" charset="0"/>
              </a:rPr>
              <a:t> main(String[] </a:t>
            </a:r>
            <a:r>
              <a:rPr lang="en-GB" sz="1400" b="1">
                <a:solidFill>
                  <a:srgbClr val="6A3E3E"/>
                </a:solidFill>
                <a:latin typeface="Consolas" panose="020B0609020204030204" pitchFamily="49" charset="0"/>
              </a:rPr>
              <a:t>args</a:t>
            </a:r>
            <a:r>
              <a:rPr lang="en-GB" sz="1400" b="1">
                <a:solidFill>
                  <a:srgbClr val="000000"/>
                </a:solidFill>
                <a:latin typeface="Consolas" panose="020B0609020204030204" pitchFamily="49" charset="0"/>
              </a:rPr>
              <a:t>) {</a:t>
            </a:r>
          </a:p>
          <a:p>
            <a:r>
              <a:rPr lang="en-GB" sz="1400">
                <a:solidFill>
                  <a:srgbClr val="000000"/>
                </a:solidFill>
                <a:latin typeface="Consolas" panose="020B0609020204030204" pitchFamily="49" charset="0"/>
              </a:rPr>
              <a:t>    </a:t>
            </a:r>
            <a:r>
              <a:rPr lang="en-GB" sz="1400">
                <a:solidFill>
                  <a:srgbClr val="3F7F5F"/>
                </a:solidFill>
                <a:latin typeface="Consolas" panose="020B0609020204030204" pitchFamily="49" charset="0"/>
              </a:rPr>
              <a:t>// Creating HashSet and adding elements</a:t>
            </a:r>
          </a:p>
          <a:p>
            <a:r>
              <a:rPr lang="en-US" sz="1400">
                <a:solidFill>
                  <a:srgbClr val="000000"/>
                </a:solidFill>
                <a:latin typeface="Consolas" panose="020B0609020204030204" pitchFamily="49" charset="0"/>
              </a:rPr>
              <a:t>    TreeSet&lt;String&gt; </a:t>
            </a:r>
            <a:r>
              <a:rPr lang="en-US" sz="1400">
                <a:solidFill>
                  <a:srgbClr val="6A3E3E"/>
                </a:solidFill>
                <a:latin typeface="Consolas" panose="020B0609020204030204" pitchFamily="49" charset="0"/>
              </a:rPr>
              <a:t>set</a:t>
            </a:r>
            <a:r>
              <a:rPr lang="en-US" sz="1400">
                <a:solidFill>
                  <a:srgbClr val="000000"/>
                </a:solidFill>
                <a:latin typeface="Consolas" panose="020B0609020204030204" pitchFamily="49" charset="0"/>
              </a:rPr>
              <a:t> = </a:t>
            </a:r>
            <a:r>
              <a:rPr lang="en-US" sz="1400" b="1">
                <a:solidFill>
                  <a:srgbClr val="7F0055"/>
                </a:solidFill>
                <a:latin typeface="Consolas" panose="020B0609020204030204" pitchFamily="49" charset="0"/>
              </a:rPr>
              <a:t>new</a:t>
            </a:r>
            <a:r>
              <a:rPr lang="en-US" sz="1400" b="1">
                <a:solidFill>
                  <a:srgbClr val="000000"/>
                </a:solidFill>
                <a:latin typeface="Consolas" panose="020B0609020204030204" pitchFamily="49" charset="0"/>
              </a:rPr>
              <a:t> TreeSet&lt;&gt;();</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set</a:t>
            </a:r>
            <a:r>
              <a:rPr lang="en-US" sz="1400">
                <a:solidFill>
                  <a:srgbClr val="000000"/>
                </a:solidFill>
                <a:latin typeface="Consolas" panose="020B0609020204030204" pitchFamily="49" charset="0"/>
              </a:rPr>
              <a:t>.add(</a:t>
            </a:r>
            <a:r>
              <a:rPr lang="en-US" sz="1400">
                <a:solidFill>
                  <a:srgbClr val="2A00FF"/>
                </a:solidFill>
                <a:latin typeface="Consolas" panose="020B0609020204030204" pitchFamily="49" charset="0"/>
              </a:rPr>
              <a:t>"A"</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set</a:t>
            </a:r>
            <a:r>
              <a:rPr lang="en-US" sz="1400">
                <a:solidFill>
                  <a:srgbClr val="000000"/>
                </a:solidFill>
                <a:latin typeface="Consolas" panose="020B0609020204030204" pitchFamily="49" charset="0"/>
              </a:rPr>
              <a:t>.add(</a:t>
            </a:r>
            <a:r>
              <a:rPr lang="en-US" sz="1400">
                <a:solidFill>
                  <a:srgbClr val="2A00FF"/>
                </a:solidFill>
                <a:latin typeface="Consolas" panose="020B0609020204030204" pitchFamily="49" charset="0"/>
              </a:rPr>
              <a:t>"C"</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set</a:t>
            </a:r>
            <a:r>
              <a:rPr lang="en-US" sz="1400">
                <a:solidFill>
                  <a:srgbClr val="000000"/>
                </a:solidFill>
                <a:latin typeface="Consolas" panose="020B0609020204030204" pitchFamily="49" charset="0"/>
              </a:rPr>
              <a:t>.add(</a:t>
            </a:r>
            <a:r>
              <a:rPr lang="en-US" sz="1400">
                <a:solidFill>
                  <a:srgbClr val="2A00FF"/>
                </a:solidFill>
                <a:latin typeface="Consolas" panose="020B0609020204030204" pitchFamily="49" charset="0"/>
              </a:rPr>
              <a:t>"B"</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set</a:t>
            </a:r>
            <a:r>
              <a:rPr lang="en-US" sz="1400">
                <a:solidFill>
                  <a:srgbClr val="000000"/>
                </a:solidFill>
                <a:latin typeface="Consolas" panose="020B0609020204030204" pitchFamily="49" charset="0"/>
              </a:rPr>
              <a:t>.add(</a:t>
            </a:r>
            <a:r>
              <a:rPr lang="en-US" sz="1400">
                <a:solidFill>
                  <a:srgbClr val="2A00FF"/>
                </a:solidFill>
                <a:latin typeface="Consolas" panose="020B0609020204030204" pitchFamily="49" charset="0"/>
              </a:rPr>
              <a:t>"E"</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set</a:t>
            </a:r>
            <a:r>
              <a:rPr lang="en-US" sz="1400">
                <a:solidFill>
                  <a:srgbClr val="000000"/>
                </a:solidFill>
                <a:latin typeface="Consolas" panose="020B0609020204030204" pitchFamily="49" charset="0"/>
              </a:rPr>
              <a:t>.add(</a:t>
            </a:r>
            <a:r>
              <a:rPr lang="en-US" sz="1400">
                <a:solidFill>
                  <a:srgbClr val="2A00FF"/>
                </a:solidFill>
                <a:latin typeface="Consolas" panose="020B0609020204030204" pitchFamily="49" charset="0"/>
              </a:rPr>
              <a:t>"D"</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Iterator&lt;String&gt; </a:t>
            </a:r>
            <a:r>
              <a:rPr lang="en-US" sz="1400">
                <a:solidFill>
                  <a:srgbClr val="6A3E3E"/>
                </a:solidFill>
                <a:latin typeface="Consolas" panose="020B0609020204030204" pitchFamily="49" charset="0"/>
              </a:rPr>
              <a:t>i</a:t>
            </a:r>
            <a:r>
              <a:rPr lang="en-US" sz="1400">
                <a:solidFill>
                  <a:srgbClr val="000000"/>
                </a:solidFill>
                <a:latin typeface="Consolas" panose="020B0609020204030204" pitchFamily="49" charset="0"/>
              </a:rPr>
              <a:t> = </a:t>
            </a:r>
            <a:r>
              <a:rPr lang="en-US" sz="1400">
                <a:solidFill>
                  <a:srgbClr val="6A3E3E"/>
                </a:solidFill>
                <a:latin typeface="Consolas" panose="020B0609020204030204" pitchFamily="49" charset="0"/>
              </a:rPr>
              <a:t>set</a:t>
            </a:r>
            <a:r>
              <a:rPr lang="en-US" sz="1400">
                <a:solidFill>
                  <a:srgbClr val="000000"/>
                </a:solidFill>
                <a:latin typeface="Consolas" panose="020B0609020204030204" pitchFamily="49" charset="0"/>
              </a:rPr>
              <a:t>.iterator();</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while</a:t>
            </a:r>
            <a:r>
              <a:rPr lang="en-US" sz="1400" b="1">
                <a:solidFill>
                  <a:srgbClr val="000000"/>
                </a:solidFill>
                <a:latin typeface="Consolas" panose="020B0609020204030204" pitchFamily="49" charset="0"/>
              </a:rPr>
              <a:t> (</a:t>
            </a:r>
            <a:r>
              <a:rPr lang="en-US" sz="1400" b="1">
                <a:solidFill>
                  <a:srgbClr val="6A3E3E"/>
                </a:solidFill>
                <a:latin typeface="Consolas" panose="020B0609020204030204" pitchFamily="49" charset="0"/>
              </a:rPr>
              <a:t>i</a:t>
            </a:r>
            <a:r>
              <a:rPr lang="en-US" sz="1400" b="1">
                <a:solidFill>
                  <a:srgbClr val="000000"/>
                </a:solidFill>
                <a:latin typeface="Consolas" panose="020B0609020204030204" pitchFamily="49" charset="0"/>
              </a:rPr>
              <a:t>.hasNext()) {</a:t>
            </a:r>
          </a:p>
          <a:p>
            <a:r>
              <a:rPr lang="en-US" sz="1400">
                <a:solidFill>
                  <a:srgbClr val="000000"/>
                </a:solidFill>
                <a:latin typeface="Consolas" panose="020B0609020204030204" pitchFamily="49" charset="0"/>
              </a:rPr>
              <a:t>      System.</a:t>
            </a:r>
            <a:r>
              <a:rPr lang="en-US" sz="1400" b="1" i="1">
                <a:solidFill>
                  <a:srgbClr val="0000C0"/>
                </a:solidFill>
                <a:latin typeface="Consolas" panose="020B0609020204030204" pitchFamily="49" charset="0"/>
              </a:rPr>
              <a:t>out</a:t>
            </a:r>
            <a:r>
              <a:rPr lang="en-US" sz="1400" b="1" i="1">
                <a:solidFill>
                  <a:srgbClr val="000000"/>
                </a:solidFill>
                <a:latin typeface="Consolas" panose="020B0609020204030204" pitchFamily="49" charset="0"/>
              </a:rPr>
              <a:t>.println(</a:t>
            </a:r>
            <a:r>
              <a:rPr lang="en-US" sz="1400" b="1" i="1">
                <a:solidFill>
                  <a:srgbClr val="6A3E3E"/>
                </a:solidFill>
                <a:latin typeface="Consolas" panose="020B0609020204030204" pitchFamily="49" charset="0"/>
              </a:rPr>
              <a:t>i</a:t>
            </a:r>
            <a:r>
              <a:rPr lang="en-US" sz="1400" b="1" i="1">
                <a:solidFill>
                  <a:srgbClr val="000000"/>
                </a:solidFill>
                <a:latin typeface="Consolas" panose="020B0609020204030204" pitchFamily="49" charset="0"/>
              </a:rPr>
              <a:t>.next());</a:t>
            </a: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p>
          <a:p>
            <a:endParaRPr lang="en-US" sz="1400">
              <a:latin typeface="Consolas" panose="020B0609020204030204" pitchFamily="49" charset="0"/>
            </a:endParaRPr>
          </a:p>
          <a:p>
            <a:r>
              <a:rPr lang="en-US" sz="1400">
                <a:solidFill>
                  <a:srgbClr val="000000"/>
                </a:solidFill>
                <a:latin typeface="Consolas" panose="020B0609020204030204" pitchFamily="49" charset="0"/>
              </a:rPr>
              <a:t>}</a:t>
            </a:r>
            <a:endParaRPr lang="en-US" sz="1400"/>
          </a:p>
        </p:txBody>
      </p:sp>
      <p:sp>
        <p:nvSpPr>
          <p:cNvPr id="7" name="Rectangle 6"/>
          <p:cNvSpPr/>
          <p:nvPr/>
        </p:nvSpPr>
        <p:spPr>
          <a:xfrm>
            <a:off x="423511" y="4724796"/>
            <a:ext cx="4572000" cy="1600438"/>
          </a:xfrm>
          <a:prstGeom prst="rect">
            <a:avLst/>
          </a:prstGeom>
        </p:spPr>
        <p:txBody>
          <a:bodyPr>
            <a:spAutoFit/>
          </a:bodyPr>
          <a:lstStyle/>
          <a:p>
            <a:r>
              <a:rPr lang="en-GB" sz="1600" b="1">
                <a:solidFill>
                  <a:srgbClr val="000000"/>
                </a:solidFill>
                <a:latin typeface="Arial" panose="020B0604020202020204" pitchFamily="34" charset="0"/>
                <a:cs typeface="Arial" panose="020B0604020202020204" pitchFamily="34" charset="0"/>
              </a:rPr>
              <a:t>Output:</a:t>
            </a:r>
            <a:endParaRPr lang="en-US" b="1">
              <a:solidFill>
                <a:srgbClr val="000000"/>
              </a:solidFill>
              <a:latin typeface="Arial" panose="020B0604020202020204" pitchFamily="34" charset="0"/>
              <a:cs typeface="Arial" panose="020B0604020202020204" pitchFamily="34" charset="0"/>
            </a:endParaRPr>
          </a:p>
          <a:p>
            <a:r>
              <a:rPr lang="en-US" sz="1600">
                <a:solidFill>
                  <a:srgbClr val="000000"/>
                </a:solidFill>
                <a:latin typeface="Consolas" panose="020B0609020204030204" pitchFamily="49" charset="0"/>
              </a:rPr>
              <a:t>A</a:t>
            </a:r>
          </a:p>
          <a:p>
            <a:r>
              <a:rPr lang="en-US" sz="1600">
                <a:solidFill>
                  <a:srgbClr val="000000"/>
                </a:solidFill>
                <a:latin typeface="Consolas" panose="020B0609020204030204" pitchFamily="49" charset="0"/>
              </a:rPr>
              <a:t>B</a:t>
            </a:r>
          </a:p>
          <a:p>
            <a:r>
              <a:rPr lang="en-US" sz="1600">
                <a:solidFill>
                  <a:srgbClr val="000000"/>
                </a:solidFill>
                <a:latin typeface="Consolas" panose="020B0609020204030204" pitchFamily="49" charset="0"/>
              </a:rPr>
              <a:t>C</a:t>
            </a:r>
          </a:p>
          <a:p>
            <a:r>
              <a:rPr lang="en-US" sz="1600">
                <a:solidFill>
                  <a:srgbClr val="000000"/>
                </a:solidFill>
                <a:latin typeface="Consolas" panose="020B0609020204030204" pitchFamily="49" charset="0"/>
              </a:rPr>
              <a:t>D</a:t>
            </a:r>
          </a:p>
          <a:p>
            <a:r>
              <a:rPr lang="en-US" sz="1600">
                <a:solidFill>
                  <a:srgbClr val="000000"/>
                </a:solidFill>
                <a:latin typeface="Consolas" panose="020B0609020204030204" pitchFamily="49" charset="0"/>
              </a:rPr>
              <a:t>E</a:t>
            </a:r>
          </a:p>
        </p:txBody>
      </p:sp>
    </p:spTree>
    <p:extLst>
      <p:ext uri="{BB962C8B-B14F-4D97-AF65-F5344CB8AC3E}">
        <p14:creationId xmlns:p14="http://schemas.microsoft.com/office/powerpoint/2010/main" val="46454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TreeSet Example</a:t>
            </a:r>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19</a:t>
            </a:fld>
            <a:endParaRPr lang="en-US"/>
          </a:p>
        </p:txBody>
      </p:sp>
      <p:sp>
        <p:nvSpPr>
          <p:cNvPr id="6" name="Rectangle 5"/>
          <p:cNvSpPr/>
          <p:nvPr/>
        </p:nvSpPr>
        <p:spPr>
          <a:xfrm>
            <a:off x="423511" y="808147"/>
            <a:ext cx="8481950" cy="3539430"/>
          </a:xfrm>
          <a:prstGeom prst="rect">
            <a:avLst/>
          </a:prstGeom>
          <a:solidFill>
            <a:schemeClr val="bg1">
              <a:lumMod val="95000"/>
            </a:schemeClr>
          </a:solidFill>
        </p:spPr>
        <p:txBody>
          <a:bodyPr wrap="square">
            <a:spAutoFit/>
          </a:bodyPr>
          <a:lstStyle/>
          <a:p>
            <a:r>
              <a:rPr lang="en-US" sz="1400" b="1">
                <a:solidFill>
                  <a:srgbClr val="7F0055"/>
                </a:solidFill>
                <a:latin typeface="Consolas" panose="020B0609020204030204" pitchFamily="49" charset="0"/>
              </a:rPr>
              <a:t>public</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class</a:t>
            </a:r>
            <a:r>
              <a:rPr lang="en-US" sz="1400" b="1">
                <a:solidFill>
                  <a:srgbClr val="000000"/>
                </a:solidFill>
                <a:latin typeface="Consolas" panose="020B0609020204030204" pitchFamily="49" charset="0"/>
              </a:rPr>
              <a:t> TreeSetTest2 {</a:t>
            </a:r>
          </a:p>
          <a:p>
            <a:endParaRPr lang="en-US" sz="1400">
              <a:latin typeface="Consolas" panose="020B0609020204030204" pitchFamily="49" charset="0"/>
            </a:endParaRPr>
          </a:p>
          <a:p>
            <a:r>
              <a:rPr lang="en-GB" sz="1400">
                <a:solidFill>
                  <a:srgbClr val="000000"/>
                </a:solidFill>
                <a:latin typeface="Consolas" panose="020B0609020204030204" pitchFamily="49" charset="0"/>
              </a:rPr>
              <a:t>  </a:t>
            </a:r>
            <a:r>
              <a:rPr lang="en-GB" sz="1400" b="1">
                <a:solidFill>
                  <a:srgbClr val="7F0055"/>
                </a:solidFill>
                <a:latin typeface="Consolas" panose="020B0609020204030204" pitchFamily="49" charset="0"/>
              </a:rPr>
              <a:t>public</a:t>
            </a:r>
            <a:r>
              <a:rPr lang="en-GB" sz="1400" b="1">
                <a:solidFill>
                  <a:srgbClr val="000000"/>
                </a:solidFill>
                <a:latin typeface="Consolas" panose="020B0609020204030204" pitchFamily="49" charset="0"/>
              </a:rPr>
              <a:t> </a:t>
            </a:r>
            <a:r>
              <a:rPr lang="en-GB" sz="1400" b="1">
                <a:solidFill>
                  <a:srgbClr val="7F0055"/>
                </a:solidFill>
                <a:latin typeface="Consolas" panose="020B0609020204030204" pitchFamily="49" charset="0"/>
              </a:rPr>
              <a:t>static</a:t>
            </a:r>
            <a:r>
              <a:rPr lang="en-GB" sz="1400" b="1">
                <a:solidFill>
                  <a:srgbClr val="000000"/>
                </a:solidFill>
                <a:latin typeface="Consolas" panose="020B0609020204030204" pitchFamily="49" charset="0"/>
              </a:rPr>
              <a:t> </a:t>
            </a:r>
            <a:r>
              <a:rPr lang="en-GB" sz="1400" b="1">
                <a:solidFill>
                  <a:srgbClr val="7F0055"/>
                </a:solidFill>
                <a:latin typeface="Consolas" panose="020B0609020204030204" pitchFamily="49" charset="0"/>
              </a:rPr>
              <a:t>void</a:t>
            </a:r>
            <a:r>
              <a:rPr lang="en-GB" sz="1400" b="1">
                <a:solidFill>
                  <a:srgbClr val="000000"/>
                </a:solidFill>
                <a:latin typeface="Consolas" panose="020B0609020204030204" pitchFamily="49" charset="0"/>
              </a:rPr>
              <a:t> main(String[] </a:t>
            </a:r>
            <a:r>
              <a:rPr lang="en-GB" sz="1400" b="1">
                <a:solidFill>
                  <a:srgbClr val="6A3E3E"/>
                </a:solidFill>
                <a:latin typeface="Consolas" panose="020B0609020204030204" pitchFamily="49" charset="0"/>
              </a:rPr>
              <a:t>args</a:t>
            </a:r>
            <a:r>
              <a:rPr lang="en-GB" sz="1400" b="1">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TreeSet&lt;Integer&gt; </a:t>
            </a:r>
            <a:r>
              <a:rPr lang="en-US" sz="1400">
                <a:solidFill>
                  <a:srgbClr val="6A3E3E"/>
                </a:solidFill>
                <a:latin typeface="Consolas" panose="020B0609020204030204" pitchFamily="49" charset="0"/>
              </a:rPr>
              <a:t>set</a:t>
            </a:r>
            <a:r>
              <a:rPr lang="en-US" sz="1400">
                <a:solidFill>
                  <a:srgbClr val="000000"/>
                </a:solidFill>
                <a:latin typeface="Consolas" panose="020B0609020204030204" pitchFamily="49" charset="0"/>
              </a:rPr>
              <a:t> = </a:t>
            </a:r>
            <a:r>
              <a:rPr lang="en-US" sz="1400" b="1">
                <a:solidFill>
                  <a:srgbClr val="7F0055"/>
                </a:solidFill>
                <a:latin typeface="Consolas" panose="020B0609020204030204" pitchFamily="49" charset="0"/>
              </a:rPr>
              <a:t>new</a:t>
            </a:r>
            <a:r>
              <a:rPr lang="en-US" sz="1400" b="1">
                <a:solidFill>
                  <a:srgbClr val="000000"/>
                </a:solidFill>
                <a:latin typeface="Consolas" panose="020B0609020204030204" pitchFamily="49" charset="0"/>
              </a:rPr>
              <a:t> TreeSet&lt;Integer&gt;();</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set</a:t>
            </a:r>
            <a:r>
              <a:rPr lang="en-US" sz="1400">
                <a:solidFill>
                  <a:srgbClr val="000000"/>
                </a:solidFill>
                <a:latin typeface="Consolas" panose="020B0609020204030204" pitchFamily="49" charset="0"/>
              </a:rPr>
              <a:t>.add(24);</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set</a:t>
            </a:r>
            <a:r>
              <a:rPr lang="en-US" sz="1400">
                <a:solidFill>
                  <a:srgbClr val="000000"/>
                </a:solidFill>
                <a:latin typeface="Consolas" panose="020B0609020204030204" pitchFamily="49" charset="0"/>
              </a:rPr>
              <a:t>.add(66);</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set</a:t>
            </a:r>
            <a:r>
              <a:rPr lang="en-US" sz="1400">
                <a:solidFill>
                  <a:srgbClr val="000000"/>
                </a:solidFill>
                <a:latin typeface="Consolas" panose="020B0609020204030204" pitchFamily="49" charset="0"/>
              </a:rPr>
              <a:t>.add(12);</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set</a:t>
            </a:r>
            <a:r>
              <a:rPr lang="en-US" sz="1400">
                <a:solidFill>
                  <a:srgbClr val="000000"/>
                </a:solidFill>
                <a:latin typeface="Consolas" panose="020B0609020204030204" pitchFamily="49" charset="0"/>
              </a:rPr>
              <a:t>.add(15);</a:t>
            </a:r>
          </a:p>
          <a:p>
            <a:r>
              <a:rPr lang="en-US" sz="1400">
                <a:solidFill>
                  <a:srgbClr val="000000"/>
                </a:solidFill>
                <a:latin typeface="Consolas" panose="020B0609020204030204" pitchFamily="49" charset="0"/>
              </a:rPr>
              <a:t>    System.</a:t>
            </a:r>
            <a:r>
              <a:rPr lang="en-US" sz="1400" b="1">
                <a:solidFill>
                  <a:srgbClr val="0000C0"/>
                </a:solidFill>
                <a:latin typeface="Consolas" panose="020B0609020204030204" pitchFamily="49" charset="0"/>
              </a:rPr>
              <a:t>out</a:t>
            </a:r>
            <a:r>
              <a:rPr lang="en-US" sz="1400" b="1">
                <a:solidFill>
                  <a:srgbClr val="000000"/>
                </a:solidFill>
                <a:latin typeface="Consolas" panose="020B0609020204030204" pitchFamily="49" charset="0"/>
              </a:rPr>
              <a:t>.println(</a:t>
            </a:r>
            <a:r>
              <a:rPr lang="en-US" sz="1400" b="1">
                <a:solidFill>
                  <a:srgbClr val="2A00FF"/>
                </a:solidFill>
                <a:latin typeface="Consolas" panose="020B0609020204030204" pitchFamily="49" charset="0"/>
              </a:rPr>
              <a:t>"Initial  Set: "</a:t>
            </a:r>
            <a:r>
              <a:rPr lang="en-US" sz="1400" b="1">
                <a:solidFill>
                  <a:srgbClr val="000000"/>
                </a:solidFill>
                <a:latin typeface="Consolas" panose="020B0609020204030204" pitchFamily="49" charset="0"/>
              </a:rPr>
              <a:t> + </a:t>
            </a:r>
            <a:r>
              <a:rPr lang="en-US" sz="1400" b="1">
                <a:solidFill>
                  <a:srgbClr val="6A3E3E"/>
                </a:solidFill>
                <a:latin typeface="Consolas" panose="020B0609020204030204" pitchFamily="49" charset="0"/>
              </a:rPr>
              <a:t>set</a:t>
            </a:r>
            <a:r>
              <a:rPr lang="en-US" sz="1400" b="1">
                <a:solidFill>
                  <a:srgbClr val="000000"/>
                </a:solidFill>
                <a:latin typeface="Consolas" panose="020B0609020204030204" pitchFamily="49" charset="0"/>
              </a:rPr>
              <a:t>);</a:t>
            </a:r>
          </a:p>
          <a:p>
            <a:endParaRPr lang="en-US" sz="1400">
              <a:latin typeface="Consolas" panose="020B0609020204030204" pitchFamily="49" charset="0"/>
            </a:endParaRPr>
          </a:p>
          <a:p>
            <a:r>
              <a:rPr lang="en-US" sz="1400">
                <a:solidFill>
                  <a:srgbClr val="000000"/>
                </a:solidFill>
                <a:latin typeface="Consolas" panose="020B0609020204030204" pitchFamily="49" charset="0"/>
              </a:rPr>
              <a:t>    System.</a:t>
            </a:r>
            <a:r>
              <a:rPr lang="en-US" sz="1400" b="1">
                <a:solidFill>
                  <a:srgbClr val="0000C0"/>
                </a:solidFill>
                <a:latin typeface="Consolas" panose="020B0609020204030204" pitchFamily="49" charset="0"/>
              </a:rPr>
              <a:t>out</a:t>
            </a:r>
            <a:r>
              <a:rPr lang="en-US" sz="1400" b="1">
                <a:solidFill>
                  <a:srgbClr val="000000"/>
                </a:solidFill>
                <a:latin typeface="Consolas" panose="020B0609020204030204" pitchFamily="49" charset="0"/>
              </a:rPr>
              <a:t>.println(</a:t>
            </a:r>
            <a:r>
              <a:rPr lang="en-US" sz="1400" b="1">
                <a:solidFill>
                  <a:srgbClr val="2A00FF"/>
                </a:solidFill>
                <a:latin typeface="Consolas" panose="020B0609020204030204" pitchFamily="49" charset="0"/>
              </a:rPr>
              <a:t>"Reverse Set: "</a:t>
            </a:r>
            <a:r>
              <a:rPr lang="en-US" sz="1400" b="1">
                <a:solidFill>
                  <a:srgbClr val="000000"/>
                </a:solidFill>
                <a:latin typeface="Consolas" panose="020B0609020204030204" pitchFamily="49" charset="0"/>
              </a:rPr>
              <a:t> + </a:t>
            </a:r>
            <a:r>
              <a:rPr lang="en-US" sz="1400" b="1">
                <a:solidFill>
                  <a:srgbClr val="6A3E3E"/>
                </a:solidFill>
                <a:latin typeface="Consolas" panose="020B0609020204030204" pitchFamily="49" charset="0"/>
              </a:rPr>
              <a:t>set</a:t>
            </a:r>
            <a:r>
              <a:rPr lang="en-US" sz="1400" b="1">
                <a:solidFill>
                  <a:srgbClr val="000000"/>
                </a:solidFill>
                <a:latin typeface="Consolas" panose="020B0609020204030204" pitchFamily="49" charset="0"/>
              </a:rPr>
              <a:t>.descendingSet());</a:t>
            </a:r>
          </a:p>
          <a:p>
            <a:endParaRPr lang="en-US" sz="1400">
              <a:latin typeface="Consolas" panose="020B0609020204030204" pitchFamily="49" charset="0"/>
            </a:endParaRPr>
          </a:p>
          <a:p>
            <a:r>
              <a:rPr lang="en-US" sz="1400">
                <a:solidFill>
                  <a:srgbClr val="000000"/>
                </a:solidFill>
                <a:latin typeface="Consolas" panose="020B0609020204030204" pitchFamily="49" charset="0"/>
              </a:rPr>
              <a:t>    System.</a:t>
            </a:r>
            <a:r>
              <a:rPr lang="en-US" sz="1400" b="1">
                <a:solidFill>
                  <a:srgbClr val="0000C0"/>
                </a:solidFill>
                <a:latin typeface="Consolas" panose="020B0609020204030204" pitchFamily="49" charset="0"/>
              </a:rPr>
              <a:t>out</a:t>
            </a:r>
            <a:r>
              <a:rPr lang="en-US" sz="1400" b="1">
                <a:solidFill>
                  <a:srgbClr val="000000"/>
                </a:solidFill>
                <a:latin typeface="Consolas" panose="020B0609020204030204" pitchFamily="49" charset="0"/>
              </a:rPr>
              <a:t>.println(</a:t>
            </a:r>
            <a:r>
              <a:rPr lang="en-US" sz="1400" b="1">
                <a:solidFill>
                  <a:srgbClr val="2A00FF"/>
                </a:solidFill>
                <a:latin typeface="Consolas" panose="020B0609020204030204" pitchFamily="49" charset="0"/>
              </a:rPr>
              <a:t>"Highest Value: "</a:t>
            </a:r>
            <a:r>
              <a:rPr lang="en-US" sz="1400" b="1">
                <a:solidFill>
                  <a:srgbClr val="000000"/>
                </a:solidFill>
                <a:latin typeface="Consolas" panose="020B0609020204030204" pitchFamily="49" charset="0"/>
              </a:rPr>
              <a:t> + </a:t>
            </a:r>
            <a:r>
              <a:rPr lang="en-US" sz="1400" b="1">
                <a:solidFill>
                  <a:srgbClr val="6A3E3E"/>
                </a:solidFill>
                <a:latin typeface="Consolas" panose="020B0609020204030204" pitchFamily="49" charset="0"/>
              </a:rPr>
              <a:t>set</a:t>
            </a:r>
            <a:r>
              <a:rPr lang="en-US" sz="1400" b="1">
                <a:solidFill>
                  <a:srgbClr val="000000"/>
                </a:solidFill>
                <a:latin typeface="Consolas" panose="020B0609020204030204" pitchFamily="49" charset="0"/>
              </a:rPr>
              <a:t>.pollFirst());</a:t>
            </a:r>
          </a:p>
          <a:p>
            <a:r>
              <a:rPr lang="en-US" sz="1400">
                <a:solidFill>
                  <a:srgbClr val="000000"/>
                </a:solidFill>
                <a:latin typeface="Consolas" panose="020B0609020204030204" pitchFamily="49" charset="0"/>
              </a:rPr>
              <a:t>    System.</a:t>
            </a:r>
            <a:r>
              <a:rPr lang="en-US" sz="1400" b="1">
                <a:solidFill>
                  <a:srgbClr val="0000C0"/>
                </a:solidFill>
                <a:latin typeface="Consolas" panose="020B0609020204030204" pitchFamily="49" charset="0"/>
              </a:rPr>
              <a:t>out</a:t>
            </a:r>
            <a:r>
              <a:rPr lang="en-US" sz="1400" b="1">
                <a:solidFill>
                  <a:srgbClr val="000000"/>
                </a:solidFill>
                <a:latin typeface="Consolas" panose="020B0609020204030204" pitchFamily="49" charset="0"/>
              </a:rPr>
              <a:t>.println(</a:t>
            </a:r>
            <a:r>
              <a:rPr lang="en-US" sz="1400" b="1">
                <a:solidFill>
                  <a:srgbClr val="2A00FF"/>
                </a:solidFill>
                <a:latin typeface="Consolas" panose="020B0609020204030204" pitchFamily="49" charset="0"/>
              </a:rPr>
              <a:t>"Lowest Value: "</a:t>
            </a:r>
            <a:r>
              <a:rPr lang="en-US" sz="1400" b="1">
                <a:solidFill>
                  <a:srgbClr val="000000"/>
                </a:solidFill>
                <a:latin typeface="Consolas" panose="020B0609020204030204" pitchFamily="49" charset="0"/>
              </a:rPr>
              <a:t> + </a:t>
            </a:r>
            <a:r>
              <a:rPr lang="en-US" sz="1400" b="1">
                <a:solidFill>
                  <a:srgbClr val="6A3E3E"/>
                </a:solidFill>
                <a:latin typeface="Consolas" panose="020B0609020204030204" pitchFamily="49" charset="0"/>
              </a:rPr>
              <a:t>set</a:t>
            </a:r>
            <a:r>
              <a:rPr lang="en-US" sz="1400" b="1">
                <a:solidFill>
                  <a:srgbClr val="000000"/>
                </a:solidFill>
                <a:latin typeface="Consolas" panose="020B0609020204030204" pitchFamily="49" charset="0"/>
              </a:rPr>
              <a:t>.pollLast());</a:t>
            </a:r>
            <a:endParaRPr lang="en-US" sz="1400">
              <a:latin typeface="Consolas" panose="020B0609020204030204" pitchFamily="49" charset="0"/>
            </a:endParaRPr>
          </a:p>
          <a:p>
            <a:r>
              <a:rPr lang="en-US" sz="1400">
                <a:solidFill>
                  <a:srgbClr val="000000"/>
                </a:solidFill>
                <a:latin typeface="Consolas" panose="020B0609020204030204" pitchFamily="49" charset="0"/>
              </a:rPr>
              <a:t>  }</a:t>
            </a:r>
            <a:endParaRPr lang="en-US" sz="1400">
              <a:latin typeface="Consolas" panose="020B0609020204030204" pitchFamily="49" charset="0"/>
            </a:endParaRPr>
          </a:p>
          <a:p>
            <a:r>
              <a:rPr lang="en-US" sz="1400">
                <a:solidFill>
                  <a:srgbClr val="000000"/>
                </a:solidFill>
                <a:latin typeface="Consolas" panose="020B0609020204030204" pitchFamily="49" charset="0"/>
              </a:rPr>
              <a:t>}</a:t>
            </a:r>
          </a:p>
        </p:txBody>
      </p:sp>
      <p:sp>
        <p:nvSpPr>
          <p:cNvPr id="7" name="Rectangle 6"/>
          <p:cNvSpPr/>
          <p:nvPr/>
        </p:nvSpPr>
        <p:spPr>
          <a:xfrm>
            <a:off x="423510" y="4568736"/>
            <a:ext cx="8481950" cy="1631216"/>
          </a:xfrm>
          <a:prstGeom prst="rect">
            <a:avLst/>
          </a:prstGeom>
        </p:spPr>
        <p:txBody>
          <a:bodyPr wrap="square">
            <a:spAutoFit/>
          </a:bodyPr>
          <a:lstStyle/>
          <a:p>
            <a:r>
              <a:rPr lang="en-GB" sz="1600" b="1">
                <a:solidFill>
                  <a:srgbClr val="000000"/>
                </a:solidFill>
                <a:latin typeface="Arial" panose="020B0604020202020204" pitchFamily="34" charset="0"/>
                <a:cs typeface="Arial" panose="020B0604020202020204" pitchFamily="34" charset="0"/>
              </a:rPr>
              <a:t>Output:</a:t>
            </a:r>
            <a:endParaRPr lang="en-GB" b="1">
              <a:solidFill>
                <a:srgbClr val="000000"/>
              </a:solidFill>
              <a:latin typeface="Arial" panose="020B0604020202020204" pitchFamily="34" charset="0"/>
              <a:cs typeface="Arial" panose="020B0604020202020204" pitchFamily="34" charset="0"/>
            </a:endParaRPr>
          </a:p>
          <a:p>
            <a:pPr>
              <a:spcBef>
                <a:spcPts val="600"/>
              </a:spcBef>
            </a:pPr>
            <a:r>
              <a:rPr lang="en-GB" sz="1600">
                <a:solidFill>
                  <a:srgbClr val="000000"/>
                </a:solidFill>
                <a:latin typeface="Consolas" panose="020B0609020204030204" pitchFamily="49" charset="0"/>
              </a:rPr>
              <a:t>Initial  Set: [12, 15, 24, 66]</a:t>
            </a:r>
          </a:p>
          <a:p>
            <a:pPr>
              <a:spcBef>
                <a:spcPts val="600"/>
              </a:spcBef>
            </a:pPr>
            <a:r>
              <a:rPr lang="da-DK" sz="1600">
                <a:solidFill>
                  <a:srgbClr val="000000"/>
                </a:solidFill>
                <a:latin typeface="Consolas" panose="020B0609020204030204" pitchFamily="49" charset="0"/>
              </a:rPr>
              <a:t>Reverse Set: [66, 24, 15, 12]</a:t>
            </a:r>
          </a:p>
          <a:p>
            <a:pPr>
              <a:spcBef>
                <a:spcPts val="600"/>
              </a:spcBef>
            </a:pPr>
            <a:r>
              <a:rPr lang="en-US" sz="1600">
                <a:solidFill>
                  <a:srgbClr val="000000"/>
                </a:solidFill>
                <a:latin typeface="Consolas" panose="020B0609020204030204" pitchFamily="49" charset="0"/>
              </a:rPr>
              <a:t>Highest Value: 12</a:t>
            </a:r>
          </a:p>
          <a:p>
            <a:pPr>
              <a:spcBef>
                <a:spcPts val="600"/>
              </a:spcBef>
            </a:pPr>
            <a:r>
              <a:rPr lang="en-US" sz="1600">
                <a:solidFill>
                  <a:srgbClr val="000000"/>
                </a:solidFill>
                <a:latin typeface="Consolas" panose="020B0609020204030204" pitchFamily="49" charset="0"/>
              </a:rPr>
              <a:t>Lowest Value: 66</a:t>
            </a:r>
          </a:p>
        </p:txBody>
      </p:sp>
    </p:spTree>
    <p:extLst>
      <p:ext uri="{BB962C8B-B14F-4D97-AF65-F5344CB8AC3E}">
        <p14:creationId xmlns:p14="http://schemas.microsoft.com/office/powerpoint/2010/main" val="323496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normAutofit/>
          </a:bodyPr>
          <a:lstStyle/>
          <a:p>
            <a:pPr>
              <a:defRPr/>
            </a:pPr>
            <a:r>
              <a:rPr lang="en-US">
                <a:solidFill>
                  <a:schemeClr val="bg1"/>
                </a:solidFill>
              </a:rPr>
              <a:t>Table of contents</a:t>
            </a:r>
            <a:endParaRPr lang="en-US" altLang="en-US">
              <a:solidFill>
                <a:schemeClr val="bg1"/>
              </a:solidFill>
              <a:latin typeface="Arial" charset="0"/>
              <a:cs typeface="Arial" charset="0"/>
            </a:endParaRPr>
          </a:p>
        </p:txBody>
      </p:sp>
      <p:sp>
        <p:nvSpPr>
          <p:cNvPr id="2" name="Content Placeholder 1"/>
          <p:cNvSpPr>
            <a:spLocks noGrp="1"/>
          </p:cNvSpPr>
          <p:nvPr>
            <p:ph idx="1"/>
          </p:nvPr>
        </p:nvSpPr>
        <p:spPr>
          <a:xfrm>
            <a:off x="886522" y="778566"/>
            <a:ext cx="7359806" cy="5436704"/>
          </a:xfrm>
        </p:spPr>
        <p:txBody>
          <a:bodyPr>
            <a:normAutofit/>
          </a:bodyPr>
          <a:lstStyle/>
          <a:p>
            <a:pPr lvl="0">
              <a:spcBef>
                <a:spcPts val="1200"/>
              </a:spcBef>
              <a:buFont typeface="Candara" panose="020E0502030303020204" pitchFamily="34" charset="0"/>
              <a:buChar char="◊"/>
            </a:pPr>
            <a:r>
              <a:rPr lang="en-GB" sz="3200" b="1"/>
              <a:t>Set Collection</a:t>
            </a:r>
          </a:p>
          <a:p>
            <a:pPr lvl="1">
              <a:spcBef>
                <a:spcPts val="1200"/>
              </a:spcBef>
              <a:buFont typeface="Candara" panose="020E0502030303020204" pitchFamily="34" charset="0"/>
              <a:buChar char="◊"/>
            </a:pPr>
            <a:r>
              <a:rPr lang="en-GB" sz="2800" b="1"/>
              <a:t>HashSet</a:t>
            </a:r>
          </a:p>
          <a:p>
            <a:pPr lvl="1">
              <a:spcBef>
                <a:spcPts val="1200"/>
              </a:spcBef>
              <a:buFont typeface="Candara" panose="020E0502030303020204" pitchFamily="34" charset="0"/>
              <a:buChar char="◊"/>
            </a:pPr>
            <a:r>
              <a:rPr lang="en-GB" sz="2800" b="1"/>
              <a:t>TreeSet</a:t>
            </a:r>
            <a:endParaRPr lang="en-US" sz="2800" b="1"/>
          </a:p>
          <a:p>
            <a:pPr lvl="0">
              <a:spcBef>
                <a:spcPts val="1200"/>
              </a:spcBef>
              <a:buFont typeface="Candara" panose="020E0502030303020204" pitchFamily="34" charset="0"/>
              <a:buChar char="◊"/>
            </a:pPr>
            <a:r>
              <a:rPr lang="en-US" sz="3200" b="1"/>
              <a:t>Map Collection</a:t>
            </a:r>
          </a:p>
          <a:p>
            <a:pPr lvl="1">
              <a:spcBef>
                <a:spcPts val="1200"/>
              </a:spcBef>
              <a:buFont typeface="Candara" panose="020E0502030303020204" pitchFamily="34" charset="0"/>
              <a:buChar char="◊"/>
            </a:pPr>
            <a:r>
              <a:rPr lang="en-GB" sz="2800" b="1"/>
              <a:t>HashMap</a:t>
            </a:r>
          </a:p>
          <a:p>
            <a:pPr lvl="1">
              <a:spcBef>
                <a:spcPts val="1200"/>
              </a:spcBef>
              <a:buFont typeface="Candara" panose="020E0502030303020204" pitchFamily="34" charset="0"/>
              <a:buChar char="◊"/>
            </a:pPr>
            <a:r>
              <a:rPr lang="en-GB" sz="2800" b="1"/>
              <a:t>TreeMap</a:t>
            </a:r>
            <a:endParaRPr lang="en-US" sz="2800" b="1"/>
          </a:p>
          <a:p>
            <a:pPr lvl="0">
              <a:spcBef>
                <a:spcPts val="1200"/>
              </a:spcBef>
              <a:buFont typeface="Candara" panose="020E0502030303020204" pitchFamily="34" charset="0"/>
              <a:buChar char="◊"/>
            </a:pPr>
            <a:r>
              <a:rPr lang="en-US" sz="3200" b="1"/>
              <a:t>Collection Sorting</a:t>
            </a:r>
          </a:p>
          <a:p>
            <a:pPr lvl="1">
              <a:spcBef>
                <a:spcPts val="1200"/>
              </a:spcBef>
              <a:buFont typeface="Candara" panose="020E0502030303020204" pitchFamily="34" charset="0"/>
              <a:buChar char="◊"/>
            </a:pPr>
            <a:r>
              <a:rPr lang="en-GB" sz="2800" b="1"/>
              <a:t>Comaparable</a:t>
            </a:r>
          </a:p>
          <a:p>
            <a:pPr lvl="1">
              <a:spcBef>
                <a:spcPts val="1200"/>
              </a:spcBef>
              <a:buFont typeface="Candara" panose="020E0502030303020204" pitchFamily="34" charset="0"/>
              <a:buChar char="◊"/>
            </a:pPr>
            <a:r>
              <a:rPr lang="en-GB" sz="2800" b="1"/>
              <a:t>Comparator</a:t>
            </a:r>
            <a:endParaRPr lang="en-US" sz="2800" b="1"/>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a:t>
            </a:fld>
            <a:endParaRPr lang="en-US"/>
          </a:p>
        </p:txBody>
      </p:sp>
    </p:spTree>
    <p:extLst>
      <p:ext uri="{BB962C8B-B14F-4D97-AF65-F5344CB8AC3E}">
        <p14:creationId xmlns:p14="http://schemas.microsoft.com/office/powerpoint/2010/main" val="1859884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defRPr/>
            </a:pPr>
            <a:r>
              <a:rPr lang="en-US">
                <a:latin typeface="Arial" charset="0"/>
                <a:cs typeface="Arial" charset="0"/>
              </a:rPr>
              <a:t>Map collection</a:t>
            </a:r>
            <a:endParaRPr lang="en-US" dirty="0">
              <a:latin typeface="Arial" charset="0"/>
              <a:cs typeface="Arial" charset="0"/>
            </a:endParaRPr>
          </a:p>
        </p:txBody>
      </p:sp>
      <p:sp>
        <p:nvSpPr>
          <p:cNvPr id="6" name="Text Placeholder 5"/>
          <p:cNvSpPr>
            <a:spLocks noGrp="1"/>
          </p:cNvSpPr>
          <p:nvPr>
            <p:ph type="body" idx="1"/>
          </p:nvPr>
        </p:nvSpPr>
        <p:spPr/>
        <p:txBody>
          <a:bodyPr/>
          <a:lstStyle/>
          <a:p>
            <a:pPr eaLnBrk="1" hangingPunct="1">
              <a:defRPr/>
            </a:pPr>
            <a:r>
              <a:rPr lang="en-US"/>
              <a:t>Section 2</a:t>
            </a:r>
            <a:endParaRPr lang="en-US" dirty="0"/>
          </a:p>
        </p:txBody>
      </p:sp>
      <p:sp>
        <p:nvSpPr>
          <p:cNvPr id="2" name="Footer Placeholder 1"/>
          <p:cNvSpPr>
            <a:spLocks noGrp="1"/>
          </p:cNvSpPr>
          <p:nvPr>
            <p:ph type="ftr" sz="quarter" idx="11"/>
          </p:nvPr>
        </p:nvSpPr>
        <p:spPr/>
        <p:txBody>
          <a:bodyPr/>
          <a:lstStyle/>
          <a:p>
            <a:r>
              <a:rPr lang="en-US"/>
              <a:t>09e-BM/DT/FSOFT - ©FPT SOFTWARE – Fresher Academy - Internal Use</a:t>
            </a:r>
            <a:endParaRPr lang="en-US" dirty="0"/>
          </a:p>
        </p:txBody>
      </p:sp>
      <p:sp>
        <p:nvSpPr>
          <p:cNvPr id="675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SzTx/>
              <a:buFontTx/>
              <a:buNone/>
            </a:pPr>
            <a:fld id="{80496F56-DF8C-404A-8092-EF2B69778E4B}" type="slidenum">
              <a:rPr lang="en-US" altLang="en-US" sz="1200">
                <a:solidFill>
                  <a:schemeClr val="tx1">
                    <a:tint val="75000"/>
                  </a:schemeClr>
                </a:solidFill>
                <a:latin typeface="+mn-lt"/>
              </a:rPr>
              <a:pPr>
                <a:spcBef>
                  <a:spcPct val="0"/>
                </a:spcBef>
                <a:buSzTx/>
                <a:buFontTx/>
                <a:buNone/>
              </a:pPr>
              <a:t>20</a:t>
            </a:fld>
            <a:endParaRPr lang="en-US" altLang="en-US" sz="1200">
              <a:solidFill>
                <a:schemeClr val="tx1">
                  <a:tint val="75000"/>
                </a:schemeClr>
              </a:solidFill>
              <a:latin typeface="+mn-lt"/>
            </a:endParaRPr>
          </a:p>
        </p:txBody>
      </p:sp>
    </p:spTree>
    <p:extLst>
      <p:ext uri="{BB962C8B-B14F-4D97-AF65-F5344CB8AC3E}">
        <p14:creationId xmlns:p14="http://schemas.microsoft.com/office/powerpoint/2010/main" val="310293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Map Interface</a:t>
            </a:r>
          </a:p>
        </p:txBody>
      </p:sp>
      <p:sp>
        <p:nvSpPr>
          <p:cNvPr id="3" name="Content Placeholder 2"/>
          <p:cNvSpPr>
            <a:spLocks noGrp="1"/>
          </p:cNvSpPr>
          <p:nvPr>
            <p:ph idx="1"/>
          </p:nvPr>
        </p:nvSpPr>
        <p:spPr/>
        <p:txBody>
          <a:bodyPr>
            <a:normAutofit/>
          </a:bodyPr>
          <a:lstStyle/>
          <a:p>
            <a:pPr algn="just"/>
            <a:r>
              <a:rPr lang="en-GB" sz="1800"/>
              <a:t>A map contains values on the basis of key, i.e. </a:t>
            </a:r>
            <a:r>
              <a:rPr lang="en-GB" sz="1800" b="1">
                <a:solidFill>
                  <a:schemeClr val="tx2">
                    <a:lumMod val="60000"/>
                    <a:lumOff val="40000"/>
                  </a:schemeClr>
                </a:solidFill>
              </a:rPr>
              <a:t>key</a:t>
            </a:r>
            <a:r>
              <a:rPr lang="en-GB" sz="1800"/>
              <a:t> and </a:t>
            </a:r>
            <a:r>
              <a:rPr lang="en-GB" sz="1800" b="1">
                <a:solidFill>
                  <a:schemeClr val="tx2">
                    <a:lumMod val="60000"/>
                    <a:lumOff val="40000"/>
                  </a:schemeClr>
                </a:solidFill>
              </a:rPr>
              <a:t>value</a:t>
            </a:r>
            <a:r>
              <a:rPr lang="en-GB" sz="1800"/>
              <a:t> pair. Each key and value pair is known as an entry. A Map contains unique keys.</a:t>
            </a:r>
          </a:p>
          <a:p>
            <a:pPr algn="just"/>
            <a:r>
              <a:rPr lang="en-GB" sz="1800"/>
              <a:t>A Map is useful if you have to search, update or delete elements on the basis of a key.</a:t>
            </a:r>
          </a:p>
          <a:p>
            <a:pPr algn="just"/>
            <a:r>
              <a:rPr lang="en-GB" sz="1800"/>
              <a:t>There are two interfaces for implementing Map in java: Map and SortedMap, and three classes: </a:t>
            </a:r>
            <a:r>
              <a:rPr lang="en-GB" sz="1800" b="1"/>
              <a:t>HashMap</a:t>
            </a:r>
            <a:r>
              <a:rPr lang="en-GB" sz="1800"/>
              <a:t>, </a:t>
            </a:r>
            <a:r>
              <a:rPr lang="en-GB" sz="1800" b="1"/>
              <a:t>LinkedHashMap</a:t>
            </a:r>
            <a:r>
              <a:rPr lang="en-GB" sz="1800"/>
              <a:t>, and </a:t>
            </a:r>
            <a:r>
              <a:rPr lang="en-GB" sz="1800" b="1"/>
              <a:t>TreeMap</a:t>
            </a:r>
            <a:r>
              <a:rPr lang="en-GB" sz="1800"/>
              <a:t>. The hierarchy of Java Map is given below:</a:t>
            </a:r>
            <a:endParaRPr lang="en-US" sz="18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21</a:t>
            </a:fld>
            <a:endParaRPr lang="en-US"/>
          </a:p>
        </p:txBody>
      </p:sp>
      <p:pic>
        <p:nvPicPr>
          <p:cNvPr id="1026" name="Picture 2" descr="Java Map Hierarch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289" y="2999111"/>
            <a:ext cx="3200341" cy="3216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409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Map Interface</a:t>
            </a:r>
            <a:endParaRPr lang="en-US"/>
          </a:p>
        </p:txBody>
      </p:sp>
      <p:sp>
        <p:nvSpPr>
          <p:cNvPr id="3" name="Content Placeholder 2"/>
          <p:cNvSpPr>
            <a:spLocks noGrp="1"/>
          </p:cNvSpPr>
          <p:nvPr>
            <p:ph idx="1"/>
          </p:nvPr>
        </p:nvSpPr>
        <p:spPr/>
        <p:txBody>
          <a:bodyPr>
            <a:normAutofit/>
          </a:bodyPr>
          <a:lstStyle/>
          <a:p>
            <a:pPr algn="just"/>
            <a:r>
              <a:rPr lang="en-GB" sz="1800"/>
              <a:t>A Map </a:t>
            </a:r>
            <a:r>
              <a:rPr lang="en-GB" sz="1800">
                <a:solidFill>
                  <a:schemeClr val="tx2">
                    <a:lumMod val="60000"/>
                    <a:lumOff val="40000"/>
                  </a:schemeClr>
                </a:solidFill>
              </a:rPr>
              <a:t>doesn't allow duplicate keys</a:t>
            </a:r>
            <a:r>
              <a:rPr lang="en-GB" sz="1800"/>
              <a:t>, but you </a:t>
            </a:r>
            <a:r>
              <a:rPr lang="en-GB" sz="1800">
                <a:solidFill>
                  <a:schemeClr val="tx2">
                    <a:lumMod val="60000"/>
                    <a:lumOff val="40000"/>
                  </a:schemeClr>
                </a:solidFill>
              </a:rPr>
              <a:t>can have duplicate values</a:t>
            </a:r>
            <a:r>
              <a:rPr lang="en-GB" sz="1800"/>
              <a:t>. </a:t>
            </a:r>
          </a:p>
          <a:p>
            <a:pPr algn="just"/>
            <a:r>
              <a:rPr lang="en-GB" sz="1800"/>
              <a:t>HashMap and LinkedHashMap allow null keys and values, but TreeMap doesn't allow any null key or value.</a:t>
            </a:r>
          </a:p>
          <a:p>
            <a:pPr algn="just"/>
            <a:r>
              <a:rPr lang="en-GB" sz="1800"/>
              <a:t>A Map can't be traversed, so you need to convert it into Set using </a:t>
            </a:r>
            <a:r>
              <a:rPr lang="en-GB" sz="1800" i="1"/>
              <a:t>keySet()</a:t>
            </a:r>
            <a:r>
              <a:rPr lang="en-GB" sz="1800"/>
              <a:t> or </a:t>
            </a:r>
            <a:r>
              <a:rPr lang="en-GB" sz="1800" i="1"/>
              <a:t>entrySet()</a:t>
            </a:r>
            <a:r>
              <a:rPr lang="en-GB" sz="1800"/>
              <a:t> method.</a:t>
            </a:r>
          </a:p>
          <a:p>
            <a:pPr algn="just"/>
            <a:endParaRPr lang="en-US" sz="18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339275185"/>
              </p:ext>
            </p:extLst>
          </p:nvPr>
        </p:nvGraphicFramePr>
        <p:xfrm>
          <a:off x="546410" y="2609080"/>
          <a:ext cx="8318809" cy="2164080"/>
        </p:xfrm>
        <a:graphic>
          <a:graphicData uri="http://schemas.openxmlformats.org/drawingml/2006/table">
            <a:tbl>
              <a:tblPr/>
              <a:tblGrid>
                <a:gridCol w="1608283">
                  <a:extLst>
                    <a:ext uri="{9D8B030D-6E8A-4147-A177-3AD203B41FA5}">
                      <a16:colId xmlns:a16="http://schemas.microsoft.com/office/drawing/2014/main" val="871871461"/>
                    </a:ext>
                  </a:extLst>
                </a:gridCol>
                <a:gridCol w="6710526">
                  <a:extLst>
                    <a:ext uri="{9D8B030D-6E8A-4147-A177-3AD203B41FA5}">
                      <a16:colId xmlns:a16="http://schemas.microsoft.com/office/drawing/2014/main" val="921590804"/>
                    </a:ext>
                  </a:extLst>
                </a:gridCol>
              </a:tblGrid>
              <a:tr h="0">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Class</a:t>
                      </a:r>
                    </a:p>
                  </a:txBody>
                  <a:tcPr marL="76200" marR="76200" marT="76200" marB="76200">
                    <a:lnL w="6350" cap="flat" cmpd="sng" algn="ctr">
                      <a:solidFill>
                        <a:srgbClr val="00B919"/>
                      </a:solidFill>
                      <a:prstDash val="solid"/>
                      <a:round/>
                      <a:headEnd type="none" w="med" len="med"/>
                      <a:tailEnd type="none" w="med" len="med"/>
                    </a:lnL>
                    <a:lnR w="6350" cap="flat" cmpd="sng" algn="ctr">
                      <a:solidFill>
                        <a:srgbClr val="00B919"/>
                      </a:solidFill>
                      <a:prstDash val="solid"/>
                      <a:round/>
                      <a:headEnd type="none" w="med" len="med"/>
                      <a:tailEnd type="none" w="med" len="med"/>
                    </a:lnR>
                    <a:lnT w="6350" cap="flat" cmpd="sng" algn="ctr">
                      <a:solidFill>
                        <a:srgbClr val="00B91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Description</a:t>
                      </a:r>
                    </a:p>
                  </a:txBody>
                  <a:tcPr marL="76200" marR="76200" marT="76200" marB="76200">
                    <a:lnL w="6350" cap="flat" cmpd="sng" algn="ctr">
                      <a:solidFill>
                        <a:srgbClr val="00B919"/>
                      </a:solidFill>
                      <a:prstDash val="solid"/>
                      <a:round/>
                      <a:headEnd type="none" w="med" len="med"/>
                      <a:tailEnd type="none" w="med" len="med"/>
                    </a:lnL>
                    <a:lnR w="6350" cap="flat" cmpd="sng" algn="ctr">
                      <a:solidFill>
                        <a:srgbClr val="00B919"/>
                      </a:solidFill>
                      <a:prstDash val="solid"/>
                      <a:round/>
                      <a:headEnd type="none" w="med" len="med"/>
                      <a:tailEnd type="none" w="med" len="med"/>
                    </a:lnR>
                    <a:lnT w="6350" cap="flat" cmpd="sng" algn="ctr">
                      <a:solidFill>
                        <a:srgbClr val="00B91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094042829"/>
                  </a:ext>
                </a:extLst>
              </a:tr>
              <a:tr h="589280">
                <a:tc>
                  <a:txBody>
                    <a:bodyPr/>
                    <a:lstStyle/>
                    <a:p>
                      <a:pPr algn="l" fontAlgn="t"/>
                      <a:r>
                        <a:rPr lang="en-US" sz="1600" u="none" strike="noStrike">
                          <a:solidFill>
                            <a:srgbClr val="008000"/>
                          </a:solidFill>
                          <a:effectLst/>
                          <a:latin typeface="Arial" panose="020B0604020202020204" pitchFamily="34" charset="0"/>
                          <a:cs typeface="Arial" panose="020B0604020202020204" pitchFamily="34" charset="0"/>
                        </a:rPr>
                        <a:t>HashMap</a:t>
                      </a:r>
                      <a:endParaRPr lang="en-US" sz="1600">
                        <a:solidFill>
                          <a:srgbClr val="000000"/>
                        </a:solidFill>
                        <a:effectLst/>
                        <a:latin typeface="Arial" panose="020B0604020202020204" pitchFamily="34" charset="0"/>
                        <a:cs typeface="Arial" panose="020B0604020202020204" pitchFamily="34"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a:solidFill>
                            <a:srgbClr val="000000"/>
                          </a:solidFill>
                          <a:effectLst/>
                          <a:latin typeface="Arial" panose="020B0604020202020204" pitchFamily="34" charset="0"/>
                          <a:cs typeface="Arial" panose="020B0604020202020204" pitchFamily="34" charset="0"/>
                        </a:rPr>
                        <a:t>HashMap is the implementation of Map, but it doesn't maintain any order.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57637533"/>
                  </a:ext>
                </a:extLst>
              </a:tr>
              <a:tr h="589280">
                <a:tc>
                  <a:txBody>
                    <a:bodyPr/>
                    <a:lstStyle/>
                    <a:p>
                      <a:pPr algn="l" fontAlgn="t"/>
                      <a:r>
                        <a:rPr lang="en-US" sz="1600" u="none" strike="noStrike">
                          <a:solidFill>
                            <a:srgbClr val="008000"/>
                          </a:solidFill>
                          <a:effectLst/>
                          <a:latin typeface="Arial" panose="020B0604020202020204" pitchFamily="34" charset="0"/>
                          <a:cs typeface="Arial" panose="020B0604020202020204" pitchFamily="34" charset="0"/>
                        </a:rPr>
                        <a:t>LinkedHashMap</a:t>
                      </a:r>
                      <a:endParaRPr lang="en-US" sz="1600">
                        <a:solidFill>
                          <a:srgbClr val="000000"/>
                        </a:solidFill>
                        <a:effectLst/>
                        <a:latin typeface="Arial" panose="020B0604020202020204" pitchFamily="34" charset="0"/>
                        <a:cs typeface="Arial" panose="020B0604020202020204" pitchFamily="34"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1600">
                          <a:solidFill>
                            <a:srgbClr val="000000"/>
                          </a:solidFill>
                          <a:effectLst/>
                          <a:latin typeface="Arial" panose="020B0604020202020204" pitchFamily="34" charset="0"/>
                          <a:cs typeface="Arial" panose="020B0604020202020204" pitchFamily="34" charset="0"/>
                        </a:rPr>
                        <a:t>LinkedHashMap is the implementation of Map. It inherits HashMap class. It maintains insertion order.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27161337"/>
                  </a:ext>
                </a:extLst>
              </a:tr>
              <a:tr h="589280">
                <a:tc>
                  <a:txBody>
                    <a:bodyPr/>
                    <a:lstStyle/>
                    <a:p>
                      <a:pPr algn="l" fontAlgn="t"/>
                      <a:r>
                        <a:rPr lang="en-US" sz="1600" u="none" strike="noStrike">
                          <a:solidFill>
                            <a:srgbClr val="008000"/>
                          </a:solidFill>
                          <a:effectLst/>
                          <a:latin typeface="Arial" panose="020B0604020202020204" pitchFamily="34" charset="0"/>
                          <a:cs typeface="Arial" panose="020B0604020202020204" pitchFamily="34" charset="0"/>
                        </a:rPr>
                        <a:t>TreeMap</a:t>
                      </a:r>
                      <a:endParaRPr lang="en-US" sz="1600">
                        <a:solidFill>
                          <a:srgbClr val="000000"/>
                        </a:solidFill>
                        <a:effectLst/>
                        <a:latin typeface="Arial" panose="020B0604020202020204" pitchFamily="34" charset="0"/>
                        <a:cs typeface="Arial" panose="020B0604020202020204" pitchFamily="34" charset="0"/>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1600">
                          <a:solidFill>
                            <a:srgbClr val="000000"/>
                          </a:solidFill>
                          <a:effectLst/>
                          <a:latin typeface="Arial" panose="020B0604020202020204" pitchFamily="34" charset="0"/>
                          <a:cs typeface="Arial" panose="020B0604020202020204" pitchFamily="34" charset="0"/>
                        </a:rPr>
                        <a:t>TreeMap is the implementation of Map and SortedMap. It maintains ascending order.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11527618"/>
                  </a:ext>
                </a:extLst>
              </a:tr>
            </a:tbl>
          </a:graphicData>
        </a:graphic>
      </p:graphicFrame>
    </p:spTree>
    <p:extLst>
      <p:ext uri="{BB962C8B-B14F-4D97-AF65-F5344CB8AC3E}">
        <p14:creationId xmlns:p14="http://schemas.microsoft.com/office/powerpoint/2010/main" val="2163185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HashMap</a:t>
            </a:r>
          </a:p>
        </p:txBody>
      </p:sp>
      <p:sp>
        <p:nvSpPr>
          <p:cNvPr id="3" name="Content Placeholder 2"/>
          <p:cNvSpPr>
            <a:spLocks noGrp="1"/>
          </p:cNvSpPr>
          <p:nvPr>
            <p:ph idx="1"/>
          </p:nvPr>
        </p:nvSpPr>
        <p:spPr/>
        <p:txBody>
          <a:bodyPr>
            <a:normAutofit/>
          </a:bodyPr>
          <a:lstStyle/>
          <a:p>
            <a:pPr algn="just">
              <a:spcBef>
                <a:spcPts val="600"/>
              </a:spcBef>
            </a:pPr>
            <a:r>
              <a:rPr lang="en-GB" sz="1600"/>
              <a:t>Java HashMap class implements the Map interface which allows us to store </a:t>
            </a:r>
            <a:r>
              <a:rPr lang="en-GB" sz="1600">
                <a:solidFill>
                  <a:schemeClr val="tx2">
                    <a:lumMod val="60000"/>
                    <a:lumOff val="40000"/>
                  </a:schemeClr>
                </a:solidFill>
              </a:rPr>
              <a:t>key</a:t>
            </a:r>
            <a:r>
              <a:rPr lang="en-GB" sz="1600"/>
              <a:t> and </a:t>
            </a:r>
            <a:r>
              <a:rPr lang="en-GB" sz="1600">
                <a:solidFill>
                  <a:schemeClr val="tx2">
                    <a:lumMod val="60000"/>
                    <a:lumOff val="40000"/>
                  </a:schemeClr>
                </a:solidFill>
              </a:rPr>
              <a:t>value</a:t>
            </a:r>
            <a:r>
              <a:rPr lang="en-GB" sz="1600"/>
              <a:t> pair, where </a:t>
            </a:r>
            <a:r>
              <a:rPr lang="en-GB" sz="1600">
                <a:solidFill>
                  <a:schemeClr val="tx2">
                    <a:lumMod val="60000"/>
                    <a:lumOff val="40000"/>
                  </a:schemeClr>
                </a:solidFill>
              </a:rPr>
              <a:t>keys should be unique</a:t>
            </a:r>
            <a:r>
              <a:rPr lang="en-GB" sz="1600"/>
              <a:t>. </a:t>
            </a:r>
          </a:p>
          <a:p>
            <a:pPr lvl="1" algn="just">
              <a:spcBef>
                <a:spcPts val="600"/>
              </a:spcBef>
            </a:pPr>
            <a:r>
              <a:rPr lang="en-GB" sz="1400"/>
              <a:t>If you try to insert the duplicate key, it will </a:t>
            </a:r>
            <a:r>
              <a:rPr lang="en-GB" sz="1400">
                <a:solidFill>
                  <a:schemeClr val="tx2">
                    <a:lumMod val="60000"/>
                    <a:lumOff val="40000"/>
                  </a:schemeClr>
                </a:solidFill>
              </a:rPr>
              <a:t>replace the element </a:t>
            </a:r>
            <a:r>
              <a:rPr lang="en-GB" sz="1400"/>
              <a:t>of the corresponding key. </a:t>
            </a:r>
          </a:p>
          <a:p>
            <a:pPr lvl="1" algn="just">
              <a:spcBef>
                <a:spcPts val="600"/>
              </a:spcBef>
            </a:pPr>
            <a:r>
              <a:rPr lang="en-GB" sz="1400"/>
              <a:t>It is easy to perform operations using the key index like updation, deletion, etc. HashMap class is found in the </a:t>
            </a:r>
            <a:r>
              <a:rPr lang="en-GB" sz="1400" b="1"/>
              <a:t>java.util</a:t>
            </a:r>
            <a:r>
              <a:rPr lang="en-GB" sz="1400"/>
              <a:t> package.</a:t>
            </a:r>
          </a:p>
          <a:p>
            <a:pPr algn="just">
              <a:spcBef>
                <a:spcPts val="600"/>
              </a:spcBef>
            </a:pPr>
            <a:r>
              <a:rPr lang="en-GB" sz="1600"/>
              <a:t>HashMap in Java is like the legacy HashTable class, but it is </a:t>
            </a:r>
            <a:r>
              <a:rPr lang="en-GB" sz="1600">
                <a:solidFill>
                  <a:schemeClr val="tx2">
                    <a:lumMod val="60000"/>
                    <a:lumOff val="40000"/>
                  </a:schemeClr>
                </a:solidFill>
              </a:rPr>
              <a:t>not synchronized.</a:t>
            </a:r>
            <a:r>
              <a:rPr lang="en-GB" sz="1600"/>
              <a:t> </a:t>
            </a:r>
          </a:p>
          <a:p>
            <a:pPr lvl="1" algn="just">
              <a:spcBef>
                <a:spcPts val="600"/>
              </a:spcBef>
            </a:pPr>
            <a:r>
              <a:rPr lang="en-GB" sz="1400"/>
              <a:t>It allows us to store the null elements as well, but there should be </a:t>
            </a:r>
            <a:r>
              <a:rPr lang="en-GB" sz="1400">
                <a:solidFill>
                  <a:schemeClr val="tx2">
                    <a:lumMod val="60000"/>
                    <a:lumOff val="40000"/>
                  </a:schemeClr>
                </a:solidFill>
              </a:rPr>
              <a:t>only one null key</a:t>
            </a:r>
            <a:r>
              <a:rPr lang="en-GB" sz="1400"/>
              <a:t>. </a:t>
            </a:r>
          </a:p>
          <a:p>
            <a:pPr lvl="1" algn="just">
              <a:spcBef>
                <a:spcPts val="600"/>
              </a:spcBef>
            </a:pPr>
            <a:r>
              <a:rPr lang="en-GB" sz="1400"/>
              <a:t>Since Java 5, it is denoted as HashMap&lt;K,V&gt;, where K stands for key and V for value. It inherits the AbstractMap class and implements the Map interface.</a:t>
            </a:r>
          </a:p>
          <a:p>
            <a:pPr algn="just">
              <a:spcBef>
                <a:spcPts val="600"/>
              </a:spcBef>
            </a:pPr>
            <a:r>
              <a:rPr lang="en-GB" sz="1600" b="1"/>
              <a:t>Points to remember:</a:t>
            </a:r>
            <a:endParaRPr lang="en-US" sz="1800" b="1"/>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23</a:t>
            </a:fld>
            <a:endParaRPr lang="en-US"/>
          </a:p>
        </p:txBody>
      </p:sp>
      <p:graphicFrame>
        <p:nvGraphicFramePr>
          <p:cNvPr id="6" name="Diagram 5"/>
          <p:cNvGraphicFramePr/>
          <p:nvPr>
            <p:extLst>
              <p:ext uri="{D42A27DB-BD31-4B8C-83A1-F6EECF244321}">
                <p14:modId xmlns:p14="http://schemas.microsoft.com/office/powerpoint/2010/main" val="784604046"/>
              </p:ext>
            </p:extLst>
          </p:nvPr>
        </p:nvGraphicFramePr>
        <p:xfrm>
          <a:off x="659780" y="3670947"/>
          <a:ext cx="8155257" cy="27876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8339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a:t>Main methods of HashMap</a:t>
            </a:r>
            <a:endParaRPr lang="en-US" sz="320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7040686"/>
              </p:ext>
            </p:extLst>
          </p:nvPr>
        </p:nvGraphicFramePr>
        <p:xfrm>
          <a:off x="311533" y="838638"/>
          <a:ext cx="8593926" cy="5151120"/>
        </p:xfrm>
        <a:graphic>
          <a:graphicData uri="http://schemas.openxmlformats.org/drawingml/2006/table">
            <a:tbl>
              <a:tblPr/>
              <a:tblGrid>
                <a:gridCol w="2582208">
                  <a:extLst>
                    <a:ext uri="{9D8B030D-6E8A-4147-A177-3AD203B41FA5}">
                      <a16:colId xmlns:a16="http://schemas.microsoft.com/office/drawing/2014/main" val="2539304851"/>
                    </a:ext>
                  </a:extLst>
                </a:gridCol>
                <a:gridCol w="6011718">
                  <a:extLst>
                    <a:ext uri="{9D8B030D-6E8A-4147-A177-3AD203B41FA5}">
                      <a16:colId xmlns:a16="http://schemas.microsoft.com/office/drawing/2014/main" val="848384233"/>
                    </a:ext>
                  </a:extLst>
                </a:gridCol>
              </a:tblGrid>
              <a:tr h="0">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Method</a:t>
                      </a:r>
                    </a:p>
                  </a:txBody>
                  <a:tcPr marL="76200" marR="76200" marT="76200" marB="76200">
                    <a:lnL w="6350" cap="flat" cmpd="sng" algn="ctr">
                      <a:solidFill>
                        <a:srgbClr val="00B8D2"/>
                      </a:solidFill>
                      <a:prstDash val="solid"/>
                      <a:round/>
                      <a:headEnd type="none" w="med" len="med"/>
                      <a:tailEnd type="none" w="med" len="med"/>
                    </a:lnL>
                    <a:lnR w="6350" cap="flat" cmpd="sng" algn="ctr">
                      <a:solidFill>
                        <a:srgbClr val="00B8D2"/>
                      </a:solidFill>
                      <a:prstDash val="solid"/>
                      <a:round/>
                      <a:headEnd type="none" w="med" len="med"/>
                      <a:tailEnd type="none" w="med" len="med"/>
                    </a:lnR>
                    <a:lnT w="6350" cap="flat" cmpd="sng" algn="ctr">
                      <a:solidFill>
                        <a:srgbClr val="00B8D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Description</a:t>
                      </a:r>
                    </a:p>
                  </a:txBody>
                  <a:tcPr marL="76200" marR="76200" marT="76200" marB="76200">
                    <a:lnL w="6350" cap="flat" cmpd="sng" algn="ctr">
                      <a:solidFill>
                        <a:srgbClr val="00B8D2"/>
                      </a:solidFill>
                      <a:prstDash val="solid"/>
                      <a:round/>
                      <a:headEnd type="none" w="med" len="med"/>
                      <a:tailEnd type="none" w="med" len="med"/>
                    </a:lnL>
                    <a:lnR w="6350" cap="flat" cmpd="sng" algn="ctr">
                      <a:solidFill>
                        <a:srgbClr val="00B8D2"/>
                      </a:solidFill>
                      <a:prstDash val="solid"/>
                      <a:round/>
                      <a:headEnd type="none" w="med" len="med"/>
                      <a:tailEnd type="none" w="med" len="med"/>
                    </a:lnR>
                    <a:lnT w="6350" cap="flat" cmpd="sng" algn="ctr">
                      <a:solidFill>
                        <a:srgbClr val="00B8D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64576576"/>
                  </a:ext>
                </a:extLst>
              </a:tr>
              <a:tr h="528320">
                <a:tc>
                  <a:txBody>
                    <a:bodyPr/>
                    <a:lstStyle/>
                    <a:p>
                      <a:pPr algn="l" fontAlgn="t"/>
                      <a:r>
                        <a:rPr lang="en-US" sz="1400">
                          <a:solidFill>
                            <a:srgbClr val="000000"/>
                          </a:solidFill>
                          <a:effectLst/>
                          <a:latin typeface="Arial" panose="020B0604020202020204" pitchFamily="34" charset="0"/>
                          <a:cs typeface="Arial" panose="020B0604020202020204" pitchFamily="34" charset="0"/>
                        </a:rPr>
                        <a:t>void clear()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is used to remove all of the mappings from this map.</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18606673"/>
                  </a:ext>
                </a:extLst>
              </a:tr>
              <a:tr h="528320">
                <a:tc>
                  <a:txBody>
                    <a:bodyPr/>
                    <a:lstStyle/>
                    <a:p>
                      <a:pPr algn="l" fontAlgn="t"/>
                      <a:r>
                        <a:rPr lang="en-US" sz="1400">
                          <a:solidFill>
                            <a:srgbClr val="000000"/>
                          </a:solidFill>
                          <a:effectLst/>
                          <a:latin typeface="Arial" panose="020B0604020202020204" pitchFamily="34" charset="0"/>
                          <a:cs typeface="Arial" panose="020B0604020202020204" pitchFamily="34" charset="0"/>
                        </a:rPr>
                        <a:t>boolean isEmpty()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is used to return true if this map contains no key-value mappings.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1563091246"/>
                  </a:ext>
                </a:extLst>
              </a:tr>
              <a:tr h="528320">
                <a:tc>
                  <a:txBody>
                    <a:bodyPr/>
                    <a:lstStyle/>
                    <a:p>
                      <a:pPr algn="l" fontAlgn="t"/>
                      <a:r>
                        <a:rPr lang="en-US" sz="1400">
                          <a:solidFill>
                            <a:srgbClr val="000000"/>
                          </a:solidFill>
                          <a:effectLst/>
                          <a:latin typeface="Arial" panose="020B0604020202020204" pitchFamily="34" charset="0"/>
                          <a:cs typeface="Arial" panose="020B0604020202020204" pitchFamily="34" charset="0"/>
                        </a:rPr>
                        <a:t>Set entrySet()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is used to return a collection view of the mappings contained in this map.</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2407204448"/>
                  </a:ext>
                </a:extLst>
              </a:tr>
              <a:tr h="528320">
                <a:tc>
                  <a:txBody>
                    <a:bodyPr/>
                    <a:lstStyle/>
                    <a:p>
                      <a:pPr algn="l" fontAlgn="t"/>
                      <a:r>
                        <a:rPr lang="en-US" sz="1400">
                          <a:solidFill>
                            <a:srgbClr val="000000"/>
                          </a:solidFill>
                          <a:effectLst/>
                          <a:latin typeface="Arial" panose="020B0604020202020204" pitchFamily="34" charset="0"/>
                          <a:cs typeface="Arial" panose="020B0604020202020204" pitchFamily="34" charset="0"/>
                        </a:rPr>
                        <a:t>Set keySet()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is used to return a set view of the keys contained in this map.</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1235613631"/>
                  </a:ext>
                </a:extLst>
              </a:tr>
              <a:tr h="528320">
                <a:tc>
                  <a:txBody>
                    <a:bodyPr/>
                    <a:lstStyle/>
                    <a:p>
                      <a:pPr algn="l" fontAlgn="t"/>
                      <a:r>
                        <a:rPr lang="en-GB" sz="1400">
                          <a:solidFill>
                            <a:srgbClr val="000000"/>
                          </a:solidFill>
                          <a:effectLst/>
                          <a:latin typeface="Arial" panose="020B0604020202020204" pitchFamily="34" charset="0"/>
                          <a:cs typeface="Arial" panose="020B0604020202020204" pitchFamily="34" charset="0"/>
                        </a:rPr>
                        <a:t>V put(Object key, Object value)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is used to insert an entry in the map.</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1357489309"/>
                  </a:ext>
                </a:extLst>
              </a:tr>
              <a:tr h="528320">
                <a:tc>
                  <a:txBody>
                    <a:bodyPr/>
                    <a:lstStyle/>
                    <a:p>
                      <a:pPr algn="l" fontAlgn="t"/>
                      <a:r>
                        <a:rPr lang="en-US" sz="1400">
                          <a:solidFill>
                            <a:srgbClr val="000000"/>
                          </a:solidFill>
                          <a:effectLst/>
                          <a:latin typeface="Arial" panose="020B0604020202020204" pitchFamily="34" charset="0"/>
                          <a:cs typeface="Arial" panose="020B0604020202020204" pitchFamily="34" charset="0"/>
                        </a:rPr>
                        <a:t>void putAll(Map map)</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is used to insert the specified map in the map.</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2853594854"/>
                  </a:ext>
                </a:extLst>
              </a:tr>
              <a:tr h="528320">
                <a:tc>
                  <a:txBody>
                    <a:bodyPr/>
                    <a:lstStyle/>
                    <a:p>
                      <a:pPr algn="l" fontAlgn="t"/>
                      <a:r>
                        <a:rPr lang="en-GB" sz="1400">
                          <a:solidFill>
                            <a:srgbClr val="000000"/>
                          </a:solidFill>
                          <a:effectLst/>
                          <a:latin typeface="Arial" panose="020B0604020202020204" pitchFamily="34" charset="0"/>
                          <a:cs typeface="Arial" panose="020B0604020202020204" pitchFamily="34" charset="0"/>
                        </a:rPr>
                        <a:t>V putIfAbsent(K key, V value)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inserts the specified value with the specified key in the map only if it is not already specified.</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1872997971"/>
                  </a:ext>
                </a:extLst>
              </a:tr>
              <a:tr h="528320">
                <a:tc>
                  <a:txBody>
                    <a:bodyPr/>
                    <a:lstStyle/>
                    <a:p>
                      <a:pPr algn="l" fontAlgn="t"/>
                      <a:r>
                        <a:rPr lang="en-US" sz="1400">
                          <a:solidFill>
                            <a:srgbClr val="000000"/>
                          </a:solidFill>
                          <a:effectLst/>
                          <a:latin typeface="Arial" panose="020B0604020202020204" pitchFamily="34" charset="0"/>
                          <a:cs typeface="Arial" panose="020B0604020202020204" pitchFamily="34" charset="0"/>
                        </a:rPr>
                        <a:t>V remove(Object key)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is used to delete an entry for the specified key.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1344361170"/>
                  </a:ext>
                </a:extLst>
              </a:tr>
              <a:tr h="528320">
                <a:tc>
                  <a:txBody>
                    <a:bodyPr/>
                    <a:lstStyle/>
                    <a:p>
                      <a:pPr algn="l" fontAlgn="t"/>
                      <a:r>
                        <a:rPr lang="en-GB" sz="1400">
                          <a:solidFill>
                            <a:srgbClr val="000000"/>
                          </a:solidFill>
                          <a:effectLst/>
                          <a:latin typeface="Arial" panose="020B0604020202020204" pitchFamily="34" charset="0"/>
                          <a:cs typeface="Arial" panose="020B0604020202020204" pitchFamily="34" charset="0"/>
                        </a:rPr>
                        <a:t>boolean remove(Object key, Object value)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removes the specified values with the associated specified keys from the map.</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1223717862"/>
                  </a:ext>
                </a:extLst>
              </a:tr>
            </a:tbl>
          </a:graphicData>
        </a:graphic>
      </p:graphicFrame>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24</a:t>
            </a:fld>
            <a:endParaRPr lang="en-US"/>
          </a:p>
        </p:txBody>
      </p:sp>
    </p:spTree>
    <p:extLst>
      <p:ext uri="{BB962C8B-B14F-4D97-AF65-F5344CB8AC3E}">
        <p14:creationId xmlns:p14="http://schemas.microsoft.com/office/powerpoint/2010/main" val="777123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a:t>Main methods of HashMap</a:t>
            </a:r>
            <a:endParaRPr lang="en-US" sz="320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23805296"/>
              </p:ext>
            </p:extLst>
          </p:nvPr>
        </p:nvGraphicFramePr>
        <p:xfrm>
          <a:off x="311533" y="838638"/>
          <a:ext cx="8593926" cy="5195774"/>
        </p:xfrm>
        <a:graphic>
          <a:graphicData uri="http://schemas.openxmlformats.org/drawingml/2006/table">
            <a:tbl>
              <a:tblPr/>
              <a:tblGrid>
                <a:gridCol w="2582208">
                  <a:extLst>
                    <a:ext uri="{9D8B030D-6E8A-4147-A177-3AD203B41FA5}">
                      <a16:colId xmlns:a16="http://schemas.microsoft.com/office/drawing/2014/main" val="2539304851"/>
                    </a:ext>
                  </a:extLst>
                </a:gridCol>
                <a:gridCol w="6011718">
                  <a:extLst>
                    <a:ext uri="{9D8B030D-6E8A-4147-A177-3AD203B41FA5}">
                      <a16:colId xmlns:a16="http://schemas.microsoft.com/office/drawing/2014/main" val="848384233"/>
                    </a:ext>
                  </a:extLst>
                </a:gridCol>
              </a:tblGrid>
              <a:tr h="0">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Method</a:t>
                      </a:r>
                    </a:p>
                  </a:txBody>
                  <a:tcPr marL="76200" marR="76200" marT="76200" marB="76200">
                    <a:lnL w="6350" cap="flat" cmpd="sng" algn="ctr">
                      <a:solidFill>
                        <a:srgbClr val="00B8D2"/>
                      </a:solidFill>
                      <a:prstDash val="solid"/>
                      <a:round/>
                      <a:headEnd type="none" w="med" len="med"/>
                      <a:tailEnd type="none" w="med" len="med"/>
                    </a:lnL>
                    <a:lnR w="6350" cap="flat" cmpd="sng" algn="ctr">
                      <a:solidFill>
                        <a:srgbClr val="00B8D2"/>
                      </a:solidFill>
                      <a:prstDash val="solid"/>
                      <a:round/>
                      <a:headEnd type="none" w="med" len="med"/>
                      <a:tailEnd type="none" w="med" len="med"/>
                    </a:lnR>
                    <a:lnT w="6350" cap="flat" cmpd="sng" algn="ctr">
                      <a:solidFill>
                        <a:srgbClr val="00B8D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Description</a:t>
                      </a:r>
                    </a:p>
                  </a:txBody>
                  <a:tcPr marL="76200" marR="76200" marT="76200" marB="76200">
                    <a:lnL w="6350" cap="flat" cmpd="sng" algn="ctr">
                      <a:solidFill>
                        <a:srgbClr val="00B8D2"/>
                      </a:solidFill>
                      <a:prstDash val="solid"/>
                      <a:round/>
                      <a:headEnd type="none" w="med" len="med"/>
                      <a:tailEnd type="none" w="med" len="med"/>
                    </a:lnL>
                    <a:lnR w="6350" cap="flat" cmpd="sng" algn="ctr">
                      <a:solidFill>
                        <a:srgbClr val="00B8D2"/>
                      </a:solidFill>
                      <a:prstDash val="solid"/>
                      <a:round/>
                      <a:headEnd type="none" w="med" len="med"/>
                      <a:tailEnd type="none" w="med" len="med"/>
                    </a:lnR>
                    <a:lnT w="6350" cap="flat" cmpd="sng" algn="ctr">
                      <a:solidFill>
                        <a:srgbClr val="00B8D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64576576"/>
                  </a:ext>
                </a:extLst>
              </a:tr>
              <a:tr h="632951">
                <a:tc>
                  <a:txBody>
                    <a:bodyPr/>
                    <a:lstStyle/>
                    <a:p>
                      <a:pPr algn="l" fontAlgn="t"/>
                      <a:r>
                        <a:rPr lang="en-US" sz="1400">
                          <a:solidFill>
                            <a:srgbClr val="000000"/>
                          </a:solidFill>
                          <a:effectLst/>
                          <a:latin typeface="Arial" panose="020B0604020202020204" pitchFamily="34" charset="0"/>
                          <a:cs typeface="Arial" panose="020B0604020202020204" pitchFamily="34" charset="0"/>
                        </a:rPr>
                        <a:t>boolean containsValue(Object value)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This method returns true if some value equal to the value exists within the map, else return false.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18606673"/>
                  </a:ext>
                </a:extLst>
              </a:tr>
              <a:tr h="639890">
                <a:tc>
                  <a:txBody>
                    <a:bodyPr/>
                    <a:lstStyle/>
                    <a:p>
                      <a:pPr algn="l" fontAlgn="t"/>
                      <a:r>
                        <a:rPr lang="en-US" sz="1400">
                          <a:solidFill>
                            <a:srgbClr val="000000"/>
                          </a:solidFill>
                          <a:effectLst/>
                          <a:latin typeface="Arial" panose="020B0604020202020204" pitchFamily="34" charset="0"/>
                          <a:cs typeface="Arial" panose="020B0604020202020204" pitchFamily="34" charset="0"/>
                        </a:rPr>
                        <a:t>boolean containsKey(Object key)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This method returns true if some key equal to the key exists within the map, else return false.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1563091246"/>
                  </a:ext>
                </a:extLst>
              </a:tr>
              <a:tr h="528320">
                <a:tc>
                  <a:txBody>
                    <a:bodyPr/>
                    <a:lstStyle/>
                    <a:p>
                      <a:pPr algn="l" fontAlgn="t"/>
                      <a:r>
                        <a:rPr lang="en-US" sz="1400">
                          <a:solidFill>
                            <a:srgbClr val="000000"/>
                          </a:solidFill>
                          <a:effectLst/>
                          <a:latin typeface="Arial" panose="020B0604020202020204" pitchFamily="34" charset="0"/>
                          <a:cs typeface="Arial" panose="020B0604020202020204" pitchFamily="34" charset="0"/>
                        </a:rPr>
                        <a:t>V get(Object key)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This method returns the object that contains the value associated with the key.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2407204448"/>
                  </a:ext>
                </a:extLst>
              </a:tr>
              <a:tr h="528320">
                <a:tc>
                  <a:txBody>
                    <a:bodyPr/>
                    <a:lstStyle/>
                    <a:p>
                      <a:pPr algn="l" fontAlgn="t"/>
                      <a:r>
                        <a:rPr lang="en-GB" sz="1400">
                          <a:solidFill>
                            <a:srgbClr val="000000"/>
                          </a:solidFill>
                          <a:effectLst/>
                          <a:latin typeface="Arial" panose="020B0604020202020204" pitchFamily="34" charset="0"/>
                          <a:cs typeface="Arial" panose="020B0604020202020204" pitchFamily="34" charset="0"/>
                        </a:rPr>
                        <a:t>V replace(K key, V value)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replaces the specified value for a specified key.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1235613631"/>
                  </a:ext>
                </a:extLst>
              </a:tr>
              <a:tr h="528320">
                <a:tc>
                  <a:txBody>
                    <a:bodyPr/>
                    <a:lstStyle/>
                    <a:p>
                      <a:pPr algn="l" fontAlgn="t"/>
                      <a:r>
                        <a:rPr lang="en-GB" sz="1400">
                          <a:solidFill>
                            <a:srgbClr val="000000"/>
                          </a:solidFill>
                          <a:effectLst/>
                          <a:latin typeface="Arial" panose="020B0604020202020204" pitchFamily="34" charset="0"/>
                          <a:cs typeface="Arial" panose="020B0604020202020204" pitchFamily="34" charset="0"/>
                        </a:rPr>
                        <a:t>boolean replace(K key, V oldValue, V newValue)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replaces the old value with the new value for a specified key.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1357489309"/>
                  </a:ext>
                </a:extLst>
              </a:tr>
              <a:tr h="885093">
                <a:tc>
                  <a:txBody>
                    <a:bodyPr/>
                    <a:lstStyle/>
                    <a:p>
                      <a:pPr algn="l" fontAlgn="t"/>
                      <a:r>
                        <a:rPr lang="en-GB" sz="1400">
                          <a:solidFill>
                            <a:srgbClr val="000000"/>
                          </a:solidFill>
                          <a:effectLst/>
                          <a:latin typeface="Arial" panose="020B0604020202020204" pitchFamily="34" charset="0"/>
                          <a:cs typeface="Arial" panose="020B0604020202020204" pitchFamily="34" charset="0"/>
                        </a:rPr>
                        <a:t>void replaceAll(BiFunction&lt;? super K,? super V,? extends V&gt; function)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replaces each entry's value with the result of invoking the given function on that entry until all entries have been processed or the function throws an exception.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2853594854"/>
                  </a:ext>
                </a:extLst>
              </a:tr>
              <a:tr h="528320">
                <a:tc>
                  <a:txBody>
                    <a:bodyPr/>
                    <a:lstStyle/>
                    <a:p>
                      <a:pPr algn="l" fontAlgn="t"/>
                      <a:r>
                        <a:rPr lang="en-US" sz="1400">
                          <a:solidFill>
                            <a:srgbClr val="000000"/>
                          </a:solidFill>
                          <a:effectLst/>
                          <a:latin typeface="Arial" panose="020B0604020202020204" pitchFamily="34" charset="0"/>
                          <a:cs typeface="Arial" panose="020B0604020202020204" pitchFamily="34" charset="0"/>
                        </a:rPr>
                        <a:t>Collection&lt;V&gt; values()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returns a collection view of the values contained in the map.</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1872997971"/>
                  </a:ext>
                </a:extLst>
              </a:tr>
              <a:tr h="528320">
                <a:tc>
                  <a:txBody>
                    <a:bodyPr/>
                    <a:lstStyle/>
                    <a:p>
                      <a:pPr algn="l" fontAlgn="t"/>
                      <a:r>
                        <a:rPr lang="en-US" sz="1400">
                          <a:solidFill>
                            <a:srgbClr val="000000"/>
                          </a:solidFill>
                          <a:effectLst/>
                          <a:latin typeface="Arial" panose="020B0604020202020204" pitchFamily="34" charset="0"/>
                          <a:cs typeface="Arial" panose="020B0604020202020204" pitchFamily="34" charset="0"/>
                        </a:rPr>
                        <a:t>int size()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This method returns the number of entries in the map.</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1344361170"/>
                  </a:ext>
                </a:extLst>
              </a:tr>
            </a:tbl>
          </a:graphicData>
        </a:graphic>
      </p:graphicFrame>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25</a:t>
            </a:fld>
            <a:endParaRPr lang="en-US"/>
          </a:p>
        </p:txBody>
      </p:sp>
    </p:spTree>
    <p:extLst>
      <p:ext uri="{BB962C8B-B14F-4D97-AF65-F5344CB8AC3E}">
        <p14:creationId xmlns:p14="http://schemas.microsoft.com/office/powerpoint/2010/main" val="1896990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a:t>HashMap Example</a:t>
            </a:r>
            <a:endParaRPr lang="en-US" sz="32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26</a:t>
            </a:fld>
            <a:endParaRPr lang="en-US"/>
          </a:p>
        </p:txBody>
      </p:sp>
      <p:sp>
        <p:nvSpPr>
          <p:cNvPr id="6" name="Rectangle 5"/>
          <p:cNvSpPr/>
          <p:nvPr/>
        </p:nvSpPr>
        <p:spPr>
          <a:xfrm>
            <a:off x="328955" y="811360"/>
            <a:ext cx="8509593" cy="3539430"/>
          </a:xfrm>
          <a:prstGeom prst="rect">
            <a:avLst/>
          </a:prstGeom>
          <a:solidFill>
            <a:schemeClr val="bg1">
              <a:lumMod val="95000"/>
            </a:schemeClr>
          </a:solidFill>
        </p:spPr>
        <p:txBody>
          <a:bodyPr wrap="square">
            <a:spAutoFit/>
          </a:bodyPr>
          <a:lstStyle/>
          <a:p>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HashMapExample</a:t>
            </a:r>
            <a:r>
              <a:rPr lang="en-US" sz="1400" b="1"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public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static</a:t>
            </a:r>
            <a:r>
              <a:rPr lang="en-GB" sz="1400" b="1" dirty="0">
                <a:solidFill>
                  <a:srgbClr val="000000"/>
                </a:solidFill>
                <a:latin typeface="Consolas" panose="020B0609020204030204" pitchFamily="49" charset="0"/>
              </a:rPr>
              <a:t> </a:t>
            </a:r>
            <a:r>
              <a:rPr lang="en-GB" sz="1400" b="1" dirty="0">
                <a:solidFill>
                  <a:srgbClr val="7F0055"/>
                </a:solidFill>
                <a:latin typeface="Consolas" panose="020B0609020204030204" pitchFamily="49" charset="0"/>
              </a:rPr>
              <a:t>void</a:t>
            </a:r>
            <a:r>
              <a:rPr lang="en-GB" sz="1400" b="1" dirty="0">
                <a:solidFill>
                  <a:srgbClr val="000000"/>
                </a:solidFill>
                <a:latin typeface="Consolas" panose="020B0609020204030204" pitchFamily="49" charset="0"/>
              </a:rPr>
              <a:t> main(String </a:t>
            </a:r>
            <a:r>
              <a:rPr lang="en-GB" sz="1400" b="1" dirty="0" err="1">
                <a:solidFill>
                  <a:srgbClr val="6A3E3E"/>
                </a:solidFill>
                <a:latin typeface="Consolas" panose="020B0609020204030204" pitchFamily="49" charset="0"/>
              </a:rPr>
              <a:t>args</a:t>
            </a:r>
            <a:r>
              <a:rPr lang="en-GB"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HashMap&lt;Integer, String&gt; </a:t>
            </a:r>
            <a:r>
              <a:rPr lang="en-US" sz="1400" dirty="0">
                <a:solidFill>
                  <a:srgbClr val="6A3E3E"/>
                </a:solidFill>
                <a:latin typeface="Consolas" panose="020B0609020204030204" pitchFamily="49" charset="0"/>
              </a:rPr>
              <a:t>map</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HashMap&lt;Integer, String&gt;();</a:t>
            </a:r>
            <a:r>
              <a:rPr lang="en-US" sz="1400" b="1" dirty="0">
                <a:solidFill>
                  <a:srgbClr val="3F7F5F"/>
                </a:solidFill>
                <a:latin typeface="Consolas" panose="020B0609020204030204" pitchFamily="49" charset="0"/>
              </a:rPr>
              <a:t>// Creating</a:t>
            </a:r>
          </a:p>
          <a:p>
            <a:r>
              <a:rPr lang="en-US" sz="1400" dirty="0">
                <a:solidFill>
                  <a:srgbClr val="000000"/>
                </a:solidFill>
                <a:latin typeface="Consolas" panose="020B0609020204030204" pitchFamily="49" charset="0"/>
              </a:rPr>
              <a:t>                                                                  </a:t>
            </a:r>
            <a:r>
              <a:rPr lang="en-US" sz="1400" dirty="0">
                <a:solidFill>
                  <a:srgbClr val="3F7F5F"/>
                </a:solidFill>
                <a:latin typeface="Consolas" panose="020B0609020204030204" pitchFamily="49" charset="0"/>
              </a:rPr>
              <a:t>// HashMap</a:t>
            </a:r>
          </a:p>
          <a:p>
            <a:r>
              <a:rPr lang="en-GB" sz="1400" dirty="0">
                <a:solidFill>
                  <a:srgbClr val="000000"/>
                </a:solidFill>
                <a:latin typeface="Consolas" panose="020B0609020204030204" pitchFamily="49" charset="0"/>
              </a:rPr>
              <a:t>    </a:t>
            </a:r>
            <a:r>
              <a:rPr lang="en-GB" sz="1400" dirty="0" err="1">
                <a:solidFill>
                  <a:srgbClr val="6A3E3E"/>
                </a:solidFill>
                <a:latin typeface="Consolas" panose="020B0609020204030204" pitchFamily="49" charset="0"/>
              </a:rPr>
              <a:t>map</a:t>
            </a:r>
            <a:r>
              <a:rPr lang="en-GB" sz="1400" dirty="0" err="1">
                <a:solidFill>
                  <a:srgbClr val="000000"/>
                </a:solidFill>
                <a:latin typeface="Consolas" panose="020B0609020204030204" pitchFamily="49" charset="0"/>
              </a:rPr>
              <a:t>.put</a:t>
            </a:r>
            <a:r>
              <a:rPr lang="en-GB" sz="1400" dirty="0">
                <a:solidFill>
                  <a:srgbClr val="000000"/>
                </a:solidFill>
                <a:latin typeface="Consolas" panose="020B0609020204030204" pitchFamily="49" charset="0"/>
              </a:rPr>
              <a:t>(1, </a:t>
            </a:r>
            <a:r>
              <a:rPr lang="en-GB" sz="1400" dirty="0">
                <a:solidFill>
                  <a:srgbClr val="2A00FF"/>
                </a:solidFill>
                <a:latin typeface="Consolas" panose="020B0609020204030204" pitchFamily="49" charset="0"/>
              </a:rPr>
              <a:t>"Mango"</a:t>
            </a:r>
            <a:r>
              <a:rPr lang="en-GB" sz="1400" dirty="0">
                <a:solidFill>
                  <a:srgbClr val="000000"/>
                </a:solidFill>
                <a:latin typeface="Consolas" panose="020B0609020204030204" pitchFamily="49" charset="0"/>
              </a:rPr>
              <a:t>); </a:t>
            </a:r>
            <a:r>
              <a:rPr lang="en-GB" sz="1400" dirty="0">
                <a:solidFill>
                  <a:srgbClr val="3F7F5F"/>
                </a:solidFill>
                <a:latin typeface="Consolas" panose="020B0609020204030204" pitchFamily="49" charset="0"/>
              </a:rPr>
              <a:t>// Put elements in Map</a:t>
            </a:r>
          </a:p>
          <a:p>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map</a:t>
            </a:r>
            <a:r>
              <a:rPr lang="en-US" sz="1400" dirty="0" err="1">
                <a:solidFill>
                  <a:srgbClr val="000000"/>
                </a:solidFill>
                <a:latin typeface="Consolas" panose="020B0609020204030204" pitchFamily="49" charset="0"/>
              </a:rPr>
              <a:t>.put</a:t>
            </a:r>
            <a:r>
              <a:rPr lang="en-US" sz="1400" dirty="0">
                <a:solidFill>
                  <a:srgbClr val="000000"/>
                </a:solidFill>
                <a:latin typeface="Consolas" panose="020B0609020204030204" pitchFamily="49" charset="0"/>
              </a:rPr>
              <a:t>(2, </a:t>
            </a:r>
            <a:r>
              <a:rPr lang="en-US" sz="1400" dirty="0">
                <a:solidFill>
                  <a:srgbClr val="2A00FF"/>
                </a:solidFill>
                <a:latin typeface="Consolas" panose="020B0609020204030204" pitchFamily="49" charset="0"/>
              </a:rPr>
              <a:t>"Apple"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map</a:t>
            </a:r>
            <a:r>
              <a:rPr lang="en-US" sz="1400" dirty="0" err="1">
                <a:solidFill>
                  <a:srgbClr val="000000"/>
                </a:solidFill>
                <a:latin typeface="Consolas" panose="020B0609020204030204" pitchFamily="49" charset="0"/>
              </a:rPr>
              <a:t>.put</a:t>
            </a:r>
            <a:r>
              <a:rPr lang="en-US" sz="1400" dirty="0">
                <a:solidFill>
                  <a:srgbClr val="000000"/>
                </a:solidFill>
                <a:latin typeface="Consolas" panose="020B0609020204030204" pitchFamily="49" charset="0"/>
              </a:rPr>
              <a:t>(3, </a:t>
            </a:r>
            <a:r>
              <a:rPr lang="en-US" sz="1400" dirty="0">
                <a:solidFill>
                  <a:srgbClr val="2A00FF"/>
                </a:solidFill>
                <a:latin typeface="Consolas" panose="020B0609020204030204" pitchFamily="49" charset="0"/>
              </a:rPr>
              <a:t>"Banana"</a:t>
            </a:r>
            <a:r>
              <a:rPr lang="en-US"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6A3E3E"/>
                </a:solidFill>
                <a:latin typeface="Consolas" panose="020B0609020204030204" pitchFamily="49" charset="0"/>
              </a:rPr>
              <a:t>map</a:t>
            </a:r>
            <a:r>
              <a:rPr lang="en-GB" sz="1400" dirty="0" err="1">
                <a:solidFill>
                  <a:srgbClr val="000000"/>
                </a:solidFill>
                <a:latin typeface="Consolas" panose="020B0609020204030204" pitchFamily="49" charset="0"/>
              </a:rPr>
              <a:t>.put</a:t>
            </a:r>
            <a:r>
              <a:rPr lang="en-GB" sz="1400" dirty="0">
                <a:solidFill>
                  <a:srgbClr val="000000"/>
                </a:solidFill>
                <a:latin typeface="Consolas" panose="020B0609020204030204" pitchFamily="49" charset="0"/>
              </a:rPr>
              <a:t>(1, </a:t>
            </a:r>
            <a:r>
              <a:rPr lang="en-GB" sz="1400" dirty="0">
                <a:solidFill>
                  <a:srgbClr val="2A00FF"/>
                </a:solidFill>
                <a:latin typeface="Consolas" panose="020B0609020204030204" pitchFamily="49" charset="0"/>
              </a:rPr>
              <a:t>"Grapes"</a:t>
            </a:r>
            <a:r>
              <a:rPr lang="en-GB" sz="1400" dirty="0">
                <a:solidFill>
                  <a:srgbClr val="000000"/>
                </a:solidFill>
                <a:latin typeface="Consolas" panose="020B0609020204030204" pitchFamily="49" charset="0"/>
              </a:rPr>
              <a:t>); </a:t>
            </a:r>
            <a:r>
              <a:rPr lang="en-GB" sz="1400" dirty="0">
                <a:solidFill>
                  <a:srgbClr val="3F7F5F"/>
                </a:solidFill>
                <a:latin typeface="Consolas" panose="020B0609020204030204" pitchFamily="49" charset="0"/>
              </a:rPr>
              <a:t>// trying duplicate key</a:t>
            </a:r>
          </a:p>
          <a:p>
            <a:endParaRPr lang="en-US" sz="1400" dirty="0">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"Iterating </a:t>
            </a:r>
            <a:r>
              <a:rPr lang="en-US" sz="1400" b="1" i="1" dirty="0" err="1">
                <a:solidFill>
                  <a:srgbClr val="2A00FF"/>
                </a:solidFill>
                <a:latin typeface="Consolas" panose="020B0609020204030204" pitchFamily="49" charset="0"/>
              </a:rPr>
              <a:t>Hashmap</a:t>
            </a:r>
            <a:r>
              <a:rPr lang="en-US" sz="1400" b="1" i="1" dirty="0">
                <a:solidFill>
                  <a:srgbClr val="2A00FF"/>
                </a:solidFill>
                <a:latin typeface="Consolas" panose="020B0609020204030204" pitchFamily="49" charset="0"/>
              </a:rPr>
              <a:t>..."</a:t>
            </a:r>
            <a:r>
              <a:rPr lang="en-US" sz="1400" b="1" i="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for</a:t>
            </a:r>
            <a:r>
              <a:rPr lang="en-US" sz="1400" b="1" dirty="0">
                <a:solidFill>
                  <a:srgbClr val="000000"/>
                </a:solidFill>
                <a:latin typeface="Consolas" panose="020B0609020204030204" pitchFamily="49" charset="0"/>
              </a:rPr>
              <a:t> (Entry&lt;Integer, String&gt; </a:t>
            </a:r>
            <a:r>
              <a:rPr lang="en-US" sz="1400" b="1" dirty="0">
                <a:solidFill>
                  <a:srgbClr val="6A3E3E"/>
                </a:solidFill>
                <a:latin typeface="Consolas" panose="020B0609020204030204" pitchFamily="49" charset="0"/>
              </a:rPr>
              <a:t>m</a:t>
            </a:r>
            <a:r>
              <a:rPr lang="en-US" sz="1400" b="1" dirty="0">
                <a:solidFill>
                  <a:srgbClr val="000000"/>
                </a:solidFill>
                <a:latin typeface="Consolas" panose="020B0609020204030204" pitchFamily="49" charset="0"/>
              </a:rPr>
              <a:t> : </a:t>
            </a:r>
            <a:r>
              <a:rPr lang="en-US" sz="1400" b="1" dirty="0" err="1">
                <a:solidFill>
                  <a:srgbClr val="6A3E3E"/>
                </a:solidFill>
                <a:latin typeface="Consolas" panose="020B0609020204030204" pitchFamily="49" charset="0"/>
              </a:rPr>
              <a:t>map</a:t>
            </a:r>
            <a:r>
              <a:rPr lang="en-US" sz="1400" b="1" dirty="0" err="1">
                <a:solidFill>
                  <a:srgbClr val="000000"/>
                </a:solidFill>
                <a:latin typeface="Consolas" panose="020B0609020204030204" pitchFamily="49" charset="0"/>
              </a:rPr>
              <a:t>.entrySet</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err="1">
                <a:solidFill>
                  <a:srgbClr val="6A3E3E"/>
                </a:solidFill>
                <a:latin typeface="Consolas" panose="020B0609020204030204" pitchFamily="49" charset="0"/>
              </a:rPr>
              <a:t>m</a:t>
            </a:r>
            <a:r>
              <a:rPr lang="en-US" sz="1400" b="1" i="1" dirty="0" err="1">
                <a:solidFill>
                  <a:srgbClr val="000000"/>
                </a:solidFill>
                <a:latin typeface="Consolas" panose="020B0609020204030204" pitchFamily="49" charset="0"/>
              </a:rPr>
              <a:t>.getKey</a:t>
            </a:r>
            <a:r>
              <a:rPr lang="en-US" sz="1400" b="1" i="1" dirty="0">
                <a:solidFill>
                  <a:srgbClr val="000000"/>
                </a:solidFill>
                <a:latin typeface="Consolas" panose="020B0609020204030204" pitchFamily="49" charset="0"/>
              </a:rPr>
              <a:t>() + </a:t>
            </a:r>
            <a:r>
              <a:rPr lang="en-US" sz="1400" b="1" i="1" dirty="0">
                <a:solidFill>
                  <a:srgbClr val="2A00FF"/>
                </a:solidFill>
                <a:latin typeface="Consolas" panose="020B0609020204030204" pitchFamily="49" charset="0"/>
              </a:rPr>
              <a:t>" "</a:t>
            </a:r>
            <a:r>
              <a:rPr lang="en-US" sz="1400" b="1" i="1" dirty="0">
                <a:solidFill>
                  <a:srgbClr val="000000"/>
                </a:solidFill>
                <a:latin typeface="Consolas" panose="020B0609020204030204" pitchFamily="49" charset="0"/>
              </a:rPr>
              <a:t> + </a:t>
            </a:r>
            <a:r>
              <a:rPr lang="en-US" sz="1400" b="1" i="1" dirty="0" err="1">
                <a:solidFill>
                  <a:srgbClr val="6A3E3E"/>
                </a:solidFill>
                <a:latin typeface="Consolas" panose="020B0609020204030204" pitchFamily="49" charset="0"/>
              </a:rPr>
              <a:t>m</a:t>
            </a:r>
            <a:r>
              <a:rPr lang="en-US" sz="1400" b="1" i="1" dirty="0" err="1">
                <a:solidFill>
                  <a:srgbClr val="000000"/>
                </a:solidFill>
                <a:latin typeface="Consolas" panose="020B0609020204030204" pitchFamily="49" charset="0"/>
              </a:rPr>
              <a:t>.getValue</a:t>
            </a:r>
            <a:r>
              <a:rPr lang="en-US" sz="1400" b="1" i="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p:txBody>
      </p:sp>
      <p:sp>
        <p:nvSpPr>
          <p:cNvPr id="7" name="Rectangle 6"/>
          <p:cNvSpPr/>
          <p:nvPr/>
        </p:nvSpPr>
        <p:spPr>
          <a:xfrm>
            <a:off x="279580" y="4625157"/>
            <a:ext cx="8564544" cy="1661993"/>
          </a:xfrm>
          <a:prstGeom prst="rect">
            <a:avLst/>
          </a:prstGeom>
        </p:spPr>
        <p:txBody>
          <a:bodyPr wrap="square">
            <a:spAutoFit/>
          </a:bodyPr>
          <a:lstStyle/>
          <a:p>
            <a:pPr>
              <a:spcBef>
                <a:spcPts val="600"/>
              </a:spcBef>
            </a:pPr>
            <a:r>
              <a:rPr lang="en-GB" sz="1600" b="1">
                <a:solidFill>
                  <a:srgbClr val="000000"/>
                </a:solidFill>
                <a:latin typeface="Arial" panose="020B0604020202020204" pitchFamily="34" charset="0"/>
                <a:cs typeface="Arial" panose="020B0604020202020204" pitchFamily="34" charset="0"/>
              </a:rPr>
              <a:t>Output:</a:t>
            </a:r>
            <a:endParaRPr lang="en-US" b="1">
              <a:solidFill>
                <a:srgbClr val="000000"/>
              </a:solidFill>
              <a:latin typeface="Arial" panose="020B0604020202020204" pitchFamily="34" charset="0"/>
              <a:cs typeface="Arial" panose="020B0604020202020204" pitchFamily="34" charset="0"/>
            </a:endParaRPr>
          </a:p>
          <a:p>
            <a:pPr>
              <a:spcBef>
                <a:spcPts val="600"/>
              </a:spcBef>
            </a:pPr>
            <a:r>
              <a:rPr lang="en-US" sz="1600">
                <a:solidFill>
                  <a:srgbClr val="000000"/>
                </a:solidFill>
                <a:latin typeface="Consolas" panose="020B0609020204030204" pitchFamily="49" charset="0"/>
              </a:rPr>
              <a:t>Iterating Hashmap...</a:t>
            </a:r>
          </a:p>
          <a:p>
            <a:pPr>
              <a:spcBef>
                <a:spcPts val="600"/>
              </a:spcBef>
            </a:pPr>
            <a:r>
              <a:rPr lang="en-US" sz="1600">
                <a:solidFill>
                  <a:srgbClr val="000000"/>
                </a:solidFill>
                <a:latin typeface="Consolas" panose="020B0609020204030204" pitchFamily="49" charset="0"/>
              </a:rPr>
              <a:t>1 Grapes</a:t>
            </a:r>
          </a:p>
          <a:p>
            <a:pPr>
              <a:spcBef>
                <a:spcPts val="600"/>
              </a:spcBef>
            </a:pPr>
            <a:r>
              <a:rPr lang="en-US" sz="1600">
                <a:solidFill>
                  <a:srgbClr val="000000"/>
                </a:solidFill>
                <a:latin typeface="Consolas" panose="020B0609020204030204" pitchFamily="49" charset="0"/>
              </a:rPr>
              <a:t>2 Apple</a:t>
            </a:r>
          </a:p>
          <a:p>
            <a:pPr>
              <a:spcBef>
                <a:spcPts val="600"/>
              </a:spcBef>
            </a:pPr>
            <a:r>
              <a:rPr lang="en-US" sz="1600">
                <a:solidFill>
                  <a:srgbClr val="000000"/>
                </a:solidFill>
                <a:latin typeface="Consolas" panose="020B0609020204030204" pitchFamily="49" charset="0"/>
              </a:rPr>
              <a:t>3 Banana</a:t>
            </a:r>
          </a:p>
        </p:txBody>
      </p:sp>
    </p:spTree>
    <p:extLst>
      <p:ext uri="{BB962C8B-B14F-4D97-AF65-F5344CB8AC3E}">
        <p14:creationId xmlns:p14="http://schemas.microsoft.com/office/powerpoint/2010/main" val="451108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Working of HashMap in Java</a:t>
            </a:r>
            <a:endParaRPr lang="en-US"/>
          </a:p>
        </p:txBody>
      </p:sp>
      <p:sp>
        <p:nvSpPr>
          <p:cNvPr id="3" name="Content Placeholder 2"/>
          <p:cNvSpPr>
            <a:spLocks noGrp="1"/>
          </p:cNvSpPr>
          <p:nvPr>
            <p:ph idx="1"/>
          </p:nvPr>
        </p:nvSpPr>
        <p:spPr/>
        <p:txBody>
          <a:bodyPr>
            <a:noAutofit/>
          </a:bodyPr>
          <a:lstStyle/>
          <a:p>
            <a:pPr algn="just">
              <a:spcBef>
                <a:spcPts val="1200"/>
              </a:spcBef>
            </a:pPr>
            <a:r>
              <a:rPr lang="en-GB" sz="1800"/>
              <a:t>HashMap uses a technique called Hashing.</a:t>
            </a:r>
          </a:p>
          <a:p>
            <a:pPr algn="just">
              <a:spcBef>
                <a:spcPts val="1200"/>
              </a:spcBef>
            </a:pPr>
            <a:r>
              <a:rPr lang="en-GB" sz="1800"/>
              <a:t>HashMap contains an array of the nodes, and the node is represented as a class.</a:t>
            </a:r>
          </a:p>
          <a:p>
            <a:pPr algn="just">
              <a:spcBef>
                <a:spcPts val="1200"/>
              </a:spcBef>
            </a:pPr>
            <a:r>
              <a:rPr lang="en-GB" sz="1800"/>
              <a:t>It uses an array and LinkedList data structure internally for storing Key and Value. There are four fields in HashMap.</a:t>
            </a:r>
          </a:p>
          <a:p>
            <a:pPr algn="just">
              <a:spcBef>
                <a:spcPts val="1200"/>
              </a:spcBef>
            </a:pPr>
            <a:endParaRPr lang="en-GB" sz="1800"/>
          </a:p>
          <a:p>
            <a:pPr algn="just">
              <a:spcBef>
                <a:spcPts val="1200"/>
              </a:spcBef>
            </a:pPr>
            <a:endParaRPr lang="en-GB" sz="1800"/>
          </a:p>
          <a:p>
            <a:pPr marL="0" indent="0" algn="just">
              <a:spcBef>
                <a:spcPts val="1200"/>
              </a:spcBef>
              <a:buNone/>
            </a:pPr>
            <a:endParaRPr lang="en-GB" sz="1800"/>
          </a:p>
          <a:p>
            <a:pPr algn="just">
              <a:spcBef>
                <a:spcPts val="1200"/>
              </a:spcBef>
            </a:pPr>
            <a:r>
              <a:rPr lang="en-GB" sz="1800"/>
              <a:t>Before understanding the internal working of HashMap, you must be aware of </a:t>
            </a:r>
            <a:r>
              <a:rPr lang="en-GB" sz="1800">
                <a:solidFill>
                  <a:schemeClr val="tx2">
                    <a:lumMod val="60000"/>
                    <a:lumOff val="40000"/>
                  </a:schemeClr>
                </a:solidFill>
              </a:rPr>
              <a:t>hashCode</a:t>
            </a:r>
            <a:r>
              <a:rPr lang="en-GB" sz="1800"/>
              <a:t>() and </a:t>
            </a:r>
            <a:r>
              <a:rPr lang="en-GB" sz="1800">
                <a:solidFill>
                  <a:schemeClr val="tx2">
                    <a:lumMod val="60000"/>
                    <a:lumOff val="40000"/>
                  </a:schemeClr>
                </a:solidFill>
              </a:rPr>
              <a:t>equals</a:t>
            </a:r>
            <a:r>
              <a:rPr lang="en-GB" sz="1800"/>
              <a:t>() method.</a:t>
            </a:r>
          </a:p>
          <a:p>
            <a:pPr lvl="1" algn="just">
              <a:spcBef>
                <a:spcPts val="1200"/>
              </a:spcBef>
            </a:pPr>
            <a:r>
              <a:rPr lang="en-GB" sz="1600" b="1"/>
              <a:t>equals</a:t>
            </a:r>
            <a:r>
              <a:rPr lang="en-GB" sz="1600"/>
              <a:t>(): It checks the equality of two objects. It compares the Key, whether they are equal or not. </a:t>
            </a:r>
          </a:p>
          <a:p>
            <a:pPr lvl="1" algn="just">
              <a:spcBef>
                <a:spcPts val="1200"/>
              </a:spcBef>
            </a:pPr>
            <a:r>
              <a:rPr lang="en-GB" sz="1600" b="1"/>
              <a:t>hashCode</a:t>
            </a:r>
            <a:r>
              <a:rPr lang="en-GB" sz="1600"/>
              <a:t>(): It returns the memory reference of the object in integer form. The value received from the method is used as the bucket number. The bucket number is the address of the element inside the map. Hash code of null Key is 0.</a:t>
            </a:r>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27</a:t>
            </a:fld>
            <a:endParaRPr lang="en-US"/>
          </a:p>
        </p:txBody>
      </p:sp>
      <p:pic>
        <p:nvPicPr>
          <p:cNvPr id="4098" name="Picture 2" descr="Working of HashMap in Java"/>
          <p:cNvPicPr>
            <a:picLocks noChangeAspect="1" noChangeArrowheads="1"/>
          </p:cNvPicPr>
          <p:nvPr/>
        </p:nvPicPr>
        <p:blipFill rotWithShape="1">
          <a:blip r:embed="rId2">
            <a:extLst>
              <a:ext uri="{28A0092B-C50C-407E-A947-70E740481C1C}">
                <a14:useLocalDpi xmlns:a14="http://schemas.microsoft.com/office/drawing/2010/main" val="0"/>
              </a:ext>
            </a:extLst>
          </a:blip>
          <a:srcRect l="4735" t="7366" r="4391" b="8125"/>
          <a:stretch/>
        </p:blipFill>
        <p:spPr bwMode="auto">
          <a:xfrm>
            <a:off x="3475130" y="2579385"/>
            <a:ext cx="2146611" cy="1215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183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Working of HashMap in Java</a:t>
            </a:r>
            <a:endParaRPr lang="en-US"/>
          </a:p>
        </p:txBody>
      </p:sp>
      <p:sp>
        <p:nvSpPr>
          <p:cNvPr id="3" name="Content Placeholder 2"/>
          <p:cNvSpPr>
            <a:spLocks noGrp="1"/>
          </p:cNvSpPr>
          <p:nvPr>
            <p:ph idx="1"/>
          </p:nvPr>
        </p:nvSpPr>
        <p:spPr/>
        <p:txBody>
          <a:bodyPr>
            <a:normAutofit/>
          </a:bodyPr>
          <a:lstStyle/>
          <a:p>
            <a:pPr algn="just"/>
            <a:r>
              <a:rPr lang="en-GB" sz="1800" b="1"/>
              <a:t>Buckets</a:t>
            </a:r>
            <a:r>
              <a:rPr lang="en-GB" sz="1800"/>
              <a:t>: Array of the node is called buckets. Each node has a data structure like a LinkedList. More than one node can share the same bucket. It may be different in capacity.</a:t>
            </a:r>
            <a:endParaRPr lang="en-US" sz="1800"/>
          </a:p>
          <a:p>
            <a:pPr marL="0" indent="0" algn="just">
              <a:buNone/>
            </a:pPr>
            <a:endParaRPr lang="en-US" sz="18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28</a:t>
            </a:fld>
            <a:endParaRPr lang="en-US"/>
          </a:p>
        </p:txBody>
      </p:sp>
      <p:pic>
        <p:nvPicPr>
          <p:cNvPr id="6152" name="Picture 8" descr="Working of HashMap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827" y="1957917"/>
            <a:ext cx="4763218" cy="4112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695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Working of HashMap in Java</a:t>
            </a:r>
            <a:endParaRPr lang="en-US"/>
          </a:p>
        </p:txBody>
      </p:sp>
      <p:sp>
        <p:nvSpPr>
          <p:cNvPr id="3" name="Content Placeholder 2"/>
          <p:cNvSpPr>
            <a:spLocks noGrp="1"/>
          </p:cNvSpPr>
          <p:nvPr>
            <p:ph idx="1"/>
          </p:nvPr>
        </p:nvSpPr>
        <p:spPr/>
        <p:txBody>
          <a:bodyPr>
            <a:normAutofit/>
          </a:bodyPr>
          <a:lstStyle/>
          <a:p>
            <a:r>
              <a:rPr lang="en-US" sz="1600" b="1"/>
              <a:t>Example</a:t>
            </a:r>
          </a:p>
          <a:p>
            <a:endParaRPr lang="en-GB" sz="1600" b="1"/>
          </a:p>
          <a:p>
            <a:endParaRPr lang="en-GB" sz="1600" b="1"/>
          </a:p>
          <a:p>
            <a:pPr lvl="1" algn="just"/>
            <a:r>
              <a:rPr lang="en-GB" sz="1400"/>
              <a:t>When we call the put() method, then it calculates the hash code of the Key "Aman." Suppose the hash code of "Aman" is </a:t>
            </a:r>
            <a:r>
              <a:rPr lang="en-GB" sz="1400" b="1"/>
              <a:t>2657860</a:t>
            </a:r>
            <a:r>
              <a:rPr lang="en-GB" sz="1400"/>
              <a:t>. To store the Key in memory, we have to calculate the index.</a:t>
            </a:r>
          </a:p>
          <a:p>
            <a:pPr lvl="1" algn="just"/>
            <a:r>
              <a:rPr lang="en-GB" sz="1400"/>
              <a:t>Index minimizes the size of the array. The Formula for calculating the index is: </a:t>
            </a:r>
            <a:r>
              <a:rPr lang="en-GB" sz="1400" b="1"/>
              <a:t>Index = hashcode(Key) &amp; (n-1)  </a:t>
            </a:r>
            <a:r>
              <a:rPr lang="en-GB" sz="1400" b="1">
                <a:sym typeface="Wingdings" panose="05000000000000000000" pitchFamily="2" charset="2"/>
              </a:rPr>
              <a:t> Index = 2657860 &amp; (16-1) = 4 </a:t>
            </a:r>
            <a:r>
              <a:rPr lang="en-GB" sz="1400" i="1">
                <a:sym typeface="Wingdings" panose="05000000000000000000" pitchFamily="2" charset="2"/>
              </a:rPr>
              <a:t>(Where n is the size of the array)</a:t>
            </a:r>
            <a:r>
              <a:rPr lang="en-GB" sz="1400">
                <a:sym typeface="Wingdings" panose="05000000000000000000" pitchFamily="2" charset="2"/>
              </a:rPr>
              <a:t>.</a:t>
            </a:r>
          </a:p>
          <a:p>
            <a:pPr lvl="1" algn="just"/>
            <a:endParaRPr lang="en-GB" sz="1400" b="1">
              <a:sym typeface="Wingdings" panose="05000000000000000000" pitchFamily="2" charset="2"/>
            </a:endParaRPr>
          </a:p>
          <a:p>
            <a:pPr lvl="1" algn="just"/>
            <a:endParaRPr lang="en-GB" sz="1400" b="1">
              <a:sym typeface="Wingdings" panose="05000000000000000000" pitchFamily="2" charset="2"/>
            </a:endParaRPr>
          </a:p>
          <a:p>
            <a:pPr lvl="1" algn="just"/>
            <a:endParaRPr lang="en-GB" sz="1400" b="1">
              <a:sym typeface="Wingdings" panose="05000000000000000000" pitchFamily="2" charset="2"/>
            </a:endParaRPr>
          </a:p>
          <a:p>
            <a:pPr lvl="1" algn="just"/>
            <a:endParaRPr lang="en-GB" sz="1400" b="1">
              <a:sym typeface="Wingdings" panose="05000000000000000000" pitchFamily="2" charset="2"/>
            </a:endParaRPr>
          </a:p>
          <a:p>
            <a:pPr lvl="1" algn="just"/>
            <a:endParaRPr lang="en-GB" sz="1400" b="1">
              <a:sym typeface="Wingdings" panose="05000000000000000000" pitchFamily="2" charset="2"/>
            </a:endParaRPr>
          </a:p>
          <a:p>
            <a:pPr lvl="1" algn="just"/>
            <a:endParaRPr lang="en-GB" sz="1400" b="1">
              <a:sym typeface="Wingdings" panose="05000000000000000000" pitchFamily="2" charset="2"/>
            </a:endParaRPr>
          </a:p>
          <a:p>
            <a:pPr lvl="1" algn="just"/>
            <a:r>
              <a:rPr lang="en-GB" sz="1400"/>
              <a:t>Suppose the hash code for "Sunny" is </a:t>
            </a:r>
            <a:r>
              <a:rPr lang="en-GB" sz="1400" b="1"/>
              <a:t>63281940</a:t>
            </a:r>
            <a:r>
              <a:rPr lang="en-GB" sz="1400"/>
              <a:t>. Similarly, we will store the Key "Ritesh." Suppose hash code for the Key is 2349873.</a:t>
            </a:r>
            <a:endParaRPr lang="en-US" sz="14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29</a:t>
            </a:fld>
            <a:endParaRPr lang="en-US"/>
          </a:p>
        </p:txBody>
      </p:sp>
      <p:sp>
        <p:nvSpPr>
          <p:cNvPr id="6" name="Rectangle 5"/>
          <p:cNvSpPr/>
          <p:nvPr/>
        </p:nvSpPr>
        <p:spPr>
          <a:xfrm>
            <a:off x="2333413" y="816941"/>
            <a:ext cx="4572000" cy="830997"/>
          </a:xfrm>
          <a:prstGeom prst="rect">
            <a:avLst/>
          </a:prstGeom>
          <a:solidFill>
            <a:schemeClr val="bg1">
              <a:lumMod val="95000"/>
            </a:schemeClr>
          </a:solidFill>
        </p:spPr>
        <p:txBody>
          <a:bodyPr>
            <a:spAutoFit/>
          </a:bodyPr>
          <a:lstStyle/>
          <a:p>
            <a:r>
              <a:rPr lang="en-US" sz="1200">
                <a:solidFill>
                  <a:srgbClr val="000000"/>
                </a:solidFill>
                <a:latin typeface="Consolas" panose="020B0609020204030204" pitchFamily="49" charset="0"/>
              </a:rPr>
              <a:t>HashMap&lt;String, Integer&gt; map = </a:t>
            </a:r>
            <a:r>
              <a:rPr lang="en-US" sz="1200" b="1">
                <a:solidFill>
                  <a:srgbClr val="006699"/>
                </a:solidFill>
                <a:latin typeface="Consolas" panose="020B0609020204030204" pitchFamily="49" charset="0"/>
              </a:rPr>
              <a:t>new</a:t>
            </a:r>
            <a:r>
              <a:rPr lang="en-US" sz="1200">
                <a:solidFill>
                  <a:srgbClr val="000000"/>
                </a:solidFill>
                <a:latin typeface="Consolas" panose="020B0609020204030204" pitchFamily="49" charset="0"/>
              </a:rPr>
              <a:t> HashMap&lt;&gt;();  </a:t>
            </a:r>
          </a:p>
          <a:p>
            <a:r>
              <a:rPr lang="en-US" sz="1200">
                <a:solidFill>
                  <a:srgbClr val="000000"/>
                </a:solidFill>
                <a:latin typeface="Consolas" panose="020B0609020204030204" pitchFamily="49" charset="0"/>
              </a:rPr>
              <a:t>map.put(</a:t>
            </a:r>
            <a:r>
              <a:rPr lang="en-US" sz="1200">
                <a:solidFill>
                  <a:srgbClr val="0000FF"/>
                </a:solidFill>
                <a:latin typeface="Consolas" panose="020B0609020204030204" pitchFamily="49" charset="0"/>
              </a:rPr>
              <a:t>"Aman"</a:t>
            </a:r>
            <a:r>
              <a:rPr lang="en-US" sz="1200">
                <a:solidFill>
                  <a:srgbClr val="000000"/>
                </a:solidFill>
                <a:latin typeface="Consolas" panose="020B0609020204030204" pitchFamily="49" charset="0"/>
              </a:rPr>
              <a:t>, </a:t>
            </a:r>
            <a:r>
              <a:rPr lang="en-US" sz="1200">
                <a:solidFill>
                  <a:srgbClr val="C00000"/>
                </a:solidFill>
                <a:latin typeface="Consolas" panose="020B0609020204030204" pitchFamily="49" charset="0"/>
              </a:rPr>
              <a:t>19</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map.put(</a:t>
            </a:r>
            <a:r>
              <a:rPr lang="en-US" sz="1200">
                <a:solidFill>
                  <a:srgbClr val="0000FF"/>
                </a:solidFill>
                <a:latin typeface="Consolas" panose="020B0609020204030204" pitchFamily="49" charset="0"/>
              </a:rPr>
              <a:t>"Sunny"</a:t>
            </a:r>
            <a:r>
              <a:rPr lang="en-US" sz="1200">
                <a:solidFill>
                  <a:srgbClr val="000000"/>
                </a:solidFill>
                <a:latin typeface="Consolas" panose="020B0609020204030204" pitchFamily="49" charset="0"/>
              </a:rPr>
              <a:t>, </a:t>
            </a:r>
            <a:r>
              <a:rPr lang="en-US" sz="1200">
                <a:solidFill>
                  <a:srgbClr val="C00000"/>
                </a:solidFill>
                <a:latin typeface="Consolas" panose="020B0609020204030204" pitchFamily="49" charset="0"/>
              </a:rPr>
              <a:t>29</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map.put(</a:t>
            </a:r>
            <a:r>
              <a:rPr lang="en-US" sz="1200">
                <a:solidFill>
                  <a:srgbClr val="0000FF"/>
                </a:solidFill>
                <a:latin typeface="Consolas" panose="020B0609020204030204" pitchFamily="49" charset="0"/>
              </a:rPr>
              <a:t>"Ritesh"</a:t>
            </a:r>
            <a:r>
              <a:rPr lang="en-US" sz="1200">
                <a:solidFill>
                  <a:srgbClr val="000000"/>
                </a:solidFill>
                <a:latin typeface="Consolas" panose="020B0609020204030204" pitchFamily="49" charset="0"/>
              </a:rPr>
              <a:t>, </a:t>
            </a:r>
            <a:r>
              <a:rPr lang="en-US" sz="1200">
                <a:solidFill>
                  <a:srgbClr val="C00000"/>
                </a:solidFill>
                <a:latin typeface="Consolas" panose="020B0609020204030204" pitchFamily="49" charset="0"/>
              </a:rPr>
              <a:t>39</a:t>
            </a:r>
            <a:r>
              <a:rPr lang="en-US" sz="1200">
                <a:solidFill>
                  <a:srgbClr val="000000"/>
                </a:solidFill>
                <a:latin typeface="Consolas" panose="020B0609020204030204" pitchFamily="49" charset="0"/>
              </a:rPr>
              <a:t>);  </a:t>
            </a:r>
            <a:endParaRPr lang="en-US" sz="1200" b="0" i="0">
              <a:solidFill>
                <a:srgbClr val="000000"/>
              </a:solidFill>
              <a:effectLst/>
              <a:latin typeface="Consolas" panose="020B0609020204030204" pitchFamily="49" charset="0"/>
            </a:endParaRPr>
          </a:p>
        </p:txBody>
      </p:sp>
      <p:pic>
        <p:nvPicPr>
          <p:cNvPr id="1026" name="Picture 2" descr="Working of HashMap in Java"/>
          <p:cNvPicPr>
            <a:picLocks noChangeAspect="1" noChangeArrowheads="1"/>
          </p:cNvPicPr>
          <p:nvPr/>
        </p:nvPicPr>
        <p:blipFill rotWithShape="1">
          <a:blip r:embed="rId3">
            <a:extLst>
              <a:ext uri="{28A0092B-C50C-407E-A947-70E740481C1C}">
                <a14:useLocalDpi xmlns:a14="http://schemas.microsoft.com/office/drawing/2010/main" val="0"/>
              </a:ext>
            </a:extLst>
          </a:blip>
          <a:srcRect b="4912"/>
          <a:stretch/>
        </p:blipFill>
        <p:spPr bwMode="auto">
          <a:xfrm>
            <a:off x="2593460" y="2685327"/>
            <a:ext cx="3915048" cy="14128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orking of HashMap in Jav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743" y="4613677"/>
            <a:ext cx="3462065" cy="170429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orking of HashMap in Jav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5841" y="4672776"/>
            <a:ext cx="3669001" cy="1645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076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pPr>
              <a:defRPr/>
            </a:pPr>
            <a:r>
              <a:rPr lang="en-US" altLang="en-US">
                <a:latin typeface="Arial" charset="0"/>
                <a:cs typeface="Arial" charset="0"/>
              </a:rPr>
              <a:t>Learning Approach</a:t>
            </a:r>
            <a:endParaRPr altLang="en-US">
              <a:latin typeface="Arial" charset="0"/>
              <a:cs typeface="Arial" charset="0"/>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465156990"/>
              </p:ext>
            </p:extLst>
          </p:nvPr>
        </p:nvGraphicFramePr>
        <p:xfrm>
          <a:off x="201706" y="838201"/>
          <a:ext cx="8686800" cy="54340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p:txBody>
          <a:bodyPr/>
          <a:lstStyle/>
          <a:p>
            <a:r>
              <a:rPr lang="en-US"/>
              <a:t>09e-BM/DT/FSOFT - ©FPT SOFTWARE – Fresher Academy - Internal Use</a:t>
            </a:r>
            <a:endParaRPr lang="en-US" dirty="0"/>
          </a:p>
        </p:txBody>
      </p:sp>
      <p:sp>
        <p:nvSpPr>
          <p:cNvPr id="4" name="Slide Number Placeholder 3"/>
          <p:cNvSpPr>
            <a:spLocks noGrp="1"/>
          </p:cNvSpPr>
          <p:nvPr>
            <p:ph type="sldNum" sz="quarter" idx="12"/>
          </p:nvPr>
        </p:nvSpPr>
        <p:spPr/>
        <p:txBody>
          <a:bodyPr/>
          <a:lstStyle/>
          <a:p>
            <a:fld id="{AB4FB0DF-9300-7D4B-B157-CBD30D15743F}" type="slidenum">
              <a:rPr lang="en-US" smtClean="0"/>
              <a:t>3</a:t>
            </a:fld>
            <a:endParaRPr lang="en-US"/>
          </a:p>
        </p:txBody>
      </p:sp>
    </p:spTree>
    <p:extLst>
      <p:ext uri="{BB962C8B-B14F-4D97-AF65-F5344CB8AC3E}">
        <p14:creationId xmlns:p14="http://schemas.microsoft.com/office/powerpoint/2010/main" val="205901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68B35B5E-8E87-4DE3-B351-F67DE7D61007}"/>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AE3679EC-D38C-4D26-88C3-158E93B529F5}"/>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graphicEl>
                                              <a:dgm id="{0D49D475-5540-4446-A6CC-C2B4AA235020}"/>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graphicEl>
                                              <a:dgm id="{C87964FA-812B-47FF-9D96-F0B3A4214C08}"/>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graphicEl>
                                              <a:dgm id="{866A1CF4-B79E-4EB4-9CE0-DC82E3AF779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graphicEl>
                                              <a:dgm id="{F690260F-A05B-43CC-A8E7-2907A973CAE5}"/>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graphicEl>
                                              <a:dgm id="{6A7AF63B-A5A7-49A4-8FDC-2767227DC7E3}"/>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graphicEl>
                                              <a:dgm id="{23AFCB36-FE32-4C16-8AD6-0EE82A4301B7}"/>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graphicEl>
                                              <a:dgm id="{4E05BF3B-1030-42C8-A224-0EA68C68CA76}"/>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graphicEl>
                                              <a:dgm id="{E99EE26D-8D24-428B-B79C-CA3642CFEAC6}"/>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graphicEl>
                                              <a:dgm id="{7F6135E0-7752-41D9-8949-2C6C50C5480B}"/>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graphicEl>
                                              <a:dgm id="{4EA53240-6A3B-44EF-982F-E7C805897FA5}"/>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graphicEl>
                                              <a:dgm id="{354B78F2-DB64-4575-B54A-84ADF163CDF2}"/>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graphicEl>
                                              <a:dgm id="{7E739126-418B-4B04-96A2-EEDCE3C318D4}"/>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graphicEl>
                                              <a:dgm id="{653CDA86-6ED9-412E-BAE5-E781E737A9C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Working of HashMap in Java</a:t>
            </a:r>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30</a:t>
            </a:fld>
            <a:endParaRPr lang="en-US"/>
          </a:p>
        </p:txBody>
      </p:sp>
      <p:pic>
        <p:nvPicPr>
          <p:cNvPr id="11" name="Picture 10"/>
          <p:cNvPicPr>
            <a:picLocks noChangeAspect="1"/>
          </p:cNvPicPr>
          <p:nvPr/>
        </p:nvPicPr>
        <p:blipFill rotWithShape="1">
          <a:blip r:embed="rId2"/>
          <a:srcRect l="1818" t="12297"/>
          <a:stretch/>
        </p:blipFill>
        <p:spPr>
          <a:xfrm>
            <a:off x="304775" y="882650"/>
            <a:ext cx="8487321" cy="5099050"/>
          </a:xfrm>
          <a:prstGeom prst="rect">
            <a:avLst/>
          </a:prstGeom>
        </p:spPr>
      </p:pic>
    </p:spTree>
    <p:extLst>
      <p:ext uri="{BB962C8B-B14F-4D97-AF65-F5344CB8AC3E}">
        <p14:creationId xmlns:p14="http://schemas.microsoft.com/office/powerpoint/2010/main" val="1938319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TreeMap </a:t>
            </a:r>
          </a:p>
        </p:txBody>
      </p:sp>
      <p:sp>
        <p:nvSpPr>
          <p:cNvPr id="3" name="Content Placeholder 2"/>
          <p:cNvSpPr>
            <a:spLocks noGrp="1"/>
          </p:cNvSpPr>
          <p:nvPr>
            <p:ph idx="1"/>
          </p:nvPr>
        </p:nvSpPr>
        <p:spPr/>
        <p:txBody>
          <a:bodyPr>
            <a:normAutofit/>
          </a:bodyPr>
          <a:lstStyle/>
          <a:p>
            <a:pPr algn="just"/>
            <a:r>
              <a:rPr lang="en-GB" sz="2000"/>
              <a:t>Java TreeMap class is a </a:t>
            </a:r>
            <a:r>
              <a:rPr lang="en-GB" sz="2000">
                <a:solidFill>
                  <a:schemeClr val="tx2">
                    <a:lumMod val="60000"/>
                    <a:lumOff val="40000"/>
                  </a:schemeClr>
                </a:solidFill>
              </a:rPr>
              <a:t>red-black tree </a:t>
            </a:r>
            <a:r>
              <a:rPr lang="en-GB" sz="2000"/>
              <a:t>based implementation. </a:t>
            </a:r>
          </a:p>
          <a:p>
            <a:pPr algn="just"/>
            <a:r>
              <a:rPr lang="en-GB" sz="2000"/>
              <a:t>It provides an efficient means of storing key-value pairs in </a:t>
            </a:r>
            <a:r>
              <a:rPr lang="en-GB" sz="2000">
                <a:solidFill>
                  <a:schemeClr val="tx2">
                    <a:lumMod val="60000"/>
                    <a:lumOff val="40000"/>
                  </a:schemeClr>
                </a:solidFill>
              </a:rPr>
              <a:t>sorted order</a:t>
            </a:r>
            <a:r>
              <a:rPr lang="en-GB" sz="2000"/>
              <a:t>.</a:t>
            </a:r>
          </a:p>
          <a:p>
            <a:pPr algn="just"/>
            <a:r>
              <a:rPr lang="en-GB" sz="2000"/>
              <a:t>The important points about Java TreeMap class are:</a:t>
            </a:r>
            <a:endParaRPr lang="en-US" sz="20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31</a:t>
            </a:fld>
            <a:endParaRPr lang="en-US"/>
          </a:p>
        </p:txBody>
      </p:sp>
      <p:graphicFrame>
        <p:nvGraphicFramePr>
          <p:cNvPr id="6" name="Diagram 5"/>
          <p:cNvGraphicFramePr/>
          <p:nvPr>
            <p:extLst>
              <p:ext uri="{D42A27DB-BD31-4B8C-83A1-F6EECF244321}">
                <p14:modId xmlns:p14="http://schemas.microsoft.com/office/powerpoint/2010/main" val="1488950886"/>
              </p:ext>
            </p:extLst>
          </p:nvPr>
        </p:nvGraphicFramePr>
        <p:xfrm>
          <a:off x="621175" y="2193403"/>
          <a:ext cx="8158222" cy="3261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39867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a:t>Main methods of TreeMap</a:t>
            </a:r>
            <a:endParaRPr lang="en-US" sz="320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68048022"/>
              </p:ext>
            </p:extLst>
          </p:nvPr>
        </p:nvGraphicFramePr>
        <p:xfrm>
          <a:off x="311533" y="838638"/>
          <a:ext cx="8593926" cy="5057892"/>
        </p:xfrm>
        <a:graphic>
          <a:graphicData uri="http://schemas.openxmlformats.org/drawingml/2006/table">
            <a:tbl>
              <a:tblPr/>
              <a:tblGrid>
                <a:gridCol w="2582208">
                  <a:extLst>
                    <a:ext uri="{9D8B030D-6E8A-4147-A177-3AD203B41FA5}">
                      <a16:colId xmlns:a16="http://schemas.microsoft.com/office/drawing/2014/main" val="2539304851"/>
                    </a:ext>
                  </a:extLst>
                </a:gridCol>
                <a:gridCol w="6011718">
                  <a:extLst>
                    <a:ext uri="{9D8B030D-6E8A-4147-A177-3AD203B41FA5}">
                      <a16:colId xmlns:a16="http://schemas.microsoft.com/office/drawing/2014/main" val="848384233"/>
                    </a:ext>
                  </a:extLst>
                </a:gridCol>
              </a:tblGrid>
              <a:tr h="0">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Method</a:t>
                      </a:r>
                    </a:p>
                  </a:txBody>
                  <a:tcPr marL="76200" marR="76200" marT="76200" marB="76200">
                    <a:lnL w="6350" cap="flat" cmpd="sng" algn="ctr">
                      <a:solidFill>
                        <a:srgbClr val="00B8D2"/>
                      </a:solidFill>
                      <a:prstDash val="solid"/>
                      <a:round/>
                      <a:headEnd type="none" w="med" len="med"/>
                      <a:tailEnd type="none" w="med" len="med"/>
                    </a:lnL>
                    <a:lnR w="6350" cap="flat" cmpd="sng" algn="ctr">
                      <a:solidFill>
                        <a:srgbClr val="00B8D2"/>
                      </a:solidFill>
                      <a:prstDash val="solid"/>
                      <a:round/>
                      <a:headEnd type="none" w="med" len="med"/>
                      <a:tailEnd type="none" w="med" len="med"/>
                    </a:lnR>
                    <a:lnT w="6350" cap="flat" cmpd="sng" algn="ctr">
                      <a:solidFill>
                        <a:srgbClr val="00B8D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Description</a:t>
                      </a:r>
                    </a:p>
                  </a:txBody>
                  <a:tcPr marL="76200" marR="76200" marT="76200" marB="76200">
                    <a:lnL w="6350" cap="flat" cmpd="sng" algn="ctr">
                      <a:solidFill>
                        <a:srgbClr val="00B8D2"/>
                      </a:solidFill>
                      <a:prstDash val="solid"/>
                      <a:round/>
                      <a:headEnd type="none" w="med" len="med"/>
                      <a:tailEnd type="none" w="med" len="med"/>
                    </a:lnL>
                    <a:lnR w="6350" cap="flat" cmpd="sng" algn="ctr">
                      <a:solidFill>
                        <a:srgbClr val="00B8D2"/>
                      </a:solidFill>
                      <a:prstDash val="solid"/>
                      <a:round/>
                      <a:headEnd type="none" w="med" len="med"/>
                      <a:tailEnd type="none" w="med" len="med"/>
                    </a:lnR>
                    <a:lnT w="6350" cap="flat" cmpd="sng" algn="ctr">
                      <a:solidFill>
                        <a:srgbClr val="00B8D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64576576"/>
                  </a:ext>
                </a:extLst>
              </a:tr>
              <a:tr h="646008">
                <a:tc>
                  <a:txBody>
                    <a:bodyPr/>
                    <a:lstStyle/>
                    <a:p>
                      <a:pPr algn="l" fontAlgn="t"/>
                      <a:r>
                        <a:rPr lang="en-US" sz="1400">
                          <a:solidFill>
                            <a:srgbClr val="000000"/>
                          </a:solidFill>
                          <a:effectLst/>
                          <a:latin typeface="Arial" panose="020B0604020202020204" pitchFamily="34" charset="0"/>
                          <a:cs typeface="Arial" panose="020B0604020202020204" pitchFamily="34" charset="0"/>
                        </a:rPr>
                        <a:t>Map.Entry&lt;K,V&gt; ceilingEntry(K key)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returns the key-value pair having the least key, greater than or equal to the specified key, or null if there is no such key.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18606673"/>
                  </a:ext>
                </a:extLst>
              </a:tr>
              <a:tr h="653970">
                <a:tc>
                  <a:txBody>
                    <a:bodyPr/>
                    <a:lstStyle/>
                    <a:p>
                      <a:pPr algn="l" fontAlgn="t"/>
                      <a:r>
                        <a:rPr lang="en-US" sz="1400">
                          <a:solidFill>
                            <a:srgbClr val="000000"/>
                          </a:solidFill>
                          <a:effectLst/>
                          <a:latin typeface="Arial" panose="020B0604020202020204" pitchFamily="34" charset="0"/>
                          <a:cs typeface="Arial" panose="020B0604020202020204" pitchFamily="34" charset="0"/>
                        </a:rPr>
                        <a:t>K ceilingKey(K key)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returns the least key, greater than the specified key or null if there is no such key.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1563091246"/>
                  </a:ext>
                </a:extLst>
              </a:tr>
              <a:tr h="528320">
                <a:tc>
                  <a:txBody>
                    <a:bodyPr/>
                    <a:lstStyle/>
                    <a:p>
                      <a:pPr algn="l" fontAlgn="t"/>
                      <a:r>
                        <a:rPr lang="en-US" sz="1400">
                          <a:solidFill>
                            <a:srgbClr val="000000"/>
                          </a:solidFill>
                          <a:effectLst/>
                          <a:latin typeface="Arial" panose="020B0604020202020204" pitchFamily="34" charset="0"/>
                          <a:cs typeface="Arial" panose="020B0604020202020204" pitchFamily="34" charset="0"/>
                        </a:rPr>
                        <a:t>Map.Entry firstEntry()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returns the key-value pair having the least key.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2407204448"/>
                  </a:ext>
                </a:extLst>
              </a:tr>
              <a:tr h="600211">
                <a:tc>
                  <a:txBody>
                    <a:bodyPr/>
                    <a:lstStyle/>
                    <a:p>
                      <a:pPr algn="l" fontAlgn="t"/>
                      <a:r>
                        <a:rPr lang="en-US" sz="1400">
                          <a:solidFill>
                            <a:srgbClr val="000000"/>
                          </a:solidFill>
                          <a:effectLst/>
                          <a:latin typeface="Arial" panose="020B0604020202020204" pitchFamily="34" charset="0"/>
                          <a:cs typeface="Arial" panose="020B0604020202020204" pitchFamily="34" charset="0"/>
                        </a:rPr>
                        <a:t>Map.Entry&lt;K,V&gt; floorEntry(K key)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returns the greatest key, less than or equal to the specified key, or null if there is no such key.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1235613631"/>
                  </a:ext>
                </a:extLst>
              </a:tr>
              <a:tr h="648183">
                <a:tc>
                  <a:txBody>
                    <a:bodyPr/>
                    <a:lstStyle/>
                    <a:p>
                      <a:pPr algn="l" fontAlgn="t"/>
                      <a:r>
                        <a:rPr lang="en-US" sz="1400">
                          <a:solidFill>
                            <a:srgbClr val="000000"/>
                          </a:solidFill>
                          <a:effectLst/>
                          <a:latin typeface="Arial" panose="020B0604020202020204" pitchFamily="34" charset="0"/>
                          <a:cs typeface="Arial" panose="020B0604020202020204" pitchFamily="34" charset="0"/>
                        </a:rPr>
                        <a:t>Map.Entry&lt;K,V&gt; higherEntry(K key)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returns the least key strictly greater than the given key, or null if there is no such key.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1357489309"/>
                  </a:ext>
                </a:extLst>
              </a:tr>
              <a:tr h="528320">
                <a:tc>
                  <a:txBody>
                    <a:bodyPr/>
                    <a:lstStyle/>
                    <a:p>
                      <a:pPr algn="l" fontAlgn="t"/>
                      <a:r>
                        <a:rPr lang="en-US" sz="1400">
                          <a:solidFill>
                            <a:srgbClr val="000000"/>
                          </a:solidFill>
                          <a:effectLst/>
                          <a:latin typeface="Arial" panose="020B0604020202020204" pitchFamily="34" charset="0"/>
                          <a:cs typeface="Arial" panose="020B0604020202020204" pitchFamily="34" charset="0"/>
                        </a:rPr>
                        <a:t>K higherKey(K key)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is used to return true if this map contains a mapping for the specified key.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4114974961"/>
                  </a:ext>
                </a:extLst>
              </a:tr>
              <a:tr h="528320">
                <a:tc>
                  <a:txBody>
                    <a:bodyPr/>
                    <a:lstStyle/>
                    <a:p>
                      <a:pPr algn="l" fontAlgn="t"/>
                      <a:r>
                        <a:rPr lang="en-US" sz="1400">
                          <a:solidFill>
                            <a:srgbClr val="000000"/>
                          </a:solidFill>
                          <a:effectLst/>
                          <a:latin typeface="Arial" panose="020B0604020202020204" pitchFamily="34" charset="0"/>
                          <a:cs typeface="Arial" panose="020B0604020202020204" pitchFamily="34" charset="0"/>
                        </a:rPr>
                        <a:t>Set keySet()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returns the collection of keys exist in the map.</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2853594854"/>
                  </a:ext>
                </a:extLst>
              </a:tr>
              <a:tr h="528320">
                <a:tc>
                  <a:txBody>
                    <a:bodyPr/>
                    <a:lstStyle/>
                    <a:p>
                      <a:pPr algn="l" fontAlgn="t"/>
                      <a:r>
                        <a:rPr lang="en-US" sz="1400">
                          <a:solidFill>
                            <a:srgbClr val="000000"/>
                          </a:solidFill>
                          <a:effectLst/>
                          <a:latin typeface="Arial" panose="020B0604020202020204" pitchFamily="34" charset="0"/>
                          <a:cs typeface="Arial" panose="020B0604020202020204" pitchFamily="34" charset="0"/>
                        </a:rPr>
                        <a:t>Map.Entry&lt;K,V&gt; lastEntry()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returns the key-value pair having the greatest key, or null if there is no such key.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1872997971"/>
                  </a:ext>
                </a:extLst>
              </a:tr>
            </a:tbl>
          </a:graphicData>
        </a:graphic>
      </p:graphicFrame>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32</a:t>
            </a:fld>
            <a:endParaRPr lang="en-US"/>
          </a:p>
        </p:txBody>
      </p:sp>
    </p:spTree>
    <p:extLst>
      <p:ext uri="{BB962C8B-B14F-4D97-AF65-F5344CB8AC3E}">
        <p14:creationId xmlns:p14="http://schemas.microsoft.com/office/powerpoint/2010/main" val="18794266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a:t>Main methods of TreeMap</a:t>
            </a:r>
            <a:endParaRPr lang="en-US" sz="320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86489519"/>
              </p:ext>
            </p:extLst>
          </p:nvPr>
        </p:nvGraphicFramePr>
        <p:xfrm>
          <a:off x="311533" y="838638"/>
          <a:ext cx="8593926" cy="4667451"/>
        </p:xfrm>
        <a:graphic>
          <a:graphicData uri="http://schemas.openxmlformats.org/drawingml/2006/table">
            <a:tbl>
              <a:tblPr/>
              <a:tblGrid>
                <a:gridCol w="2582208">
                  <a:extLst>
                    <a:ext uri="{9D8B030D-6E8A-4147-A177-3AD203B41FA5}">
                      <a16:colId xmlns:a16="http://schemas.microsoft.com/office/drawing/2014/main" val="2539304851"/>
                    </a:ext>
                  </a:extLst>
                </a:gridCol>
                <a:gridCol w="6011718">
                  <a:extLst>
                    <a:ext uri="{9D8B030D-6E8A-4147-A177-3AD203B41FA5}">
                      <a16:colId xmlns:a16="http://schemas.microsoft.com/office/drawing/2014/main" val="848384233"/>
                    </a:ext>
                  </a:extLst>
                </a:gridCol>
              </a:tblGrid>
              <a:tr h="0">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Method</a:t>
                      </a:r>
                    </a:p>
                  </a:txBody>
                  <a:tcPr marL="76200" marR="76200" marT="76200" marB="76200">
                    <a:lnL w="6350" cap="flat" cmpd="sng" algn="ctr">
                      <a:solidFill>
                        <a:srgbClr val="00B8D2"/>
                      </a:solidFill>
                      <a:prstDash val="solid"/>
                      <a:round/>
                      <a:headEnd type="none" w="med" len="med"/>
                      <a:tailEnd type="none" w="med" len="med"/>
                    </a:lnL>
                    <a:lnR w="6350" cap="flat" cmpd="sng" algn="ctr">
                      <a:solidFill>
                        <a:srgbClr val="00B8D2"/>
                      </a:solidFill>
                      <a:prstDash val="solid"/>
                      <a:round/>
                      <a:headEnd type="none" w="med" len="med"/>
                      <a:tailEnd type="none" w="med" len="med"/>
                    </a:lnR>
                    <a:lnT w="6350" cap="flat" cmpd="sng" algn="ctr">
                      <a:solidFill>
                        <a:srgbClr val="00B8D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Description</a:t>
                      </a:r>
                    </a:p>
                  </a:txBody>
                  <a:tcPr marL="76200" marR="76200" marT="76200" marB="76200">
                    <a:lnL w="6350" cap="flat" cmpd="sng" algn="ctr">
                      <a:solidFill>
                        <a:srgbClr val="00B8D2"/>
                      </a:solidFill>
                      <a:prstDash val="solid"/>
                      <a:round/>
                      <a:headEnd type="none" w="med" len="med"/>
                      <a:tailEnd type="none" w="med" len="med"/>
                    </a:lnL>
                    <a:lnR w="6350" cap="flat" cmpd="sng" algn="ctr">
                      <a:solidFill>
                        <a:srgbClr val="00B8D2"/>
                      </a:solidFill>
                      <a:prstDash val="solid"/>
                      <a:round/>
                      <a:headEnd type="none" w="med" len="med"/>
                      <a:tailEnd type="none" w="med" len="med"/>
                    </a:lnR>
                    <a:lnT w="6350" cap="flat" cmpd="sng" algn="ctr">
                      <a:solidFill>
                        <a:srgbClr val="00B8D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64576576"/>
                  </a:ext>
                </a:extLst>
              </a:tr>
              <a:tr h="610173">
                <a:tc>
                  <a:txBody>
                    <a:bodyPr/>
                    <a:lstStyle/>
                    <a:p>
                      <a:pPr algn="l" fontAlgn="t"/>
                      <a:r>
                        <a:rPr lang="en-US" sz="1400">
                          <a:solidFill>
                            <a:srgbClr val="000000"/>
                          </a:solidFill>
                          <a:effectLst/>
                          <a:latin typeface="Arial" panose="020B0604020202020204" pitchFamily="34" charset="0"/>
                          <a:cs typeface="Arial" panose="020B0604020202020204" pitchFamily="34" charset="0"/>
                        </a:rPr>
                        <a:t>Map.Entry&lt;K,V&gt; lowerEntry(K key)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returns a key-value mapping associated with the greatest key strictly less than the given key, or null if there is no such key.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18606673"/>
                  </a:ext>
                </a:extLst>
              </a:tr>
              <a:tr h="610173">
                <a:tc>
                  <a:txBody>
                    <a:bodyPr/>
                    <a:lstStyle/>
                    <a:p>
                      <a:pPr algn="l" fontAlgn="t"/>
                      <a:r>
                        <a:rPr lang="en-US" sz="1400">
                          <a:solidFill>
                            <a:srgbClr val="000000"/>
                          </a:solidFill>
                          <a:effectLst/>
                          <a:latin typeface="Arial" panose="020B0604020202020204" pitchFamily="34" charset="0"/>
                          <a:cs typeface="Arial" panose="020B0604020202020204" pitchFamily="34" charset="0"/>
                        </a:rPr>
                        <a:t>K lowerKey(K key)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returns the greatest key strictly less than the given key, or null if there is no such key.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1563091246"/>
                  </a:ext>
                </a:extLst>
              </a:tr>
              <a:tr h="610173">
                <a:tc>
                  <a:txBody>
                    <a:bodyPr/>
                    <a:lstStyle/>
                    <a:p>
                      <a:pPr algn="l" fontAlgn="t"/>
                      <a:r>
                        <a:rPr lang="en-US" sz="1400">
                          <a:solidFill>
                            <a:srgbClr val="000000"/>
                          </a:solidFill>
                          <a:effectLst/>
                          <a:latin typeface="Arial" panose="020B0604020202020204" pitchFamily="34" charset="0"/>
                          <a:cs typeface="Arial" panose="020B0604020202020204" pitchFamily="34" charset="0"/>
                        </a:rPr>
                        <a:t>Map.Entry&lt;K,V&gt; pollFirstEntry()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removes and returns a key-value mapping associated with the least key in this map, or null if the map is empty.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2407204448"/>
                  </a:ext>
                </a:extLst>
              </a:tr>
              <a:tr h="610173">
                <a:tc>
                  <a:txBody>
                    <a:bodyPr/>
                    <a:lstStyle/>
                    <a:p>
                      <a:pPr algn="l" fontAlgn="t"/>
                      <a:r>
                        <a:rPr lang="en-US" sz="1400">
                          <a:solidFill>
                            <a:srgbClr val="000000"/>
                          </a:solidFill>
                          <a:effectLst/>
                          <a:latin typeface="Arial" panose="020B0604020202020204" pitchFamily="34" charset="0"/>
                          <a:cs typeface="Arial" panose="020B0604020202020204" pitchFamily="34" charset="0"/>
                        </a:rPr>
                        <a:t>Map.Entry&lt;K,V&gt; pollLastEntry()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removes and returns a key-value mapping associated with the greatest key in this map, or null if the map is empty.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703163300"/>
                  </a:ext>
                </a:extLst>
              </a:tr>
              <a:tr h="610173">
                <a:tc>
                  <a:txBody>
                    <a:bodyPr/>
                    <a:lstStyle/>
                    <a:p>
                      <a:pPr algn="l" fontAlgn="t"/>
                      <a:r>
                        <a:rPr lang="en-GB" sz="1400">
                          <a:solidFill>
                            <a:srgbClr val="000000"/>
                          </a:solidFill>
                          <a:effectLst/>
                          <a:latin typeface="Arial" panose="020B0604020202020204" pitchFamily="34" charset="0"/>
                          <a:cs typeface="Arial" panose="020B0604020202020204" pitchFamily="34" charset="0"/>
                        </a:rPr>
                        <a:t>V put(K key, V value)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inserts the specified value with the specified key in the map.</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1235613631"/>
                  </a:ext>
                </a:extLst>
              </a:tr>
              <a:tr h="610173">
                <a:tc>
                  <a:txBody>
                    <a:bodyPr/>
                    <a:lstStyle/>
                    <a:p>
                      <a:pPr algn="l" fontAlgn="t"/>
                      <a:r>
                        <a:rPr lang="en-GB" sz="1400">
                          <a:solidFill>
                            <a:srgbClr val="000000"/>
                          </a:solidFill>
                          <a:effectLst/>
                          <a:latin typeface="Arial" panose="020B0604020202020204" pitchFamily="34" charset="0"/>
                          <a:cs typeface="Arial" panose="020B0604020202020204" pitchFamily="34" charset="0"/>
                        </a:rPr>
                        <a:t>void putAll(Map&lt;? extends K,? extends V&gt; map)</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is used to copy all the key-value pair from one map to another map.</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1357489309"/>
                  </a:ext>
                </a:extLst>
              </a:tr>
              <a:tr h="610173">
                <a:tc>
                  <a:txBody>
                    <a:bodyPr/>
                    <a:lstStyle/>
                    <a:p>
                      <a:pPr algn="l" fontAlgn="t"/>
                      <a:r>
                        <a:rPr lang="en-GB" sz="1400">
                          <a:solidFill>
                            <a:srgbClr val="000000"/>
                          </a:solidFill>
                          <a:effectLst/>
                          <a:latin typeface="Arial" panose="020B0604020202020204" pitchFamily="34" charset="0"/>
                          <a:cs typeface="Arial" panose="020B0604020202020204" pitchFamily="34" charset="0"/>
                        </a:rPr>
                        <a:t>V replace(K key, V value)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replaces the specified value for a specified key.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2853594854"/>
                  </a:ext>
                </a:extLst>
              </a:tr>
            </a:tbl>
          </a:graphicData>
        </a:graphic>
      </p:graphicFrame>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33</a:t>
            </a:fld>
            <a:endParaRPr lang="en-US"/>
          </a:p>
        </p:txBody>
      </p:sp>
    </p:spTree>
    <p:extLst>
      <p:ext uri="{BB962C8B-B14F-4D97-AF65-F5344CB8AC3E}">
        <p14:creationId xmlns:p14="http://schemas.microsoft.com/office/powerpoint/2010/main" val="41503909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a:t>Main methods of TreeMap</a:t>
            </a:r>
            <a:endParaRPr lang="en-US" sz="320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77947492"/>
              </p:ext>
            </p:extLst>
          </p:nvPr>
        </p:nvGraphicFramePr>
        <p:xfrm>
          <a:off x="311533" y="838638"/>
          <a:ext cx="8593926" cy="4667451"/>
        </p:xfrm>
        <a:graphic>
          <a:graphicData uri="http://schemas.openxmlformats.org/drawingml/2006/table">
            <a:tbl>
              <a:tblPr/>
              <a:tblGrid>
                <a:gridCol w="2582208">
                  <a:extLst>
                    <a:ext uri="{9D8B030D-6E8A-4147-A177-3AD203B41FA5}">
                      <a16:colId xmlns:a16="http://schemas.microsoft.com/office/drawing/2014/main" val="2539304851"/>
                    </a:ext>
                  </a:extLst>
                </a:gridCol>
                <a:gridCol w="6011718">
                  <a:extLst>
                    <a:ext uri="{9D8B030D-6E8A-4147-A177-3AD203B41FA5}">
                      <a16:colId xmlns:a16="http://schemas.microsoft.com/office/drawing/2014/main" val="848384233"/>
                    </a:ext>
                  </a:extLst>
                </a:gridCol>
              </a:tblGrid>
              <a:tr h="0">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Method</a:t>
                      </a:r>
                    </a:p>
                  </a:txBody>
                  <a:tcPr marL="76200" marR="76200" marT="76200" marB="76200">
                    <a:lnL w="6350" cap="flat" cmpd="sng" algn="ctr">
                      <a:solidFill>
                        <a:srgbClr val="00B8D2"/>
                      </a:solidFill>
                      <a:prstDash val="solid"/>
                      <a:round/>
                      <a:headEnd type="none" w="med" len="med"/>
                      <a:tailEnd type="none" w="med" len="med"/>
                    </a:lnL>
                    <a:lnR w="6350" cap="flat" cmpd="sng" algn="ctr">
                      <a:solidFill>
                        <a:srgbClr val="00B8D2"/>
                      </a:solidFill>
                      <a:prstDash val="solid"/>
                      <a:round/>
                      <a:headEnd type="none" w="med" len="med"/>
                      <a:tailEnd type="none" w="med" len="med"/>
                    </a:lnR>
                    <a:lnT w="6350" cap="flat" cmpd="sng" algn="ctr">
                      <a:solidFill>
                        <a:srgbClr val="00B8D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b="1">
                          <a:solidFill>
                            <a:srgbClr val="000000"/>
                          </a:solidFill>
                          <a:effectLst/>
                          <a:latin typeface="Arial" panose="020B0604020202020204" pitchFamily="34" charset="0"/>
                          <a:cs typeface="Arial" panose="020B0604020202020204" pitchFamily="34" charset="0"/>
                        </a:rPr>
                        <a:t>Description</a:t>
                      </a:r>
                    </a:p>
                  </a:txBody>
                  <a:tcPr marL="76200" marR="76200" marT="76200" marB="76200">
                    <a:lnL w="6350" cap="flat" cmpd="sng" algn="ctr">
                      <a:solidFill>
                        <a:srgbClr val="00B8D2"/>
                      </a:solidFill>
                      <a:prstDash val="solid"/>
                      <a:round/>
                      <a:headEnd type="none" w="med" len="med"/>
                      <a:tailEnd type="none" w="med" len="med"/>
                    </a:lnL>
                    <a:lnR w="6350" cap="flat" cmpd="sng" algn="ctr">
                      <a:solidFill>
                        <a:srgbClr val="00B8D2"/>
                      </a:solidFill>
                      <a:prstDash val="solid"/>
                      <a:round/>
                      <a:headEnd type="none" w="med" len="med"/>
                      <a:tailEnd type="none" w="med" len="med"/>
                    </a:lnR>
                    <a:lnT w="6350" cap="flat" cmpd="sng" algn="ctr">
                      <a:solidFill>
                        <a:srgbClr val="00B8D2"/>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64576576"/>
                  </a:ext>
                </a:extLst>
              </a:tr>
              <a:tr h="610173">
                <a:tc>
                  <a:txBody>
                    <a:bodyPr/>
                    <a:lstStyle/>
                    <a:p>
                      <a:pPr algn="l" fontAlgn="t"/>
                      <a:r>
                        <a:rPr lang="en-US" sz="1400">
                          <a:solidFill>
                            <a:srgbClr val="000000"/>
                          </a:solidFill>
                          <a:effectLst/>
                          <a:latin typeface="Arial" panose="020B0604020202020204" pitchFamily="34" charset="0"/>
                          <a:cs typeface="Arial" panose="020B0604020202020204" pitchFamily="34" charset="0"/>
                        </a:rPr>
                        <a:t>K firstKey()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is used to return the first (lowest) key currently in this sorted map.</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18606673"/>
                  </a:ext>
                </a:extLst>
              </a:tr>
              <a:tr h="610173">
                <a:tc>
                  <a:txBody>
                    <a:bodyPr/>
                    <a:lstStyle/>
                    <a:p>
                      <a:pPr algn="l" fontAlgn="t"/>
                      <a:r>
                        <a:rPr lang="en-US" sz="1400">
                          <a:solidFill>
                            <a:srgbClr val="000000"/>
                          </a:solidFill>
                          <a:effectLst/>
                          <a:latin typeface="Arial" panose="020B0604020202020204" pitchFamily="34" charset="0"/>
                          <a:cs typeface="Arial" panose="020B0604020202020204" pitchFamily="34" charset="0"/>
                        </a:rPr>
                        <a:t>V get(Object key)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is used to return the value to which the map maps the specified key.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1563091246"/>
                  </a:ext>
                </a:extLst>
              </a:tr>
              <a:tr h="610173">
                <a:tc>
                  <a:txBody>
                    <a:bodyPr/>
                    <a:lstStyle/>
                    <a:p>
                      <a:pPr algn="l" fontAlgn="t"/>
                      <a:r>
                        <a:rPr lang="en-US" sz="1400">
                          <a:solidFill>
                            <a:srgbClr val="000000"/>
                          </a:solidFill>
                          <a:effectLst/>
                          <a:latin typeface="Arial" panose="020B0604020202020204" pitchFamily="34" charset="0"/>
                          <a:cs typeface="Arial" panose="020B0604020202020204" pitchFamily="34" charset="0"/>
                        </a:rPr>
                        <a:t>K lastKey()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is used to return the last (highest) key currently in the sorted map.</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2407204448"/>
                  </a:ext>
                </a:extLst>
              </a:tr>
              <a:tr h="610173">
                <a:tc>
                  <a:txBody>
                    <a:bodyPr/>
                    <a:lstStyle/>
                    <a:p>
                      <a:pPr algn="l" fontAlgn="t"/>
                      <a:r>
                        <a:rPr lang="en-US" sz="1400">
                          <a:solidFill>
                            <a:srgbClr val="000000"/>
                          </a:solidFill>
                          <a:effectLst/>
                          <a:latin typeface="Arial" panose="020B0604020202020204" pitchFamily="34" charset="0"/>
                          <a:cs typeface="Arial" panose="020B0604020202020204" pitchFamily="34" charset="0"/>
                        </a:rPr>
                        <a:t>V remove(Object key)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removes the key-value pair of the specified key from the map.</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703163300"/>
                  </a:ext>
                </a:extLst>
              </a:tr>
              <a:tr h="610173">
                <a:tc>
                  <a:txBody>
                    <a:bodyPr/>
                    <a:lstStyle/>
                    <a:p>
                      <a:pPr algn="l" fontAlgn="t"/>
                      <a:r>
                        <a:rPr lang="en-US" sz="1400">
                          <a:solidFill>
                            <a:srgbClr val="000000"/>
                          </a:solidFill>
                          <a:effectLst/>
                          <a:latin typeface="Arial" panose="020B0604020202020204" pitchFamily="34" charset="0"/>
                          <a:cs typeface="Arial" panose="020B0604020202020204" pitchFamily="34" charset="0"/>
                        </a:rPr>
                        <a:t>Set&lt;Map.Entry&lt;K,V&gt;&gt; entrySet()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returns a set view of the mappings contained in the map.</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1235613631"/>
                  </a:ext>
                </a:extLst>
              </a:tr>
              <a:tr h="610173">
                <a:tc>
                  <a:txBody>
                    <a:bodyPr/>
                    <a:lstStyle/>
                    <a:p>
                      <a:pPr algn="l" fontAlgn="t"/>
                      <a:r>
                        <a:rPr lang="en-US" sz="1400">
                          <a:solidFill>
                            <a:srgbClr val="000000"/>
                          </a:solidFill>
                          <a:effectLst/>
                          <a:latin typeface="Arial" panose="020B0604020202020204" pitchFamily="34" charset="0"/>
                          <a:cs typeface="Arial" panose="020B0604020202020204" pitchFamily="34" charset="0"/>
                        </a:rPr>
                        <a:t>int size()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returns the number of key-value pairs exists in the hashtable.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1357489309"/>
                  </a:ext>
                </a:extLst>
              </a:tr>
              <a:tr h="610173">
                <a:tc>
                  <a:txBody>
                    <a:bodyPr/>
                    <a:lstStyle/>
                    <a:p>
                      <a:pPr algn="l" fontAlgn="t"/>
                      <a:r>
                        <a:rPr lang="en-US" sz="1400">
                          <a:solidFill>
                            <a:srgbClr val="000000"/>
                          </a:solidFill>
                          <a:effectLst/>
                          <a:latin typeface="Arial" panose="020B0604020202020204" pitchFamily="34" charset="0"/>
                          <a:cs typeface="Arial" panose="020B0604020202020204" pitchFamily="34" charset="0"/>
                        </a:rPr>
                        <a:t>Collection values()</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returns a collection view of the values contained in the map.</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noFill/>
                  </a:tcPr>
                </a:tc>
                <a:extLst>
                  <a:ext uri="{0D108BD9-81ED-4DB2-BD59-A6C34878D82A}">
                    <a16:rowId xmlns:a16="http://schemas.microsoft.com/office/drawing/2014/main" val="2853594854"/>
                  </a:ext>
                </a:extLst>
              </a:tr>
            </a:tbl>
          </a:graphicData>
        </a:graphic>
      </p:graphicFrame>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34</a:t>
            </a:fld>
            <a:endParaRPr lang="en-US"/>
          </a:p>
        </p:txBody>
      </p:sp>
    </p:spTree>
    <p:extLst>
      <p:ext uri="{BB962C8B-B14F-4D97-AF65-F5344CB8AC3E}">
        <p14:creationId xmlns:p14="http://schemas.microsoft.com/office/powerpoint/2010/main" val="34445054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a:t>TreeMap Example</a:t>
            </a:r>
            <a:endParaRPr lang="en-US" sz="32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35</a:t>
            </a:fld>
            <a:endParaRPr lang="en-US"/>
          </a:p>
        </p:txBody>
      </p:sp>
      <p:sp>
        <p:nvSpPr>
          <p:cNvPr id="6" name="Rectangle 5"/>
          <p:cNvSpPr/>
          <p:nvPr/>
        </p:nvSpPr>
        <p:spPr>
          <a:xfrm>
            <a:off x="1452623" y="834160"/>
            <a:ext cx="6186668" cy="5355312"/>
          </a:xfrm>
          <a:prstGeom prst="rect">
            <a:avLst/>
          </a:prstGeom>
          <a:solidFill>
            <a:schemeClr val="bg1">
              <a:lumMod val="95000"/>
            </a:schemeClr>
          </a:solidFill>
        </p:spPr>
        <p:txBody>
          <a:bodyPr wrap="square">
            <a:spAutoFit/>
          </a:bodyPr>
          <a:lstStyle/>
          <a:p>
            <a:r>
              <a:rPr lang="en-US" sz="900" b="1">
                <a:solidFill>
                  <a:srgbClr val="7F0055"/>
                </a:solidFill>
                <a:latin typeface="Consolas" panose="020B0609020204030204" pitchFamily="49" charset="0"/>
              </a:rPr>
              <a:t>public</a:t>
            </a:r>
            <a:r>
              <a:rPr lang="en-US" sz="900" b="1">
                <a:solidFill>
                  <a:srgbClr val="000000"/>
                </a:solidFill>
                <a:latin typeface="Consolas" panose="020B0609020204030204" pitchFamily="49" charset="0"/>
              </a:rPr>
              <a:t> </a:t>
            </a:r>
            <a:r>
              <a:rPr lang="en-US" sz="900" b="1">
                <a:solidFill>
                  <a:srgbClr val="7F0055"/>
                </a:solidFill>
                <a:latin typeface="Consolas" panose="020B0609020204030204" pitchFamily="49" charset="0"/>
              </a:rPr>
              <a:t>class</a:t>
            </a:r>
            <a:r>
              <a:rPr lang="en-US" sz="900" b="1">
                <a:solidFill>
                  <a:srgbClr val="000000"/>
                </a:solidFill>
                <a:latin typeface="Consolas" panose="020B0609020204030204" pitchFamily="49" charset="0"/>
              </a:rPr>
              <a:t> TreeMapExample {</a:t>
            </a:r>
          </a:p>
          <a:p>
            <a:endParaRPr lang="en-US" sz="900">
              <a:latin typeface="Consolas" panose="020B0609020204030204" pitchFamily="49" charset="0"/>
            </a:endParaRPr>
          </a:p>
          <a:p>
            <a:r>
              <a:rPr lang="en-US" sz="900">
                <a:solidFill>
                  <a:srgbClr val="000000"/>
                </a:solidFill>
                <a:latin typeface="Consolas" panose="020B0609020204030204" pitchFamily="49" charset="0"/>
              </a:rPr>
              <a:t>  </a:t>
            </a:r>
            <a:r>
              <a:rPr lang="en-US" sz="900">
                <a:solidFill>
                  <a:srgbClr val="3F5FBF"/>
                </a:solidFill>
                <a:latin typeface="Consolas" panose="020B0609020204030204" pitchFamily="49" charset="0"/>
              </a:rPr>
              <a:t>/**</a:t>
            </a:r>
          </a:p>
          <a:p>
            <a:r>
              <a:rPr lang="en-US" sz="900">
                <a:solidFill>
                  <a:srgbClr val="3F5FBF"/>
                </a:solidFill>
                <a:latin typeface="Consolas" panose="020B0609020204030204" pitchFamily="49" charset="0"/>
              </a:rPr>
              <a:t>   * </a:t>
            </a:r>
            <a:r>
              <a:rPr lang="en-US" sz="900" b="1">
                <a:solidFill>
                  <a:srgbClr val="7F9FBF"/>
                </a:solidFill>
                <a:latin typeface="Consolas" panose="020B0609020204030204" pitchFamily="49" charset="0"/>
              </a:rPr>
              <a:t>@param</a:t>
            </a:r>
            <a:r>
              <a:rPr lang="en-US" sz="900" b="1">
                <a:solidFill>
                  <a:srgbClr val="3F5FBF"/>
                </a:solidFill>
                <a:latin typeface="Consolas" panose="020B0609020204030204" pitchFamily="49" charset="0"/>
              </a:rPr>
              <a:t> args</a:t>
            </a:r>
          </a:p>
          <a:p>
            <a:r>
              <a:rPr lang="en-US" sz="900">
                <a:solidFill>
                  <a:srgbClr val="3F5FBF"/>
                </a:solidFill>
                <a:latin typeface="Consolas" panose="020B0609020204030204" pitchFamily="49" charset="0"/>
              </a:rPr>
              <a:t>   */</a:t>
            </a:r>
          </a:p>
          <a:p>
            <a:r>
              <a:rPr lang="en-GB" sz="900">
                <a:solidFill>
                  <a:srgbClr val="000000"/>
                </a:solidFill>
                <a:latin typeface="Consolas" panose="020B0609020204030204" pitchFamily="49" charset="0"/>
              </a:rPr>
              <a:t>  </a:t>
            </a:r>
            <a:r>
              <a:rPr lang="en-GB" sz="900" b="1">
                <a:solidFill>
                  <a:srgbClr val="7F0055"/>
                </a:solidFill>
                <a:latin typeface="Consolas" panose="020B0609020204030204" pitchFamily="49" charset="0"/>
              </a:rPr>
              <a:t>public</a:t>
            </a:r>
            <a:r>
              <a:rPr lang="en-GB" sz="900" b="1">
                <a:solidFill>
                  <a:srgbClr val="000000"/>
                </a:solidFill>
                <a:latin typeface="Consolas" panose="020B0609020204030204" pitchFamily="49" charset="0"/>
              </a:rPr>
              <a:t> </a:t>
            </a:r>
            <a:r>
              <a:rPr lang="en-GB" sz="900" b="1">
                <a:solidFill>
                  <a:srgbClr val="7F0055"/>
                </a:solidFill>
                <a:latin typeface="Consolas" panose="020B0609020204030204" pitchFamily="49" charset="0"/>
              </a:rPr>
              <a:t>static</a:t>
            </a:r>
            <a:r>
              <a:rPr lang="en-GB" sz="900" b="1">
                <a:solidFill>
                  <a:srgbClr val="000000"/>
                </a:solidFill>
                <a:latin typeface="Consolas" panose="020B0609020204030204" pitchFamily="49" charset="0"/>
              </a:rPr>
              <a:t> </a:t>
            </a:r>
            <a:r>
              <a:rPr lang="en-GB" sz="900" b="1">
                <a:solidFill>
                  <a:srgbClr val="7F0055"/>
                </a:solidFill>
                <a:latin typeface="Consolas" panose="020B0609020204030204" pitchFamily="49" charset="0"/>
              </a:rPr>
              <a:t>void</a:t>
            </a:r>
            <a:r>
              <a:rPr lang="en-GB" sz="900" b="1">
                <a:solidFill>
                  <a:srgbClr val="000000"/>
                </a:solidFill>
                <a:latin typeface="Consolas" panose="020B0609020204030204" pitchFamily="49" charset="0"/>
              </a:rPr>
              <a:t> main(String[] </a:t>
            </a:r>
            <a:r>
              <a:rPr lang="en-GB" sz="900" b="1">
                <a:solidFill>
                  <a:srgbClr val="6A3E3E"/>
                </a:solidFill>
                <a:latin typeface="Consolas" panose="020B0609020204030204" pitchFamily="49" charset="0"/>
              </a:rPr>
              <a:t>args</a:t>
            </a:r>
            <a:r>
              <a:rPr lang="en-GB" sz="900" b="1">
                <a:solidFill>
                  <a:srgbClr val="000000"/>
                </a:solidFill>
                <a:latin typeface="Consolas" panose="020B0609020204030204" pitchFamily="49" charset="0"/>
              </a:rPr>
              <a:t>) {</a:t>
            </a:r>
          </a:p>
          <a:p>
            <a:endParaRPr lang="en-US" sz="900">
              <a:latin typeface="Consolas" panose="020B0609020204030204" pitchFamily="49" charset="0"/>
            </a:endParaRPr>
          </a:p>
          <a:p>
            <a:r>
              <a:rPr lang="en-US" sz="900">
                <a:solidFill>
                  <a:srgbClr val="000000"/>
                </a:solidFill>
                <a:latin typeface="Consolas" panose="020B0609020204030204" pitchFamily="49" charset="0"/>
              </a:rPr>
              <a:t>    TreeMap&lt;Integer, String&gt; </a:t>
            </a:r>
            <a:r>
              <a:rPr lang="en-US" sz="900">
                <a:solidFill>
                  <a:srgbClr val="6A3E3E"/>
                </a:solidFill>
                <a:latin typeface="Consolas" panose="020B0609020204030204" pitchFamily="49" charset="0"/>
              </a:rPr>
              <a:t>map</a:t>
            </a:r>
            <a:r>
              <a:rPr lang="en-US" sz="900">
                <a:solidFill>
                  <a:srgbClr val="000000"/>
                </a:solidFill>
                <a:latin typeface="Consolas" panose="020B0609020204030204" pitchFamily="49" charset="0"/>
              </a:rPr>
              <a:t> = </a:t>
            </a:r>
            <a:r>
              <a:rPr lang="en-US" sz="900" b="1">
                <a:solidFill>
                  <a:srgbClr val="7F0055"/>
                </a:solidFill>
                <a:latin typeface="Consolas" panose="020B0609020204030204" pitchFamily="49" charset="0"/>
              </a:rPr>
              <a:t>new</a:t>
            </a:r>
            <a:r>
              <a:rPr lang="en-US" sz="900" b="1">
                <a:solidFill>
                  <a:srgbClr val="000000"/>
                </a:solidFill>
                <a:latin typeface="Consolas" panose="020B0609020204030204" pitchFamily="49" charset="0"/>
              </a:rPr>
              <a:t> TreeMap&lt;Integer, String&gt;();</a:t>
            </a:r>
          </a:p>
          <a:p>
            <a:r>
              <a:rPr lang="en-US" sz="900">
                <a:solidFill>
                  <a:srgbClr val="000000"/>
                </a:solidFill>
                <a:latin typeface="Consolas" panose="020B0609020204030204" pitchFamily="49" charset="0"/>
              </a:rPr>
              <a:t>    </a:t>
            </a:r>
            <a:r>
              <a:rPr lang="en-US" sz="900">
                <a:solidFill>
                  <a:srgbClr val="6A3E3E"/>
                </a:solidFill>
                <a:latin typeface="Consolas" panose="020B0609020204030204" pitchFamily="49" charset="0"/>
              </a:rPr>
              <a:t>map</a:t>
            </a:r>
            <a:r>
              <a:rPr lang="en-US" sz="900">
                <a:solidFill>
                  <a:srgbClr val="000000"/>
                </a:solidFill>
                <a:latin typeface="Consolas" panose="020B0609020204030204" pitchFamily="49" charset="0"/>
              </a:rPr>
              <a:t>.put(100, </a:t>
            </a:r>
            <a:r>
              <a:rPr lang="en-US" sz="900">
                <a:solidFill>
                  <a:srgbClr val="2A00FF"/>
                </a:solidFill>
                <a:latin typeface="Consolas" panose="020B0609020204030204" pitchFamily="49" charset="0"/>
              </a:rPr>
              <a:t>"Java"</a:t>
            </a:r>
            <a:r>
              <a:rPr lang="en-US" sz="900">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r>
              <a:rPr lang="en-US" sz="900">
                <a:solidFill>
                  <a:srgbClr val="6A3E3E"/>
                </a:solidFill>
                <a:latin typeface="Consolas" panose="020B0609020204030204" pitchFamily="49" charset="0"/>
              </a:rPr>
              <a:t>map</a:t>
            </a:r>
            <a:r>
              <a:rPr lang="en-US" sz="900">
                <a:solidFill>
                  <a:srgbClr val="000000"/>
                </a:solidFill>
                <a:latin typeface="Consolas" panose="020B0609020204030204" pitchFamily="49" charset="0"/>
              </a:rPr>
              <a:t>.put(102, </a:t>
            </a:r>
            <a:r>
              <a:rPr lang="en-US" sz="900">
                <a:solidFill>
                  <a:srgbClr val="2A00FF"/>
                </a:solidFill>
                <a:latin typeface="Consolas" panose="020B0609020204030204" pitchFamily="49" charset="0"/>
              </a:rPr>
              <a:t>"Net"</a:t>
            </a:r>
            <a:r>
              <a:rPr lang="en-US" sz="900">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r>
              <a:rPr lang="en-US" sz="900">
                <a:solidFill>
                  <a:srgbClr val="6A3E3E"/>
                </a:solidFill>
                <a:latin typeface="Consolas" panose="020B0609020204030204" pitchFamily="49" charset="0"/>
              </a:rPr>
              <a:t>map</a:t>
            </a:r>
            <a:r>
              <a:rPr lang="en-US" sz="900">
                <a:solidFill>
                  <a:srgbClr val="000000"/>
                </a:solidFill>
                <a:latin typeface="Consolas" panose="020B0609020204030204" pitchFamily="49" charset="0"/>
              </a:rPr>
              <a:t>.put(101, </a:t>
            </a:r>
            <a:r>
              <a:rPr lang="en-US" sz="900">
                <a:solidFill>
                  <a:srgbClr val="2A00FF"/>
                </a:solidFill>
                <a:latin typeface="Consolas" panose="020B0609020204030204" pitchFamily="49" charset="0"/>
              </a:rPr>
              <a:t>"Test"</a:t>
            </a:r>
            <a:r>
              <a:rPr lang="en-US" sz="900">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r>
              <a:rPr lang="en-US" sz="900">
                <a:solidFill>
                  <a:srgbClr val="6A3E3E"/>
                </a:solidFill>
                <a:latin typeface="Consolas" panose="020B0609020204030204" pitchFamily="49" charset="0"/>
              </a:rPr>
              <a:t>map</a:t>
            </a:r>
            <a:r>
              <a:rPr lang="en-US" sz="900">
                <a:solidFill>
                  <a:srgbClr val="000000"/>
                </a:solidFill>
                <a:latin typeface="Consolas" panose="020B0609020204030204" pitchFamily="49" charset="0"/>
              </a:rPr>
              <a:t>.put(103, </a:t>
            </a:r>
            <a:r>
              <a:rPr lang="en-US" sz="900">
                <a:solidFill>
                  <a:srgbClr val="2A00FF"/>
                </a:solidFill>
                <a:latin typeface="Consolas" panose="020B0609020204030204" pitchFamily="49" charset="0"/>
              </a:rPr>
              <a:t>"C++"</a:t>
            </a:r>
            <a:r>
              <a:rPr lang="en-US" sz="900">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r>
              <a:rPr lang="en-US" sz="900">
                <a:solidFill>
                  <a:srgbClr val="6A3E3E"/>
                </a:solidFill>
                <a:latin typeface="Consolas" panose="020B0609020204030204" pitchFamily="49" charset="0"/>
              </a:rPr>
              <a:t>map</a:t>
            </a:r>
            <a:r>
              <a:rPr lang="en-US" sz="900">
                <a:solidFill>
                  <a:srgbClr val="000000"/>
                </a:solidFill>
                <a:latin typeface="Consolas" panose="020B0609020204030204" pitchFamily="49" charset="0"/>
              </a:rPr>
              <a:t>.put(101, </a:t>
            </a:r>
            <a:r>
              <a:rPr lang="en-US" sz="900">
                <a:solidFill>
                  <a:srgbClr val="2A00FF"/>
                </a:solidFill>
                <a:latin typeface="Consolas" panose="020B0609020204030204" pitchFamily="49" charset="0"/>
              </a:rPr>
              <a:t>"Automation Test"</a:t>
            </a:r>
            <a:r>
              <a:rPr lang="en-US" sz="900">
                <a:solidFill>
                  <a:srgbClr val="000000"/>
                </a:solidFill>
                <a:latin typeface="Consolas" panose="020B0609020204030204" pitchFamily="49" charset="0"/>
              </a:rPr>
              <a:t>);</a:t>
            </a:r>
          </a:p>
          <a:p>
            <a:endParaRPr lang="en-US" sz="900">
              <a:latin typeface="Consolas" panose="020B0609020204030204" pitchFamily="49" charset="0"/>
            </a:endParaRPr>
          </a:p>
          <a:p>
            <a:r>
              <a:rPr lang="en-GB" sz="900">
                <a:solidFill>
                  <a:srgbClr val="000000"/>
                </a:solidFill>
                <a:latin typeface="Consolas" panose="020B0609020204030204" pitchFamily="49" charset="0"/>
              </a:rPr>
              <a:t>    System.</a:t>
            </a:r>
            <a:r>
              <a:rPr lang="en-GB" sz="900" b="1">
                <a:solidFill>
                  <a:srgbClr val="0000C0"/>
                </a:solidFill>
                <a:latin typeface="Consolas" panose="020B0609020204030204" pitchFamily="49" charset="0"/>
              </a:rPr>
              <a:t>out</a:t>
            </a:r>
            <a:r>
              <a:rPr lang="en-GB" sz="900" b="1">
                <a:solidFill>
                  <a:srgbClr val="000000"/>
                </a:solidFill>
                <a:latin typeface="Consolas" panose="020B0609020204030204" pitchFamily="49" charset="0"/>
              </a:rPr>
              <a:t>.println(</a:t>
            </a:r>
            <a:r>
              <a:rPr lang="en-GB" sz="900" b="1">
                <a:solidFill>
                  <a:srgbClr val="2A00FF"/>
                </a:solidFill>
                <a:latin typeface="Consolas" panose="020B0609020204030204" pitchFamily="49" charset="0"/>
              </a:rPr>
              <a:t>"Before invoking remove() method"</a:t>
            </a:r>
            <a:r>
              <a:rPr lang="en-GB" sz="900" b="1">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r>
              <a:rPr lang="en-US" sz="900" b="1">
                <a:solidFill>
                  <a:srgbClr val="7F0055"/>
                </a:solidFill>
                <a:latin typeface="Consolas" panose="020B0609020204030204" pitchFamily="49" charset="0"/>
              </a:rPr>
              <a:t>for</a:t>
            </a:r>
            <a:r>
              <a:rPr lang="en-US" sz="900" b="1">
                <a:solidFill>
                  <a:srgbClr val="000000"/>
                </a:solidFill>
                <a:latin typeface="Consolas" panose="020B0609020204030204" pitchFamily="49" charset="0"/>
              </a:rPr>
              <a:t> (Entry&lt;Integer, String&gt; </a:t>
            </a:r>
            <a:r>
              <a:rPr lang="en-US" sz="900" b="1">
                <a:solidFill>
                  <a:srgbClr val="6A3E3E"/>
                </a:solidFill>
                <a:latin typeface="Consolas" panose="020B0609020204030204" pitchFamily="49" charset="0"/>
              </a:rPr>
              <a:t>m</a:t>
            </a:r>
            <a:r>
              <a:rPr lang="en-US" sz="900" b="1">
                <a:solidFill>
                  <a:srgbClr val="000000"/>
                </a:solidFill>
                <a:latin typeface="Consolas" panose="020B0609020204030204" pitchFamily="49" charset="0"/>
              </a:rPr>
              <a:t> : </a:t>
            </a:r>
            <a:r>
              <a:rPr lang="en-US" sz="900" b="1">
                <a:solidFill>
                  <a:srgbClr val="6A3E3E"/>
                </a:solidFill>
                <a:latin typeface="Consolas" panose="020B0609020204030204" pitchFamily="49" charset="0"/>
              </a:rPr>
              <a:t>map</a:t>
            </a:r>
            <a:r>
              <a:rPr lang="en-US" sz="900" b="1">
                <a:solidFill>
                  <a:srgbClr val="000000"/>
                </a:solidFill>
                <a:latin typeface="Consolas" panose="020B0609020204030204" pitchFamily="49" charset="0"/>
              </a:rPr>
              <a:t>.entrySet()) {</a:t>
            </a:r>
          </a:p>
          <a:p>
            <a:r>
              <a:rPr lang="en-US" sz="900">
                <a:solidFill>
                  <a:srgbClr val="000000"/>
                </a:solidFill>
                <a:latin typeface="Consolas" panose="020B0609020204030204" pitchFamily="49" charset="0"/>
              </a:rPr>
              <a:t>      System.</a:t>
            </a:r>
            <a:r>
              <a:rPr lang="en-US" sz="900" b="1">
                <a:solidFill>
                  <a:srgbClr val="0000C0"/>
                </a:solidFill>
                <a:latin typeface="Consolas" panose="020B0609020204030204" pitchFamily="49" charset="0"/>
              </a:rPr>
              <a:t>out</a:t>
            </a:r>
            <a:r>
              <a:rPr lang="en-US" sz="900" b="1">
                <a:solidFill>
                  <a:srgbClr val="000000"/>
                </a:solidFill>
                <a:latin typeface="Consolas" panose="020B0609020204030204" pitchFamily="49" charset="0"/>
              </a:rPr>
              <a:t>.println(</a:t>
            </a:r>
            <a:r>
              <a:rPr lang="en-US" sz="900" b="1">
                <a:solidFill>
                  <a:srgbClr val="6A3E3E"/>
                </a:solidFill>
                <a:latin typeface="Consolas" panose="020B0609020204030204" pitchFamily="49" charset="0"/>
              </a:rPr>
              <a:t>m</a:t>
            </a:r>
            <a:r>
              <a:rPr lang="en-US" sz="900" b="1">
                <a:solidFill>
                  <a:srgbClr val="000000"/>
                </a:solidFill>
                <a:latin typeface="Consolas" panose="020B0609020204030204" pitchFamily="49" charset="0"/>
              </a:rPr>
              <a:t>.getKey() + </a:t>
            </a:r>
            <a:r>
              <a:rPr lang="en-US" sz="900" b="1">
                <a:solidFill>
                  <a:srgbClr val="2A00FF"/>
                </a:solidFill>
                <a:latin typeface="Consolas" panose="020B0609020204030204" pitchFamily="49" charset="0"/>
              </a:rPr>
              <a:t>" "</a:t>
            </a:r>
            <a:r>
              <a:rPr lang="en-US" sz="900" b="1">
                <a:solidFill>
                  <a:srgbClr val="000000"/>
                </a:solidFill>
                <a:latin typeface="Consolas" panose="020B0609020204030204" pitchFamily="49" charset="0"/>
              </a:rPr>
              <a:t> + </a:t>
            </a:r>
            <a:r>
              <a:rPr lang="en-US" sz="900" b="1">
                <a:solidFill>
                  <a:srgbClr val="6A3E3E"/>
                </a:solidFill>
                <a:latin typeface="Consolas" panose="020B0609020204030204" pitchFamily="49" charset="0"/>
              </a:rPr>
              <a:t>m</a:t>
            </a:r>
            <a:r>
              <a:rPr lang="en-US" sz="900" b="1">
                <a:solidFill>
                  <a:srgbClr val="000000"/>
                </a:solidFill>
                <a:latin typeface="Consolas" panose="020B0609020204030204" pitchFamily="49" charset="0"/>
              </a:rPr>
              <a:t>.getValue());</a:t>
            </a:r>
          </a:p>
          <a:p>
            <a:r>
              <a:rPr lang="en-US" sz="900">
                <a:solidFill>
                  <a:srgbClr val="000000"/>
                </a:solidFill>
                <a:latin typeface="Consolas" panose="020B0609020204030204" pitchFamily="49" charset="0"/>
              </a:rPr>
              <a:t>    }</a:t>
            </a:r>
          </a:p>
          <a:p>
            <a:endParaRPr lang="en-US" sz="900">
              <a:latin typeface="Consolas" panose="020B0609020204030204" pitchFamily="49" charset="0"/>
            </a:endParaRPr>
          </a:p>
          <a:p>
            <a:r>
              <a:rPr lang="en-US" sz="900">
                <a:solidFill>
                  <a:srgbClr val="000000"/>
                </a:solidFill>
                <a:latin typeface="Consolas" panose="020B0609020204030204" pitchFamily="49" charset="0"/>
              </a:rPr>
              <a:t>    </a:t>
            </a:r>
            <a:r>
              <a:rPr lang="en-US" sz="900">
                <a:solidFill>
                  <a:srgbClr val="6A3E3E"/>
                </a:solidFill>
                <a:latin typeface="Consolas" panose="020B0609020204030204" pitchFamily="49" charset="0"/>
              </a:rPr>
              <a:t>map</a:t>
            </a:r>
            <a:r>
              <a:rPr lang="en-US" sz="900">
                <a:solidFill>
                  <a:srgbClr val="000000"/>
                </a:solidFill>
                <a:latin typeface="Consolas" panose="020B0609020204030204" pitchFamily="49" charset="0"/>
              </a:rPr>
              <a:t>.remove(102);</a:t>
            </a:r>
          </a:p>
          <a:p>
            <a:r>
              <a:rPr lang="en-GB" sz="900">
                <a:solidFill>
                  <a:srgbClr val="000000"/>
                </a:solidFill>
                <a:latin typeface="Consolas" panose="020B0609020204030204" pitchFamily="49" charset="0"/>
              </a:rPr>
              <a:t>    System.</a:t>
            </a:r>
            <a:r>
              <a:rPr lang="en-GB" sz="900" b="1">
                <a:solidFill>
                  <a:srgbClr val="0000C0"/>
                </a:solidFill>
                <a:latin typeface="Consolas" panose="020B0609020204030204" pitchFamily="49" charset="0"/>
              </a:rPr>
              <a:t>out</a:t>
            </a:r>
            <a:r>
              <a:rPr lang="en-GB" sz="900" b="1">
                <a:solidFill>
                  <a:srgbClr val="000000"/>
                </a:solidFill>
                <a:latin typeface="Consolas" panose="020B0609020204030204" pitchFamily="49" charset="0"/>
              </a:rPr>
              <a:t>.println(</a:t>
            </a:r>
            <a:r>
              <a:rPr lang="en-GB" sz="900" b="1">
                <a:solidFill>
                  <a:srgbClr val="2A00FF"/>
                </a:solidFill>
                <a:latin typeface="Consolas" panose="020B0609020204030204" pitchFamily="49" charset="0"/>
              </a:rPr>
              <a:t>"After invoking remove() method"</a:t>
            </a:r>
            <a:r>
              <a:rPr lang="en-GB" sz="900" b="1">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r>
              <a:rPr lang="en-US" sz="900" b="1">
                <a:solidFill>
                  <a:srgbClr val="7F0055"/>
                </a:solidFill>
                <a:latin typeface="Consolas" panose="020B0609020204030204" pitchFamily="49" charset="0"/>
              </a:rPr>
              <a:t>for</a:t>
            </a:r>
            <a:r>
              <a:rPr lang="en-US" sz="900" b="1">
                <a:solidFill>
                  <a:srgbClr val="000000"/>
                </a:solidFill>
                <a:latin typeface="Consolas" panose="020B0609020204030204" pitchFamily="49" charset="0"/>
              </a:rPr>
              <a:t> (Entry&lt;Integer, String&gt; </a:t>
            </a:r>
            <a:r>
              <a:rPr lang="en-US" sz="900" b="1">
                <a:solidFill>
                  <a:srgbClr val="6A3E3E"/>
                </a:solidFill>
                <a:latin typeface="Consolas" panose="020B0609020204030204" pitchFamily="49" charset="0"/>
              </a:rPr>
              <a:t>m</a:t>
            </a:r>
            <a:r>
              <a:rPr lang="en-US" sz="900" b="1">
                <a:solidFill>
                  <a:srgbClr val="000000"/>
                </a:solidFill>
                <a:latin typeface="Consolas" panose="020B0609020204030204" pitchFamily="49" charset="0"/>
              </a:rPr>
              <a:t> : </a:t>
            </a:r>
            <a:r>
              <a:rPr lang="en-US" sz="900" b="1">
                <a:solidFill>
                  <a:srgbClr val="6A3E3E"/>
                </a:solidFill>
                <a:latin typeface="Consolas" panose="020B0609020204030204" pitchFamily="49" charset="0"/>
              </a:rPr>
              <a:t>map</a:t>
            </a:r>
            <a:r>
              <a:rPr lang="en-US" sz="900" b="1">
                <a:solidFill>
                  <a:srgbClr val="000000"/>
                </a:solidFill>
                <a:latin typeface="Consolas" panose="020B0609020204030204" pitchFamily="49" charset="0"/>
              </a:rPr>
              <a:t>.entrySet()) {</a:t>
            </a:r>
          </a:p>
          <a:p>
            <a:r>
              <a:rPr lang="en-US" sz="900">
                <a:solidFill>
                  <a:srgbClr val="000000"/>
                </a:solidFill>
                <a:latin typeface="Consolas" panose="020B0609020204030204" pitchFamily="49" charset="0"/>
              </a:rPr>
              <a:t>      System.</a:t>
            </a:r>
            <a:r>
              <a:rPr lang="en-US" sz="900" b="1">
                <a:solidFill>
                  <a:srgbClr val="0000C0"/>
                </a:solidFill>
                <a:latin typeface="Consolas" panose="020B0609020204030204" pitchFamily="49" charset="0"/>
              </a:rPr>
              <a:t>out</a:t>
            </a:r>
            <a:r>
              <a:rPr lang="en-US" sz="900" b="1">
                <a:solidFill>
                  <a:srgbClr val="000000"/>
                </a:solidFill>
                <a:latin typeface="Consolas" panose="020B0609020204030204" pitchFamily="49" charset="0"/>
              </a:rPr>
              <a:t>.println(</a:t>
            </a:r>
            <a:r>
              <a:rPr lang="en-US" sz="900" b="1">
                <a:solidFill>
                  <a:srgbClr val="6A3E3E"/>
                </a:solidFill>
                <a:latin typeface="Consolas" panose="020B0609020204030204" pitchFamily="49" charset="0"/>
              </a:rPr>
              <a:t>m</a:t>
            </a:r>
            <a:r>
              <a:rPr lang="en-US" sz="900" b="1">
                <a:solidFill>
                  <a:srgbClr val="000000"/>
                </a:solidFill>
                <a:latin typeface="Consolas" panose="020B0609020204030204" pitchFamily="49" charset="0"/>
              </a:rPr>
              <a:t>.getKey() + </a:t>
            </a:r>
            <a:r>
              <a:rPr lang="en-US" sz="900" b="1">
                <a:solidFill>
                  <a:srgbClr val="2A00FF"/>
                </a:solidFill>
                <a:latin typeface="Consolas" panose="020B0609020204030204" pitchFamily="49" charset="0"/>
              </a:rPr>
              <a:t>" "</a:t>
            </a:r>
            <a:r>
              <a:rPr lang="en-US" sz="900" b="1">
                <a:solidFill>
                  <a:srgbClr val="000000"/>
                </a:solidFill>
                <a:latin typeface="Consolas" panose="020B0609020204030204" pitchFamily="49" charset="0"/>
              </a:rPr>
              <a:t> + </a:t>
            </a:r>
            <a:r>
              <a:rPr lang="en-US" sz="900" b="1">
                <a:solidFill>
                  <a:srgbClr val="6A3E3E"/>
                </a:solidFill>
                <a:latin typeface="Consolas" panose="020B0609020204030204" pitchFamily="49" charset="0"/>
              </a:rPr>
              <a:t>m</a:t>
            </a:r>
            <a:r>
              <a:rPr lang="en-US" sz="900" b="1">
                <a:solidFill>
                  <a:srgbClr val="000000"/>
                </a:solidFill>
                <a:latin typeface="Consolas" panose="020B0609020204030204" pitchFamily="49" charset="0"/>
              </a:rPr>
              <a:t>.getValue());</a:t>
            </a:r>
          </a:p>
          <a:p>
            <a:r>
              <a:rPr lang="en-US" sz="900">
                <a:solidFill>
                  <a:srgbClr val="000000"/>
                </a:solidFill>
                <a:latin typeface="Consolas" panose="020B0609020204030204" pitchFamily="49" charset="0"/>
              </a:rPr>
              <a:t>    }</a:t>
            </a:r>
          </a:p>
          <a:p>
            <a:endParaRPr lang="en-US" sz="900">
              <a:latin typeface="Consolas" panose="020B0609020204030204" pitchFamily="49" charset="0"/>
            </a:endParaRPr>
          </a:p>
          <a:p>
            <a:r>
              <a:rPr lang="en-US" sz="900">
                <a:solidFill>
                  <a:srgbClr val="000000"/>
                </a:solidFill>
                <a:latin typeface="Consolas" panose="020B0609020204030204" pitchFamily="49" charset="0"/>
              </a:rPr>
              <a:t>    </a:t>
            </a:r>
            <a:r>
              <a:rPr lang="en-US" sz="900">
                <a:solidFill>
                  <a:srgbClr val="6A3E3E"/>
                </a:solidFill>
                <a:latin typeface="Consolas" panose="020B0609020204030204" pitchFamily="49" charset="0"/>
              </a:rPr>
              <a:t>map</a:t>
            </a:r>
            <a:r>
              <a:rPr lang="en-US" sz="900">
                <a:solidFill>
                  <a:srgbClr val="000000"/>
                </a:solidFill>
                <a:latin typeface="Consolas" panose="020B0609020204030204" pitchFamily="49" charset="0"/>
              </a:rPr>
              <a:t>.put(104, </a:t>
            </a:r>
            <a:r>
              <a:rPr lang="en-US" sz="900">
                <a:solidFill>
                  <a:srgbClr val="2A00FF"/>
                </a:solidFill>
                <a:latin typeface="Consolas" panose="020B0609020204030204" pitchFamily="49" charset="0"/>
              </a:rPr>
              <a:t>"Android"</a:t>
            </a:r>
            <a:r>
              <a:rPr lang="en-US" sz="900">
                <a:solidFill>
                  <a:srgbClr val="000000"/>
                </a:solidFill>
                <a:latin typeface="Consolas" panose="020B0609020204030204" pitchFamily="49" charset="0"/>
              </a:rPr>
              <a:t>);</a:t>
            </a:r>
          </a:p>
          <a:p>
            <a:r>
              <a:rPr lang="en-US" sz="900">
                <a:solidFill>
                  <a:srgbClr val="000000"/>
                </a:solidFill>
                <a:latin typeface="Consolas" panose="020B0609020204030204" pitchFamily="49" charset="0"/>
              </a:rPr>
              <a:t>    </a:t>
            </a:r>
            <a:r>
              <a:rPr lang="en-US" sz="900">
                <a:solidFill>
                  <a:srgbClr val="6A3E3E"/>
                </a:solidFill>
                <a:latin typeface="Consolas" panose="020B0609020204030204" pitchFamily="49" charset="0"/>
              </a:rPr>
              <a:t>map</a:t>
            </a:r>
            <a:r>
              <a:rPr lang="en-US" sz="900">
                <a:solidFill>
                  <a:srgbClr val="000000"/>
                </a:solidFill>
                <a:latin typeface="Consolas" panose="020B0609020204030204" pitchFamily="49" charset="0"/>
              </a:rPr>
              <a:t>.put(105, </a:t>
            </a:r>
            <a:r>
              <a:rPr lang="en-US" sz="900">
                <a:solidFill>
                  <a:srgbClr val="2A00FF"/>
                </a:solidFill>
                <a:latin typeface="Consolas" panose="020B0609020204030204" pitchFamily="49" charset="0"/>
              </a:rPr>
              <a:t>"iOS"</a:t>
            </a:r>
            <a:r>
              <a:rPr lang="en-US" sz="900">
                <a:solidFill>
                  <a:srgbClr val="000000"/>
                </a:solidFill>
                <a:latin typeface="Consolas" panose="020B0609020204030204" pitchFamily="49" charset="0"/>
              </a:rPr>
              <a:t>);</a:t>
            </a:r>
          </a:p>
          <a:p>
            <a:endParaRPr lang="en-US" sz="900">
              <a:latin typeface="Consolas" panose="020B0609020204030204" pitchFamily="49" charset="0"/>
            </a:endParaRPr>
          </a:p>
          <a:p>
            <a:r>
              <a:rPr lang="en-GB" sz="900">
                <a:solidFill>
                  <a:srgbClr val="000000"/>
                </a:solidFill>
                <a:latin typeface="Consolas" panose="020B0609020204030204" pitchFamily="49" charset="0"/>
              </a:rPr>
              <a:t>    </a:t>
            </a:r>
            <a:r>
              <a:rPr lang="en-GB" sz="900">
                <a:solidFill>
                  <a:srgbClr val="3F7F5F"/>
                </a:solidFill>
                <a:latin typeface="Consolas" panose="020B0609020204030204" pitchFamily="49" charset="0"/>
              </a:rPr>
              <a:t>// Returns key-value pairs whose keys are less than the specified key.</a:t>
            </a:r>
          </a:p>
          <a:p>
            <a:r>
              <a:rPr lang="en-US" sz="900">
                <a:solidFill>
                  <a:srgbClr val="000000"/>
                </a:solidFill>
                <a:latin typeface="Consolas" panose="020B0609020204030204" pitchFamily="49" charset="0"/>
              </a:rPr>
              <a:t>    System.</a:t>
            </a:r>
            <a:r>
              <a:rPr lang="en-US" sz="900" b="1">
                <a:solidFill>
                  <a:srgbClr val="0000C0"/>
                </a:solidFill>
                <a:latin typeface="Consolas" panose="020B0609020204030204" pitchFamily="49" charset="0"/>
              </a:rPr>
              <a:t>out</a:t>
            </a:r>
            <a:r>
              <a:rPr lang="en-US" sz="900" b="1">
                <a:solidFill>
                  <a:srgbClr val="000000"/>
                </a:solidFill>
                <a:latin typeface="Consolas" panose="020B0609020204030204" pitchFamily="49" charset="0"/>
              </a:rPr>
              <a:t>.println(</a:t>
            </a:r>
            <a:r>
              <a:rPr lang="en-US" sz="900" b="1">
                <a:solidFill>
                  <a:srgbClr val="2A00FF"/>
                </a:solidFill>
                <a:latin typeface="Consolas" panose="020B0609020204030204" pitchFamily="49" charset="0"/>
              </a:rPr>
              <a:t>"headMap: "</a:t>
            </a:r>
            <a:r>
              <a:rPr lang="en-US" sz="900" b="1">
                <a:solidFill>
                  <a:srgbClr val="000000"/>
                </a:solidFill>
                <a:latin typeface="Consolas" panose="020B0609020204030204" pitchFamily="49" charset="0"/>
              </a:rPr>
              <a:t> + </a:t>
            </a:r>
            <a:r>
              <a:rPr lang="en-US" sz="900" b="1">
                <a:solidFill>
                  <a:srgbClr val="6A3E3E"/>
                </a:solidFill>
                <a:latin typeface="Consolas" panose="020B0609020204030204" pitchFamily="49" charset="0"/>
              </a:rPr>
              <a:t>map</a:t>
            </a:r>
            <a:r>
              <a:rPr lang="en-US" sz="900" b="1">
                <a:solidFill>
                  <a:srgbClr val="000000"/>
                </a:solidFill>
                <a:latin typeface="Consolas" panose="020B0609020204030204" pitchFamily="49" charset="0"/>
              </a:rPr>
              <a:t>.headMap(104));</a:t>
            </a:r>
          </a:p>
          <a:p>
            <a:r>
              <a:rPr lang="en-GB" sz="900">
                <a:solidFill>
                  <a:srgbClr val="000000"/>
                </a:solidFill>
                <a:latin typeface="Consolas" panose="020B0609020204030204" pitchFamily="49" charset="0"/>
              </a:rPr>
              <a:t>    </a:t>
            </a:r>
            <a:r>
              <a:rPr lang="en-GB" sz="900">
                <a:solidFill>
                  <a:srgbClr val="3F7F5F"/>
                </a:solidFill>
                <a:latin typeface="Consolas" panose="020B0609020204030204" pitchFamily="49" charset="0"/>
              </a:rPr>
              <a:t>// Returns key-value pairs whose keys are greater than or equal to the</a:t>
            </a:r>
          </a:p>
          <a:p>
            <a:r>
              <a:rPr lang="en-US" sz="900">
                <a:solidFill>
                  <a:srgbClr val="000000"/>
                </a:solidFill>
                <a:latin typeface="Consolas" panose="020B0609020204030204" pitchFamily="49" charset="0"/>
              </a:rPr>
              <a:t>    </a:t>
            </a:r>
            <a:r>
              <a:rPr lang="en-US" sz="900">
                <a:solidFill>
                  <a:srgbClr val="3F7F5F"/>
                </a:solidFill>
                <a:latin typeface="Consolas" panose="020B0609020204030204" pitchFamily="49" charset="0"/>
              </a:rPr>
              <a:t>// specified key.</a:t>
            </a:r>
          </a:p>
          <a:p>
            <a:r>
              <a:rPr lang="en-US" sz="900">
                <a:solidFill>
                  <a:srgbClr val="000000"/>
                </a:solidFill>
                <a:latin typeface="Consolas" panose="020B0609020204030204" pitchFamily="49" charset="0"/>
              </a:rPr>
              <a:t>    System.</a:t>
            </a:r>
            <a:r>
              <a:rPr lang="en-US" sz="900" b="1">
                <a:solidFill>
                  <a:srgbClr val="0000C0"/>
                </a:solidFill>
                <a:latin typeface="Consolas" panose="020B0609020204030204" pitchFamily="49" charset="0"/>
              </a:rPr>
              <a:t>out</a:t>
            </a:r>
            <a:r>
              <a:rPr lang="en-US" sz="900" b="1">
                <a:solidFill>
                  <a:srgbClr val="000000"/>
                </a:solidFill>
                <a:latin typeface="Consolas" panose="020B0609020204030204" pitchFamily="49" charset="0"/>
              </a:rPr>
              <a:t>.println(</a:t>
            </a:r>
            <a:r>
              <a:rPr lang="en-US" sz="900" b="1">
                <a:solidFill>
                  <a:srgbClr val="2A00FF"/>
                </a:solidFill>
                <a:latin typeface="Consolas" panose="020B0609020204030204" pitchFamily="49" charset="0"/>
              </a:rPr>
              <a:t>"tailMap: "</a:t>
            </a:r>
            <a:r>
              <a:rPr lang="en-US" sz="900" b="1">
                <a:solidFill>
                  <a:srgbClr val="000000"/>
                </a:solidFill>
                <a:latin typeface="Consolas" panose="020B0609020204030204" pitchFamily="49" charset="0"/>
              </a:rPr>
              <a:t> + </a:t>
            </a:r>
            <a:r>
              <a:rPr lang="en-US" sz="900" b="1">
                <a:solidFill>
                  <a:srgbClr val="6A3E3E"/>
                </a:solidFill>
                <a:latin typeface="Consolas" panose="020B0609020204030204" pitchFamily="49" charset="0"/>
              </a:rPr>
              <a:t>map</a:t>
            </a:r>
            <a:r>
              <a:rPr lang="en-US" sz="900" b="1">
                <a:solidFill>
                  <a:srgbClr val="000000"/>
                </a:solidFill>
                <a:latin typeface="Consolas" panose="020B0609020204030204" pitchFamily="49" charset="0"/>
              </a:rPr>
              <a:t>.tailMap(104, </a:t>
            </a:r>
            <a:r>
              <a:rPr lang="en-US" sz="900" b="1">
                <a:solidFill>
                  <a:srgbClr val="7F0055"/>
                </a:solidFill>
                <a:latin typeface="Consolas" panose="020B0609020204030204" pitchFamily="49" charset="0"/>
              </a:rPr>
              <a:t>false</a:t>
            </a:r>
            <a:r>
              <a:rPr lang="en-US" sz="900" b="1">
                <a:solidFill>
                  <a:srgbClr val="000000"/>
                </a:solidFill>
                <a:latin typeface="Consolas" panose="020B0609020204030204" pitchFamily="49" charset="0"/>
              </a:rPr>
              <a:t>));</a:t>
            </a:r>
          </a:p>
          <a:p>
            <a:r>
              <a:rPr lang="en-GB" sz="900">
                <a:solidFill>
                  <a:srgbClr val="000000"/>
                </a:solidFill>
                <a:latin typeface="Consolas" panose="020B0609020204030204" pitchFamily="49" charset="0"/>
              </a:rPr>
              <a:t>    </a:t>
            </a:r>
            <a:r>
              <a:rPr lang="en-GB" sz="900">
                <a:solidFill>
                  <a:srgbClr val="3F7F5F"/>
                </a:solidFill>
                <a:latin typeface="Consolas" panose="020B0609020204030204" pitchFamily="49" charset="0"/>
              </a:rPr>
              <a:t>// Returns key-value pairs exists in between the specified key.</a:t>
            </a:r>
          </a:p>
          <a:p>
            <a:r>
              <a:rPr lang="en-US" sz="900">
                <a:solidFill>
                  <a:srgbClr val="000000"/>
                </a:solidFill>
                <a:latin typeface="Consolas" panose="020B0609020204030204" pitchFamily="49" charset="0"/>
              </a:rPr>
              <a:t>    System.</a:t>
            </a:r>
            <a:r>
              <a:rPr lang="en-US" sz="900" b="1">
                <a:solidFill>
                  <a:srgbClr val="0000C0"/>
                </a:solidFill>
                <a:latin typeface="Consolas" panose="020B0609020204030204" pitchFamily="49" charset="0"/>
              </a:rPr>
              <a:t>out</a:t>
            </a:r>
            <a:r>
              <a:rPr lang="en-US" sz="900" b="1">
                <a:solidFill>
                  <a:srgbClr val="000000"/>
                </a:solidFill>
                <a:latin typeface="Consolas" panose="020B0609020204030204" pitchFamily="49" charset="0"/>
              </a:rPr>
              <a:t>.println(</a:t>
            </a:r>
            <a:r>
              <a:rPr lang="en-US" sz="900" b="1">
                <a:solidFill>
                  <a:srgbClr val="2A00FF"/>
                </a:solidFill>
                <a:latin typeface="Consolas" panose="020B0609020204030204" pitchFamily="49" charset="0"/>
              </a:rPr>
              <a:t>"subMap: "</a:t>
            </a:r>
            <a:r>
              <a:rPr lang="en-US" sz="900" b="1">
                <a:solidFill>
                  <a:srgbClr val="000000"/>
                </a:solidFill>
                <a:latin typeface="Consolas" panose="020B0609020204030204" pitchFamily="49" charset="0"/>
              </a:rPr>
              <a:t> + </a:t>
            </a:r>
            <a:r>
              <a:rPr lang="en-US" sz="900" b="1">
                <a:solidFill>
                  <a:srgbClr val="6A3E3E"/>
                </a:solidFill>
                <a:latin typeface="Consolas" panose="020B0609020204030204" pitchFamily="49" charset="0"/>
              </a:rPr>
              <a:t>map</a:t>
            </a:r>
            <a:r>
              <a:rPr lang="en-US" sz="900" b="1">
                <a:solidFill>
                  <a:srgbClr val="000000"/>
                </a:solidFill>
                <a:latin typeface="Consolas" panose="020B0609020204030204" pitchFamily="49" charset="0"/>
              </a:rPr>
              <a:t>.subMap(100, 104));</a:t>
            </a:r>
          </a:p>
          <a:p>
            <a:endParaRPr lang="en-US" sz="900">
              <a:latin typeface="Consolas" panose="020B0609020204030204" pitchFamily="49" charset="0"/>
            </a:endParaRPr>
          </a:p>
          <a:p>
            <a:r>
              <a:rPr lang="en-US" sz="900">
                <a:solidFill>
                  <a:srgbClr val="000000"/>
                </a:solidFill>
                <a:latin typeface="Consolas" panose="020B0609020204030204" pitchFamily="49" charset="0"/>
              </a:rPr>
              <a:t>  }</a:t>
            </a:r>
            <a:endParaRPr lang="en-US" sz="900">
              <a:latin typeface="Consolas" panose="020B0609020204030204" pitchFamily="49" charset="0"/>
            </a:endParaRPr>
          </a:p>
          <a:p>
            <a:r>
              <a:rPr lang="en-US" sz="900">
                <a:solidFill>
                  <a:srgbClr val="000000"/>
                </a:solidFill>
                <a:latin typeface="Consolas" panose="020B0609020204030204" pitchFamily="49" charset="0"/>
              </a:rPr>
              <a:t>}</a:t>
            </a:r>
            <a:endParaRPr lang="en-US" sz="900"/>
          </a:p>
        </p:txBody>
      </p:sp>
    </p:spTree>
    <p:extLst>
      <p:ext uri="{BB962C8B-B14F-4D97-AF65-F5344CB8AC3E}">
        <p14:creationId xmlns:p14="http://schemas.microsoft.com/office/powerpoint/2010/main" val="635049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a:t>Difference between HashMap and TreeMap</a:t>
            </a:r>
            <a:endParaRPr lang="en-US" sz="240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43206157"/>
              </p:ext>
            </p:extLst>
          </p:nvPr>
        </p:nvGraphicFramePr>
        <p:xfrm>
          <a:off x="282881" y="1041350"/>
          <a:ext cx="8693286" cy="995680"/>
        </p:xfrm>
        <a:graphic>
          <a:graphicData uri="http://schemas.openxmlformats.org/drawingml/2006/table">
            <a:tbl>
              <a:tblPr/>
              <a:tblGrid>
                <a:gridCol w="4346643">
                  <a:extLst>
                    <a:ext uri="{9D8B030D-6E8A-4147-A177-3AD203B41FA5}">
                      <a16:colId xmlns:a16="http://schemas.microsoft.com/office/drawing/2014/main" val="552805071"/>
                    </a:ext>
                  </a:extLst>
                </a:gridCol>
                <a:gridCol w="4346643">
                  <a:extLst>
                    <a:ext uri="{9D8B030D-6E8A-4147-A177-3AD203B41FA5}">
                      <a16:colId xmlns:a16="http://schemas.microsoft.com/office/drawing/2014/main" val="336660001"/>
                    </a:ext>
                  </a:extLst>
                </a:gridCol>
              </a:tblGrid>
              <a:tr h="0">
                <a:tc>
                  <a:txBody>
                    <a:bodyPr/>
                    <a:lstStyle/>
                    <a:p>
                      <a:pPr algn="l" fontAlgn="t"/>
                      <a:r>
                        <a:rPr lang="en-US" sz="1400" b="1">
                          <a:solidFill>
                            <a:srgbClr val="000000"/>
                          </a:solidFill>
                          <a:effectLst/>
                          <a:latin typeface="Arial" panose="020B0604020202020204" pitchFamily="34" charset="0"/>
                          <a:cs typeface="Arial" panose="020B0604020202020204" pitchFamily="34" charset="0"/>
                        </a:rPr>
                        <a:t>HashMap</a:t>
                      </a:r>
                    </a:p>
                  </a:txBody>
                  <a:tcPr marL="76200" marR="76200" marT="76200" marB="76200">
                    <a:lnL w="6350" cap="flat" cmpd="sng" algn="ctr">
                      <a:solidFill>
                        <a:srgbClr val="D0205B"/>
                      </a:solidFill>
                      <a:prstDash val="solid"/>
                      <a:round/>
                      <a:headEnd type="none" w="med" len="med"/>
                      <a:tailEnd type="none" w="med" len="med"/>
                    </a:lnL>
                    <a:lnR w="6350" cap="flat" cmpd="sng" algn="ctr">
                      <a:solidFill>
                        <a:srgbClr val="D0205B"/>
                      </a:solidFill>
                      <a:prstDash val="solid"/>
                      <a:round/>
                      <a:headEnd type="none" w="med" len="med"/>
                      <a:tailEnd type="none" w="med" len="med"/>
                    </a:lnR>
                    <a:lnT w="6350" cap="flat" cmpd="sng" algn="ctr">
                      <a:solidFill>
                        <a:srgbClr val="D0205B"/>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b="1">
                          <a:solidFill>
                            <a:srgbClr val="000000"/>
                          </a:solidFill>
                          <a:effectLst/>
                          <a:latin typeface="Arial" panose="020B0604020202020204" pitchFamily="34" charset="0"/>
                          <a:cs typeface="Arial" panose="020B0604020202020204" pitchFamily="34" charset="0"/>
                        </a:rPr>
                        <a:t>TreeMap</a:t>
                      </a:r>
                    </a:p>
                  </a:txBody>
                  <a:tcPr marL="76200" marR="76200" marT="76200" marB="76200">
                    <a:lnL w="6350" cap="flat" cmpd="sng" algn="ctr">
                      <a:solidFill>
                        <a:srgbClr val="D0205B"/>
                      </a:solidFill>
                      <a:prstDash val="solid"/>
                      <a:round/>
                      <a:headEnd type="none" w="med" len="med"/>
                      <a:tailEnd type="none" w="med" len="med"/>
                    </a:lnL>
                    <a:lnR w="6350" cap="flat" cmpd="sng" algn="ctr">
                      <a:solidFill>
                        <a:srgbClr val="D0205B"/>
                      </a:solidFill>
                      <a:prstDash val="solid"/>
                      <a:round/>
                      <a:headEnd type="none" w="med" len="med"/>
                      <a:tailEnd type="none" w="med" len="med"/>
                    </a:lnR>
                    <a:lnT w="6350" cap="flat" cmpd="sng" algn="ctr">
                      <a:solidFill>
                        <a:srgbClr val="D0205B"/>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252337588"/>
                  </a:ext>
                </a:extLst>
              </a:tr>
              <a:tr h="0">
                <a:tc>
                  <a:txBody>
                    <a:bodyPr/>
                    <a:lstStyle/>
                    <a:p>
                      <a:pPr algn="l" fontAlgn="t"/>
                      <a:r>
                        <a:rPr lang="en-GB" sz="1400">
                          <a:solidFill>
                            <a:srgbClr val="000000"/>
                          </a:solidFill>
                          <a:effectLst/>
                          <a:latin typeface="Arial" panose="020B0604020202020204" pitchFamily="34" charset="0"/>
                          <a:cs typeface="Arial" panose="020B0604020202020204" pitchFamily="34" charset="0"/>
                        </a:rPr>
                        <a:t>1) HashMap can contain one null key.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TreeMap cannot contain any null key.</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03319191"/>
                  </a:ext>
                </a:extLst>
              </a:tr>
              <a:tr h="0">
                <a:tc>
                  <a:txBody>
                    <a:bodyPr/>
                    <a:lstStyle/>
                    <a:p>
                      <a:pPr algn="l" fontAlgn="t"/>
                      <a:r>
                        <a:rPr lang="en-GB" sz="1400">
                          <a:solidFill>
                            <a:srgbClr val="000000"/>
                          </a:solidFill>
                          <a:effectLst/>
                          <a:latin typeface="Arial" panose="020B0604020202020204" pitchFamily="34" charset="0"/>
                          <a:cs typeface="Arial" panose="020B0604020202020204" pitchFamily="34" charset="0"/>
                        </a:rPr>
                        <a:t>2) HashMap maintains no order.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Arial" panose="020B0604020202020204" pitchFamily="34" charset="0"/>
                          <a:cs typeface="Arial" panose="020B0604020202020204" pitchFamily="34" charset="0"/>
                        </a:rPr>
                        <a:t>TreeMap maintains ascending order.</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28460108"/>
                  </a:ext>
                </a:extLst>
              </a:tr>
            </a:tbl>
          </a:graphicData>
        </a:graphic>
      </p:graphicFrame>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36</a:t>
            </a:fld>
            <a:endParaRPr lang="en-US"/>
          </a:p>
        </p:txBody>
      </p:sp>
    </p:spTree>
    <p:extLst>
      <p:ext uri="{BB962C8B-B14F-4D97-AF65-F5344CB8AC3E}">
        <p14:creationId xmlns:p14="http://schemas.microsoft.com/office/powerpoint/2010/main" val="4165428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SORTING COLLECTION</a:t>
            </a:r>
            <a:endParaRPr lang="en-US"/>
          </a:p>
        </p:txBody>
      </p:sp>
      <p:sp>
        <p:nvSpPr>
          <p:cNvPr id="7" name="Text Placeholder 6"/>
          <p:cNvSpPr>
            <a:spLocks noGrp="1"/>
          </p:cNvSpPr>
          <p:nvPr>
            <p:ph type="body" idx="1"/>
          </p:nvPr>
        </p:nvSpPr>
        <p:spPr/>
        <p:txBody>
          <a:bodyPr/>
          <a:lstStyle/>
          <a:p>
            <a:r>
              <a:rPr lang="en-GB"/>
              <a:t>Section 3</a:t>
            </a:r>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37</a:t>
            </a:fld>
            <a:endParaRPr lang="en-US"/>
          </a:p>
        </p:txBody>
      </p:sp>
    </p:spTree>
    <p:extLst>
      <p:ext uri="{BB962C8B-B14F-4D97-AF65-F5344CB8AC3E}">
        <p14:creationId xmlns:p14="http://schemas.microsoft.com/office/powerpoint/2010/main" val="16343103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Collections class</a:t>
            </a:r>
          </a:p>
        </p:txBody>
      </p:sp>
      <p:sp>
        <p:nvSpPr>
          <p:cNvPr id="3" name="Content Placeholder 2"/>
          <p:cNvSpPr>
            <a:spLocks noGrp="1"/>
          </p:cNvSpPr>
          <p:nvPr>
            <p:ph idx="1"/>
          </p:nvPr>
        </p:nvSpPr>
        <p:spPr/>
        <p:txBody>
          <a:bodyPr>
            <a:normAutofit/>
          </a:bodyPr>
          <a:lstStyle/>
          <a:p>
            <a:pPr algn="just">
              <a:spcBef>
                <a:spcPts val="600"/>
              </a:spcBef>
            </a:pPr>
            <a:r>
              <a:rPr lang="en-GB" sz="1600"/>
              <a:t>Java collection class is used exclusively with </a:t>
            </a:r>
            <a:r>
              <a:rPr lang="en-GB" sz="1600">
                <a:solidFill>
                  <a:schemeClr val="tx2">
                    <a:lumMod val="60000"/>
                    <a:lumOff val="40000"/>
                  </a:schemeClr>
                </a:solidFill>
              </a:rPr>
              <a:t>static methods </a:t>
            </a:r>
            <a:r>
              <a:rPr lang="en-GB" sz="1600"/>
              <a:t>that operate on or return collections. It inherits Object class.</a:t>
            </a:r>
          </a:p>
          <a:p>
            <a:pPr algn="just">
              <a:spcBef>
                <a:spcPts val="600"/>
              </a:spcBef>
            </a:pPr>
            <a:r>
              <a:rPr lang="en-GB" sz="1600"/>
              <a:t>The important points about Java Collections class are:</a:t>
            </a:r>
          </a:p>
          <a:p>
            <a:pPr lvl="1" algn="just">
              <a:spcBef>
                <a:spcPts val="600"/>
              </a:spcBef>
            </a:pPr>
            <a:r>
              <a:rPr lang="en-GB" sz="1200"/>
              <a:t>Java Collection class supports the </a:t>
            </a:r>
            <a:r>
              <a:rPr lang="en-GB" sz="1200" b="1"/>
              <a:t>polymorphic algorithms</a:t>
            </a:r>
            <a:r>
              <a:rPr lang="en-GB" sz="1200"/>
              <a:t> that operate on collections.</a:t>
            </a:r>
          </a:p>
          <a:p>
            <a:pPr lvl="1" algn="just">
              <a:spcBef>
                <a:spcPts val="600"/>
              </a:spcBef>
            </a:pPr>
            <a:r>
              <a:rPr lang="en-GB" sz="1200"/>
              <a:t>Java Collection class throws a </a:t>
            </a:r>
            <a:r>
              <a:rPr lang="en-GB" sz="1200" b="1"/>
              <a:t>NullPointerException</a:t>
            </a:r>
            <a:r>
              <a:rPr lang="en-GB" sz="1200"/>
              <a:t> if the collections or class objects provided to them are null.</a:t>
            </a:r>
          </a:p>
          <a:p>
            <a:pPr algn="just">
              <a:spcBef>
                <a:spcPts val="600"/>
              </a:spcBef>
            </a:pPr>
            <a:r>
              <a:rPr lang="en-GB" sz="1600" b="1"/>
              <a:t>Example</a:t>
            </a:r>
            <a:r>
              <a:rPr lang="en-GB" sz="1600"/>
              <a:t>:</a:t>
            </a:r>
            <a:endParaRPr lang="en-US" sz="16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38</a:t>
            </a:fld>
            <a:endParaRPr lang="en-US"/>
          </a:p>
        </p:txBody>
      </p:sp>
      <p:sp>
        <p:nvSpPr>
          <p:cNvPr id="6" name="Rectangle 5"/>
          <p:cNvSpPr/>
          <p:nvPr/>
        </p:nvSpPr>
        <p:spPr>
          <a:xfrm>
            <a:off x="705640" y="2524545"/>
            <a:ext cx="7685591" cy="3808735"/>
          </a:xfrm>
          <a:prstGeom prst="rect">
            <a:avLst/>
          </a:prstGeom>
          <a:solidFill>
            <a:schemeClr val="bg1">
              <a:lumMod val="95000"/>
            </a:schemeClr>
          </a:solidFill>
        </p:spPr>
        <p:txBody>
          <a:bodyPr wrap="square">
            <a:spAutoFit/>
          </a:bodyPr>
          <a:lstStyle/>
          <a:p>
            <a:r>
              <a:rPr lang="en-US" sz="1050" b="1">
                <a:solidFill>
                  <a:srgbClr val="7F0055"/>
                </a:solidFill>
                <a:latin typeface="Consolas" panose="020B0609020204030204" pitchFamily="49" charset="0"/>
              </a:rPr>
              <a:t>public</a:t>
            </a:r>
            <a:r>
              <a:rPr lang="en-US" sz="1050" b="1">
                <a:solidFill>
                  <a:srgbClr val="000000"/>
                </a:solidFill>
                <a:latin typeface="Consolas" panose="020B0609020204030204" pitchFamily="49" charset="0"/>
              </a:rPr>
              <a:t> </a:t>
            </a:r>
            <a:r>
              <a:rPr lang="en-US" sz="1050" b="1">
                <a:solidFill>
                  <a:srgbClr val="7F0055"/>
                </a:solidFill>
                <a:latin typeface="Consolas" panose="020B0609020204030204" pitchFamily="49" charset="0"/>
              </a:rPr>
              <a:t>class</a:t>
            </a:r>
            <a:r>
              <a:rPr lang="en-US" sz="1050" b="1">
                <a:solidFill>
                  <a:srgbClr val="000000"/>
                </a:solidFill>
                <a:latin typeface="Consolas" panose="020B0609020204030204" pitchFamily="49" charset="0"/>
              </a:rPr>
              <a:t> CollectionsExample {</a:t>
            </a:r>
          </a:p>
          <a:p>
            <a:r>
              <a:rPr lang="en-GB" sz="1050">
                <a:solidFill>
                  <a:srgbClr val="000000"/>
                </a:solidFill>
                <a:latin typeface="Consolas" panose="020B0609020204030204" pitchFamily="49" charset="0"/>
              </a:rPr>
              <a:t>  </a:t>
            </a:r>
            <a:r>
              <a:rPr lang="en-GB" sz="1050" b="1">
                <a:solidFill>
                  <a:srgbClr val="7F0055"/>
                </a:solidFill>
                <a:latin typeface="Consolas" panose="020B0609020204030204" pitchFamily="49" charset="0"/>
              </a:rPr>
              <a:t>public</a:t>
            </a:r>
            <a:r>
              <a:rPr lang="en-GB" sz="1050" b="1">
                <a:solidFill>
                  <a:srgbClr val="000000"/>
                </a:solidFill>
                <a:latin typeface="Consolas" panose="020B0609020204030204" pitchFamily="49" charset="0"/>
              </a:rPr>
              <a:t> </a:t>
            </a:r>
            <a:r>
              <a:rPr lang="en-GB" sz="1050" b="1">
                <a:solidFill>
                  <a:srgbClr val="7F0055"/>
                </a:solidFill>
                <a:latin typeface="Consolas" panose="020B0609020204030204" pitchFamily="49" charset="0"/>
              </a:rPr>
              <a:t>static</a:t>
            </a:r>
            <a:r>
              <a:rPr lang="en-GB" sz="1050" b="1">
                <a:solidFill>
                  <a:srgbClr val="000000"/>
                </a:solidFill>
                <a:latin typeface="Consolas" panose="020B0609020204030204" pitchFamily="49" charset="0"/>
              </a:rPr>
              <a:t> </a:t>
            </a:r>
            <a:r>
              <a:rPr lang="en-GB" sz="1050" b="1">
                <a:solidFill>
                  <a:srgbClr val="7F0055"/>
                </a:solidFill>
                <a:latin typeface="Consolas" panose="020B0609020204030204" pitchFamily="49" charset="0"/>
              </a:rPr>
              <a:t>void</a:t>
            </a:r>
            <a:r>
              <a:rPr lang="en-GB" sz="1050" b="1">
                <a:solidFill>
                  <a:srgbClr val="000000"/>
                </a:solidFill>
                <a:latin typeface="Consolas" panose="020B0609020204030204" pitchFamily="49" charset="0"/>
              </a:rPr>
              <a:t> main(String </a:t>
            </a:r>
            <a:r>
              <a:rPr lang="en-GB" sz="1050" b="1">
                <a:solidFill>
                  <a:srgbClr val="6A3E3E"/>
                </a:solidFill>
                <a:latin typeface="Consolas" panose="020B0609020204030204" pitchFamily="49" charset="0"/>
              </a:rPr>
              <a:t>a</a:t>
            </a:r>
            <a:r>
              <a:rPr lang="en-GB" sz="1050" b="1">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List&lt;String&gt; </a:t>
            </a:r>
            <a:r>
              <a:rPr lang="en-US" sz="1050">
                <a:solidFill>
                  <a:srgbClr val="6A3E3E"/>
                </a:solidFill>
                <a:latin typeface="Consolas" panose="020B0609020204030204" pitchFamily="49" charset="0"/>
              </a:rPr>
              <a:t>list</a:t>
            </a:r>
            <a:r>
              <a:rPr lang="en-US" sz="1050">
                <a:solidFill>
                  <a:srgbClr val="000000"/>
                </a:solidFill>
                <a:latin typeface="Consolas" panose="020B0609020204030204" pitchFamily="49" charset="0"/>
              </a:rPr>
              <a:t> = </a:t>
            </a:r>
            <a:r>
              <a:rPr lang="en-US" sz="1050" b="1">
                <a:solidFill>
                  <a:srgbClr val="7F0055"/>
                </a:solidFill>
                <a:latin typeface="Consolas" panose="020B0609020204030204" pitchFamily="49" charset="0"/>
              </a:rPr>
              <a:t>new</a:t>
            </a:r>
            <a:r>
              <a:rPr lang="en-US" sz="1050" b="1">
                <a:solidFill>
                  <a:srgbClr val="000000"/>
                </a:solidFill>
                <a:latin typeface="Consolas" panose="020B0609020204030204" pitchFamily="49" charset="0"/>
              </a:rPr>
              <a:t> ArrayList&lt;String&gt;();</a:t>
            </a:r>
          </a:p>
          <a:p>
            <a:r>
              <a:rPr lang="en-US" sz="1050">
                <a:solidFill>
                  <a:srgbClr val="000000"/>
                </a:solidFill>
                <a:latin typeface="Consolas" panose="020B0609020204030204" pitchFamily="49" charset="0"/>
              </a:rPr>
              <a:t>    </a:t>
            </a:r>
            <a:r>
              <a:rPr lang="en-US" sz="1050">
                <a:solidFill>
                  <a:srgbClr val="6A3E3E"/>
                </a:solidFill>
                <a:latin typeface="Consolas" panose="020B0609020204030204" pitchFamily="49" charset="0"/>
              </a:rPr>
              <a:t>list</a:t>
            </a:r>
            <a:r>
              <a:rPr lang="en-US" sz="1050">
                <a:solidFill>
                  <a:srgbClr val="000000"/>
                </a:solidFill>
                <a:latin typeface="Consolas" panose="020B0609020204030204" pitchFamily="49" charset="0"/>
              </a:rPr>
              <a:t>.add(</a:t>
            </a:r>
            <a:r>
              <a:rPr lang="en-US" sz="1050">
                <a:solidFill>
                  <a:srgbClr val="2A00FF"/>
                </a:solidFill>
                <a:latin typeface="Consolas" panose="020B0609020204030204" pitchFamily="49" charset="0"/>
              </a:rPr>
              <a:t>"C"</a:t>
            </a:r>
            <a:r>
              <a:rPr lang="en-US" sz="1050">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a:t>
            </a:r>
            <a:r>
              <a:rPr lang="en-US" sz="1050">
                <a:solidFill>
                  <a:srgbClr val="6A3E3E"/>
                </a:solidFill>
                <a:latin typeface="Consolas" panose="020B0609020204030204" pitchFamily="49" charset="0"/>
              </a:rPr>
              <a:t>list</a:t>
            </a:r>
            <a:r>
              <a:rPr lang="en-US" sz="1050">
                <a:solidFill>
                  <a:srgbClr val="000000"/>
                </a:solidFill>
                <a:latin typeface="Consolas" panose="020B0609020204030204" pitchFamily="49" charset="0"/>
              </a:rPr>
              <a:t>.add(</a:t>
            </a:r>
            <a:r>
              <a:rPr lang="en-US" sz="1050">
                <a:solidFill>
                  <a:srgbClr val="2A00FF"/>
                </a:solidFill>
                <a:latin typeface="Consolas" panose="020B0609020204030204" pitchFamily="49" charset="0"/>
              </a:rPr>
              <a:t>"Core Java"</a:t>
            </a:r>
            <a:r>
              <a:rPr lang="en-US" sz="1050">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a:t>
            </a:r>
            <a:r>
              <a:rPr lang="en-US" sz="1050">
                <a:solidFill>
                  <a:srgbClr val="6A3E3E"/>
                </a:solidFill>
                <a:latin typeface="Consolas" panose="020B0609020204030204" pitchFamily="49" charset="0"/>
              </a:rPr>
              <a:t>list</a:t>
            </a:r>
            <a:r>
              <a:rPr lang="en-US" sz="1050">
                <a:solidFill>
                  <a:srgbClr val="000000"/>
                </a:solidFill>
                <a:latin typeface="Consolas" panose="020B0609020204030204" pitchFamily="49" charset="0"/>
              </a:rPr>
              <a:t>.add(</a:t>
            </a:r>
            <a:r>
              <a:rPr lang="en-US" sz="1050">
                <a:solidFill>
                  <a:srgbClr val="2A00FF"/>
                </a:solidFill>
                <a:latin typeface="Consolas" panose="020B0609020204030204" pitchFamily="49" charset="0"/>
              </a:rPr>
              <a:t>"Advanced Java"</a:t>
            </a:r>
            <a:r>
              <a:rPr lang="en-US" sz="1050">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a:t>
            </a:r>
          </a:p>
          <a:p>
            <a:r>
              <a:rPr lang="en-GB" sz="1050">
                <a:solidFill>
                  <a:srgbClr val="000000"/>
                </a:solidFill>
                <a:latin typeface="Consolas" panose="020B0609020204030204" pitchFamily="49" charset="0"/>
              </a:rPr>
              <a:t>    System.</a:t>
            </a:r>
            <a:r>
              <a:rPr lang="en-GB" sz="1050" b="1" i="1">
                <a:solidFill>
                  <a:srgbClr val="0000C0"/>
                </a:solidFill>
                <a:latin typeface="Consolas" panose="020B0609020204030204" pitchFamily="49" charset="0"/>
              </a:rPr>
              <a:t>out</a:t>
            </a:r>
            <a:r>
              <a:rPr lang="en-GB" sz="1050" b="1" i="1">
                <a:solidFill>
                  <a:srgbClr val="000000"/>
                </a:solidFill>
                <a:latin typeface="Consolas" panose="020B0609020204030204" pitchFamily="49" charset="0"/>
              </a:rPr>
              <a:t>.println(</a:t>
            </a:r>
            <a:r>
              <a:rPr lang="en-GB" sz="1050" b="1" i="1">
                <a:solidFill>
                  <a:srgbClr val="2A00FF"/>
                </a:solidFill>
                <a:latin typeface="Consolas" panose="020B0609020204030204" pitchFamily="49" charset="0"/>
              </a:rPr>
              <a:t>"Initial collection value: "</a:t>
            </a:r>
            <a:r>
              <a:rPr lang="en-GB" sz="1050" b="1" i="1">
                <a:solidFill>
                  <a:srgbClr val="000000"/>
                </a:solidFill>
                <a:latin typeface="Consolas" panose="020B0609020204030204" pitchFamily="49" charset="0"/>
              </a:rPr>
              <a:t> + </a:t>
            </a:r>
            <a:r>
              <a:rPr lang="en-GB" sz="1050" b="1" i="1">
                <a:solidFill>
                  <a:srgbClr val="6A3E3E"/>
                </a:solidFill>
                <a:latin typeface="Consolas" panose="020B0609020204030204" pitchFamily="49" charset="0"/>
              </a:rPr>
              <a:t>list</a:t>
            </a:r>
            <a:r>
              <a:rPr lang="en-GB" sz="1050" b="1" i="1">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Collections.</a:t>
            </a:r>
            <a:r>
              <a:rPr lang="en-US" sz="1050" i="1">
                <a:solidFill>
                  <a:srgbClr val="000000"/>
                </a:solidFill>
                <a:latin typeface="Consolas" panose="020B0609020204030204" pitchFamily="49" charset="0"/>
              </a:rPr>
              <a:t>addAll(</a:t>
            </a:r>
            <a:r>
              <a:rPr lang="en-US" sz="1050" i="1">
                <a:solidFill>
                  <a:srgbClr val="6A3E3E"/>
                </a:solidFill>
                <a:latin typeface="Consolas" panose="020B0609020204030204" pitchFamily="49" charset="0"/>
              </a:rPr>
              <a:t>list</a:t>
            </a:r>
            <a:r>
              <a:rPr lang="en-US" sz="1050" i="1">
                <a:solidFill>
                  <a:srgbClr val="000000"/>
                </a:solidFill>
                <a:latin typeface="Consolas" panose="020B0609020204030204" pitchFamily="49" charset="0"/>
              </a:rPr>
              <a:t>, </a:t>
            </a:r>
            <a:r>
              <a:rPr lang="en-US" sz="1050" i="1">
                <a:solidFill>
                  <a:srgbClr val="2A00FF"/>
                </a:solidFill>
                <a:latin typeface="Consolas" panose="020B0609020204030204" pitchFamily="49" charset="0"/>
              </a:rPr>
              <a:t>"Servlet"</a:t>
            </a:r>
            <a:r>
              <a:rPr lang="en-US" sz="1050" i="1">
                <a:solidFill>
                  <a:srgbClr val="000000"/>
                </a:solidFill>
                <a:latin typeface="Consolas" panose="020B0609020204030204" pitchFamily="49" charset="0"/>
              </a:rPr>
              <a:t>, </a:t>
            </a:r>
            <a:r>
              <a:rPr lang="en-US" sz="1050" i="1">
                <a:solidFill>
                  <a:srgbClr val="2A00FF"/>
                </a:solidFill>
                <a:latin typeface="Consolas" panose="020B0609020204030204" pitchFamily="49" charset="0"/>
              </a:rPr>
              <a:t>"JSP"</a:t>
            </a:r>
            <a:r>
              <a:rPr lang="en-US" sz="1050" i="1">
                <a:solidFill>
                  <a:srgbClr val="000000"/>
                </a:solidFill>
                <a:latin typeface="Consolas" panose="020B0609020204030204" pitchFamily="49" charset="0"/>
              </a:rPr>
              <a:t>);</a:t>
            </a:r>
          </a:p>
          <a:p>
            <a:r>
              <a:rPr lang="en-GB" sz="1050">
                <a:solidFill>
                  <a:srgbClr val="000000"/>
                </a:solidFill>
                <a:latin typeface="Consolas" panose="020B0609020204030204" pitchFamily="49" charset="0"/>
              </a:rPr>
              <a:t>    System.</a:t>
            </a:r>
            <a:r>
              <a:rPr lang="en-GB" sz="1050" b="1" i="1">
                <a:solidFill>
                  <a:srgbClr val="0000C0"/>
                </a:solidFill>
                <a:latin typeface="Consolas" panose="020B0609020204030204" pitchFamily="49" charset="0"/>
              </a:rPr>
              <a:t>out</a:t>
            </a:r>
            <a:r>
              <a:rPr lang="en-GB" sz="1050" b="1" i="1">
                <a:solidFill>
                  <a:srgbClr val="000000"/>
                </a:solidFill>
                <a:latin typeface="Consolas" panose="020B0609020204030204" pitchFamily="49" charset="0"/>
              </a:rPr>
              <a:t>.println(</a:t>
            </a:r>
            <a:r>
              <a:rPr lang="en-GB" sz="1050" b="1" i="1">
                <a:solidFill>
                  <a:srgbClr val="2A00FF"/>
                </a:solidFill>
                <a:latin typeface="Consolas" panose="020B0609020204030204" pitchFamily="49" charset="0"/>
              </a:rPr>
              <a:t>"After adding elements collection value: "</a:t>
            </a:r>
            <a:r>
              <a:rPr lang="en-GB" sz="1050" b="1" i="1">
                <a:solidFill>
                  <a:srgbClr val="000000"/>
                </a:solidFill>
                <a:latin typeface="Consolas" panose="020B0609020204030204" pitchFamily="49" charset="0"/>
              </a:rPr>
              <a:t> + </a:t>
            </a:r>
            <a:r>
              <a:rPr lang="en-GB" sz="1050" b="1" i="1">
                <a:solidFill>
                  <a:srgbClr val="6A3E3E"/>
                </a:solidFill>
                <a:latin typeface="Consolas" panose="020B0609020204030204" pitchFamily="49" charset="0"/>
              </a:rPr>
              <a:t>list</a:t>
            </a:r>
            <a:r>
              <a:rPr lang="en-GB" sz="1050" b="1" i="1">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String[] </a:t>
            </a:r>
            <a:r>
              <a:rPr lang="en-US" sz="1050">
                <a:solidFill>
                  <a:srgbClr val="6A3E3E"/>
                </a:solidFill>
                <a:latin typeface="Consolas" panose="020B0609020204030204" pitchFamily="49" charset="0"/>
              </a:rPr>
              <a:t>strArr</a:t>
            </a:r>
            <a:r>
              <a:rPr lang="en-US" sz="1050">
                <a:solidFill>
                  <a:srgbClr val="000000"/>
                </a:solidFill>
                <a:latin typeface="Consolas" panose="020B0609020204030204" pitchFamily="49" charset="0"/>
              </a:rPr>
              <a:t> = { </a:t>
            </a:r>
            <a:r>
              <a:rPr lang="en-US" sz="1050">
                <a:solidFill>
                  <a:srgbClr val="2A00FF"/>
                </a:solidFill>
                <a:latin typeface="Consolas" panose="020B0609020204030204" pitchFamily="49" charset="0"/>
              </a:rPr>
              <a:t>"C#"</a:t>
            </a:r>
            <a:r>
              <a:rPr lang="en-US" sz="1050">
                <a:solidFill>
                  <a:srgbClr val="000000"/>
                </a:solidFill>
                <a:latin typeface="Consolas" panose="020B0609020204030204" pitchFamily="49" charset="0"/>
              </a:rPr>
              <a:t>, </a:t>
            </a:r>
            <a:r>
              <a:rPr lang="en-US" sz="1050">
                <a:solidFill>
                  <a:srgbClr val="2A00FF"/>
                </a:solidFill>
                <a:latin typeface="Consolas" panose="020B0609020204030204" pitchFamily="49" charset="0"/>
              </a:rPr>
              <a:t>"Net"</a:t>
            </a:r>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Collections.</a:t>
            </a:r>
            <a:r>
              <a:rPr lang="en-US" sz="1050" i="1">
                <a:solidFill>
                  <a:srgbClr val="000000"/>
                </a:solidFill>
                <a:latin typeface="Consolas" panose="020B0609020204030204" pitchFamily="49" charset="0"/>
              </a:rPr>
              <a:t>addAll(</a:t>
            </a:r>
            <a:r>
              <a:rPr lang="en-US" sz="1050" i="1">
                <a:solidFill>
                  <a:srgbClr val="6A3E3E"/>
                </a:solidFill>
                <a:latin typeface="Consolas" panose="020B0609020204030204" pitchFamily="49" charset="0"/>
              </a:rPr>
              <a:t>list</a:t>
            </a:r>
            <a:r>
              <a:rPr lang="en-US" sz="1050" i="1">
                <a:solidFill>
                  <a:srgbClr val="000000"/>
                </a:solidFill>
                <a:latin typeface="Consolas" panose="020B0609020204030204" pitchFamily="49" charset="0"/>
              </a:rPr>
              <a:t>, </a:t>
            </a:r>
            <a:r>
              <a:rPr lang="en-US" sz="1050" i="1">
                <a:solidFill>
                  <a:srgbClr val="6A3E3E"/>
                </a:solidFill>
                <a:latin typeface="Consolas" panose="020B0609020204030204" pitchFamily="49" charset="0"/>
              </a:rPr>
              <a:t>strArr</a:t>
            </a:r>
            <a:r>
              <a:rPr lang="en-US" sz="1050" i="1">
                <a:solidFill>
                  <a:srgbClr val="000000"/>
                </a:solidFill>
                <a:latin typeface="Consolas" panose="020B0609020204030204" pitchFamily="49" charset="0"/>
              </a:rPr>
              <a:t>);</a:t>
            </a:r>
          </a:p>
          <a:p>
            <a:r>
              <a:rPr lang="en-GB" sz="1050">
                <a:solidFill>
                  <a:srgbClr val="000000"/>
                </a:solidFill>
                <a:latin typeface="Consolas" panose="020B0609020204030204" pitchFamily="49" charset="0"/>
              </a:rPr>
              <a:t>    System.</a:t>
            </a:r>
            <a:r>
              <a:rPr lang="en-GB" sz="1050" b="1" i="1">
                <a:solidFill>
                  <a:srgbClr val="0000C0"/>
                </a:solidFill>
                <a:latin typeface="Consolas" panose="020B0609020204030204" pitchFamily="49" charset="0"/>
              </a:rPr>
              <a:t>out</a:t>
            </a:r>
            <a:r>
              <a:rPr lang="en-GB" sz="1050" b="1" i="1">
                <a:solidFill>
                  <a:srgbClr val="000000"/>
                </a:solidFill>
                <a:latin typeface="Consolas" panose="020B0609020204030204" pitchFamily="49" charset="0"/>
              </a:rPr>
              <a:t>.println(</a:t>
            </a:r>
            <a:r>
              <a:rPr lang="en-GB" sz="1050" b="1" i="1">
                <a:solidFill>
                  <a:srgbClr val="2A00FF"/>
                </a:solidFill>
                <a:latin typeface="Consolas" panose="020B0609020204030204" pitchFamily="49" charset="0"/>
              </a:rPr>
              <a:t>"After adding array collection value: "</a:t>
            </a:r>
            <a:r>
              <a:rPr lang="en-GB" sz="1050" b="1" i="1">
                <a:solidFill>
                  <a:srgbClr val="000000"/>
                </a:solidFill>
                <a:latin typeface="Consolas" panose="020B0609020204030204" pitchFamily="49" charset="0"/>
              </a:rPr>
              <a:t> + </a:t>
            </a:r>
            <a:r>
              <a:rPr lang="en-GB" sz="1050" b="1" i="1">
                <a:solidFill>
                  <a:srgbClr val="6A3E3E"/>
                </a:solidFill>
                <a:latin typeface="Consolas" panose="020B0609020204030204" pitchFamily="49" charset="0"/>
              </a:rPr>
              <a:t>list</a:t>
            </a:r>
            <a:r>
              <a:rPr lang="en-GB" sz="1050" b="1" i="1">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Collections.</a:t>
            </a:r>
            <a:r>
              <a:rPr lang="en-US" sz="1050" i="1">
                <a:solidFill>
                  <a:srgbClr val="000000"/>
                </a:solidFill>
                <a:latin typeface="Consolas" panose="020B0609020204030204" pitchFamily="49" charset="0"/>
              </a:rPr>
              <a:t>sort(</a:t>
            </a:r>
            <a:r>
              <a:rPr lang="en-US" sz="1050" i="1">
                <a:solidFill>
                  <a:srgbClr val="6A3E3E"/>
                </a:solidFill>
                <a:latin typeface="Consolas" panose="020B0609020204030204" pitchFamily="49" charset="0"/>
              </a:rPr>
              <a:t>list</a:t>
            </a:r>
            <a:r>
              <a:rPr lang="en-US" sz="1050" i="1">
                <a:solidFill>
                  <a:srgbClr val="000000"/>
                </a:solidFill>
                <a:latin typeface="Consolas" panose="020B0609020204030204" pitchFamily="49" charset="0"/>
              </a:rPr>
              <a:t>);</a:t>
            </a:r>
          </a:p>
          <a:p>
            <a:r>
              <a:rPr lang="en-GB" sz="1050">
                <a:solidFill>
                  <a:srgbClr val="000000"/>
                </a:solidFill>
                <a:latin typeface="Consolas" panose="020B0609020204030204" pitchFamily="49" charset="0"/>
              </a:rPr>
              <a:t>    System.</a:t>
            </a:r>
            <a:r>
              <a:rPr lang="en-GB" sz="1050" b="1" i="1">
                <a:solidFill>
                  <a:srgbClr val="0000C0"/>
                </a:solidFill>
                <a:latin typeface="Consolas" panose="020B0609020204030204" pitchFamily="49" charset="0"/>
              </a:rPr>
              <a:t>out</a:t>
            </a:r>
            <a:r>
              <a:rPr lang="en-GB" sz="1050" b="1" i="1">
                <a:solidFill>
                  <a:srgbClr val="000000"/>
                </a:solidFill>
                <a:latin typeface="Consolas" panose="020B0609020204030204" pitchFamily="49" charset="0"/>
              </a:rPr>
              <a:t>.println(</a:t>
            </a:r>
            <a:r>
              <a:rPr lang="en-GB" sz="1050" b="1" i="1">
                <a:solidFill>
                  <a:srgbClr val="2A00FF"/>
                </a:solidFill>
                <a:latin typeface="Consolas" panose="020B0609020204030204" pitchFamily="49" charset="0"/>
              </a:rPr>
              <a:t>"After sorting array collection value: "</a:t>
            </a:r>
            <a:r>
              <a:rPr lang="en-GB" sz="1050" b="1" i="1">
                <a:solidFill>
                  <a:srgbClr val="000000"/>
                </a:solidFill>
                <a:latin typeface="Consolas" panose="020B0609020204030204" pitchFamily="49" charset="0"/>
              </a:rPr>
              <a:t> + </a:t>
            </a:r>
            <a:r>
              <a:rPr lang="en-GB" sz="1050" b="1" i="1">
                <a:solidFill>
                  <a:srgbClr val="6A3E3E"/>
                </a:solidFill>
                <a:latin typeface="Consolas" panose="020B0609020204030204" pitchFamily="49" charset="0"/>
              </a:rPr>
              <a:t>list</a:t>
            </a:r>
            <a:r>
              <a:rPr lang="en-GB" sz="1050" b="1" i="1">
                <a:solidFill>
                  <a:srgbClr val="000000"/>
                </a:solidFill>
                <a:latin typeface="Consolas" panose="020B0609020204030204" pitchFamily="49" charset="0"/>
              </a:rPr>
              <a:t>);</a:t>
            </a: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    </a:t>
            </a:r>
          </a:p>
          <a:p>
            <a:r>
              <a:rPr lang="en-GB" sz="1050">
                <a:solidFill>
                  <a:srgbClr val="000000"/>
                </a:solidFill>
                <a:latin typeface="Consolas" panose="020B0609020204030204" pitchFamily="49" charset="0"/>
              </a:rPr>
              <a:t>    System.</a:t>
            </a:r>
            <a:r>
              <a:rPr lang="en-GB" sz="1050" b="1" i="1">
                <a:solidFill>
                  <a:srgbClr val="0000C0"/>
                </a:solidFill>
                <a:latin typeface="Consolas" panose="020B0609020204030204" pitchFamily="49" charset="0"/>
              </a:rPr>
              <a:t>out</a:t>
            </a:r>
            <a:r>
              <a:rPr lang="en-GB" sz="1050" b="1" i="1">
                <a:solidFill>
                  <a:srgbClr val="000000"/>
                </a:solidFill>
                <a:latin typeface="Consolas" panose="020B0609020204030204" pitchFamily="49" charset="0"/>
              </a:rPr>
              <a:t>.println(</a:t>
            </a:r>
            <a:r>
              <a:rPr lang="en-GB" sz="1050" b="1" i="1">
                <a:solidFill>
                  <a:srgbClr val="2A00FF"/>
                </a:solidFill>
                <a:latin typeface="Consolas" panose="020B0609020204030204" pitchFamily="49" charset="0"/>
              </a:rPr>
              <a:t>"Value of maximum element from the collection: "</a:t>
            </a:r>
            <a:r>
              <a:rPr lang="en-GB" sz="1050" b="1" i="1">
                <a:solidFill>
                  <a:srgbClr val="000000"/>
                </a:solidFill>
                <a:latin typeface="Consolas" panose="020B0609020204030204" pitchFamily="49" charset="0"/>
              </a:rPr>
              <a:t> + Collections.max(</a:t>
            </a:r>
            <a:r>
              <a:rPr lang="en-GB" sz="1050" b="1" i="1">
                <a:solidFill>
                  <a:srgbClr val="6A3E3E"/>
                </a:solidFill>
                <a:latin typeface="Consolas" panose="020B0609020204030204" pitchFamily="49" charset="0"/>
              </a:rPr>
              <a:t>list</a:t>
            </a:r>
            <a:r>
              <a:rPr lang="en-GB" sz="1050" b="1" i="1">
                <a:solidFill>
                  <a:srgbClr val="000000"/>
                </a:solidFill>
                <a:latin typeface="Consolas" panose="020B0609020204030204" pitchFamily="49" charset="0"/>
              </a:rPr>
              <a:t>));</a:t>
            </a:r>
            <a:endParaRPr lang="en-US" sz="1050">
              <a:solidFill>
                <a:srgbClr val="000000"/>
              </a:solidFill>
              <a:latin typeface="Consolas" panose="020B0609020204030204" pitchFamily="49" charset="0"/>
            </a:endParaRPr>
          </a:p>
          <a:p>
            <a:r>
              <a:rPr lang="en-US" sz="1050">
                <a:solidFill>
                  <a:srgbClr val="000000"/>
                </a:solidFill>
                <a:latin typeface="Consolas" panose="020B0609020204030204" pitchFamily="49" charset="0"/>
              </a:rPr>
              <a:t>  }</a:t>
            </a:r>
          </a:p>
          <a:p>
            <a:r>
              <a:rPr lang="en-US" sz="1050">
                <a:solidFill>
                  <a:srgbClr val="000000"/>
                </a:solidFill>
                <a:latin typeface="Consolas" panose="020B0609020204030204" pitchFamily="49" charset="0"/>
              </a:rPr>
              <a:t>}</a:t>
            </a:r>
            <a:endParaRPr lang="en-US" sz="1050"/>
          </a:p>
        </p:txBody>
      </p:sp>
    </p:spTree>
    <p:extLst>
      <p:ext uri="{BB962C8B-B14F-4D97-AF65-F5344CB8AC3E}">
        <p14:creationId xmlns:p14="http://schemas.microsoft.com/office/powerpoint/2010/main" val="25024535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Sorting in Collection</a:t>
            </a:r>
          </a:p>
        </p:txBody>
      </p:sp>
      <p:sp>
        <p:nvSpPr>
          <p:cNvPr id="3" name="Content Placeholder 2"/>
          <p:cNvSpPr>
            <a:spLocks noGrp="1"/>
          </p:cNvSpPr>
          <p:nvPr>
            <p:ph idx="1"/>
          </p:nvPr>
        </p:nvSpPr>
        <p:spPr/>
        <p:txBody>
          <a:bodyPr>
            <a:normAutofit/>
          </a:bodyPr>
          <a:lstStyle/>
          <a:p>
            <a:pPr>
              <a:spcBef>
                <a:spcPts val="600"/>
              </a:spcBef>
            </a:pPr>
            <a:r>
              <a:rPr lang="en-GB" sz="1800"/>
              <a:t>We can sort the elements of:</a:t>
            </a:r>
          </a:p>
          <a:p>
            <a:pPr lvl="1">
              <a:spcBef>
                <a:spcPts val="600"/>
              </a:spcBef>
            </a:pPr>
            <a:r>
              <a:rPr lang="en-GB" sz="1400"/>
              <a:t>String objects</a:t>
            </a:r>
          </a:p>
          <a:p>
            <a:pPr lvl="1">
              <a:spcBef>
                <a:spcPts val="600"/>
              </a:spcBef>
            </a:pPr>
            <a:r>
              <a:rPr lang="en-GB" sz="1400"/>
              <a:t>Wrapper class objects</a:t>
            </a:r>
          </a:p>
          <a:p>
            <a:pPr lvl="1">
              <a:spcBef>
                <a:spcPts val="600"/>
              </a:spcBef>
            </a:pPr>
            <a:r>
              <a:rPr lang="en-GB" sz="1400"/>
              <a:t>User-defined class objects</a:t>
            </a:r>
          </a:p>
          <a:p>
            <a:pPr marL="400050" algn="just">
              <a:spcBef>
                <a:spcPts val="600"/>
              </a:spcBef>
            </a:pPr>
            <a:r>
              <a:rPr lang="en-GB" sz="1800" b="1"/>
              <a:t>Collections</a:t>
            </a:r>
            <a:r>
              <a:rPr lang="en-GB" sz="1800"/>
              <a:t> class provides static methods for sorting the elements of a collection.</a:t>
            </a:r>
          </a:p>
          <a:p>
            <a:pPr marL="400050" algn="just">
              <a:spcBef>
                <a:spcPts val="600"/>
              </a:spcBef>
            </a:pPr>
            <a:r>
              <a:rPr lang="en-GB" sz="1800"/>
              <a:t>Example to sort string objects in reverse order</a:t>
            </a:r>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39</a:t>
            </a:fld>
            <a:endParaRPr lang="en-US"/>
          </a:p>
        </p:txBody>
      </p:sp>
      <p:sp>
        <p:nvSpPr>
          <p:cNvPr id="10" name="Rectangle 9"/>
          <p:cNvSpPr/>
          <p:nvPr/>
        </p:nvSpPr>
        <p:spPr>
          <a:xfrm>
            <a:off x="2068559" y="3005339"/>
            <a:ext cx="4959753" cy="2800767"/>
          </a:xfrm>
          <a:prstGeom prst="rect">
            <a:avLst/>
          </a:prstGeom>
          <a:solidFill>
            <a:schemeClr val="bg1">
              <a:lumMod val="95000"/>
            </a:schemeClr>
          </a:solidFill>
        </p:spPr>
        <p:txBody>
          <a:bodyPr wrap="square">
            <a:spAutoFit/>
          </a:bodyPr>
          <a:lstStyle/>
          <a:p>
            <a:r>
              <a:rPr lang="en-US" sz="1100" b="1">
                <a:solidFill>
                  <a:srgbClr val="7F0055"/>
                </a:solidFill>
                <a:latin typeface="Consolas" panose="020B0609020204030204" pitchFamily="49" charset="0"/>
              </a:rPr>
              <a:t>public</a:t>
            </a:r>
            <a:r>
              <a:rPr lang="en-US" sz="1100" b="1">
                <a:solidFill>
                  <a:srgbClr val="000000"/>
                </a:solidFill>
                <a:latin typeface="Consolas" panose="020B0609020204030204" pitchFamily="49" charset="0"/>
              </a:rPr>
              <a:t> </a:t>
            </a:r>
            <a:r>
              <a:rPr lang="en-US" sz="1100" b="1">
                <a:solidFill>
                  <a:srgbClr val="7F0055"/>
                </a:solidFill>
                <a:latin typeface="Consolas" panose="020B0609020204030204" pitchFamily="49" charset="0"/>
              </a:rPr>
              <a:t>class</a:t>
            </a:r>
            <a:r>
              <a:rPr lang="en-US" sz="1100" b="1">
                <a:solidFill>
                  <a:srgbClr val="000000"/>
                </a:solidFill>
                <a:latin typeface="Consolas" panose="020B0609020204030204" pitchFamily="49" charset="0"/>
              </a:rPr>
              <a:t> CollectionsSortExample {</a:t>
            </a:r>
          </a:p>
          <a:p>
            <a:endParaRPr lang="en-US" sz="1100">
              <a:latin typeface="Consolas" panose="020B0609020204030204" pitchFamily="49" charset="0"/>
            </a:endParaRPr>
          </a:p>
          <a:p>
            <a:r>
              <a:rPr lang="en-GB" sz="1100" b="1">
                <a:solidFill>
                  <a:srgbClr val="7F0055"/>
                </a:solidFill>
                <a:latin typeface="Consolas" panose="020B0609020204030204" pitchFamily="49" charset="0"/>
              </a:rPr>
              <a:t>public</a:t>
            </a:r>
            <a:r>
              <a:rPr lang="en-GB" sz="1100" b="1">
                <a:solidFill>
                  <a:srgbClr val="000000"/>
                </a:solidFill>
                <a:latin typeface="Consolas" panose="020B0609020204030204" pitchFamily="49" charset="0"/>
              </a:rPr>
              <a:t> </a:t>
            </a:r>
            <a:r>
              <a:rPr lang="en-GB" sz="1100" b="1">
                <a:solidFill>
                  <a:srgbClr val="7F0055"/>
                </a:solidFill>
                <a:latin typeface="Consolas" panose="020B0609020204030204" pitchFamily="49" charset="0"/>
              </a:rPr>
              <a:t>static</a:t>
            </a:r>
            <a:r>
              <a:rPr lang="en-GB" sz="1100" b="1">
                <a:solidFill>
                  <a:srgbClr val="000000"/>
                </a:solidFill>
                <a:latin typeface="Consolas" panose="020B0609020204030204" pitchFamily="49" charset="0"/>
              </a:rPr>
              <a:t> </a:t>
            </a:r>
            <a:r>
              <a:rPr lang="en-GB" sz="1100" b="1">
                <a:solidFill>
                  <a:srgbClr val="7F0055"/>
                </a:solidFill>
                <a:latin typeface="Consolas" panose="020B0609020204030204" pitchFamily="49" charset="0"/>
              </a:rPr>
              <a:t>void</a:t>
            </a:r>
            <a:r>
              <a:rPr lang="en-GB" sz="1100" b="1">
                <a:solidFill>
                  <a:srgbClr val="000000"/>
                </a:solidFill>
                <a:latin typeface="Consolas" panose="020B0609020204030204" pitchFamily="49" charset="0"/>
              </a:rPr>
              <a:t> main(String[] </a:t>
            </a:r>
            <a:r>
              <a:rPr lang="en-GB" sz="1100" b="1">
                <a:solidFill>
                  <a:srgbClr val="6A3E3E"/>
                </a:solidFill>
                <a:latin typeface="Consolas" panose="020B0609020204030204" pitchFamily="49" charset="0"/>
              </a:rPr>
              <a:t>args</a:t>
            </a:r>
            <a:r>
              <a:rPr lang="en-GB" sz="1100" b="1">
                <a:solidFill>
                  <a:srgbClr val="000000"/>
                </a:solidFill>
                <a:latin typeface="Consolas" panose="020B0609020204030204" pitchFamily="49" charset="0"/>
              </a:rPr>
              <a:t>) {</a:t>
            </a:r>
          </a:p>
          <a:p>
            <a:r>
              <a:rPr lang="en-US" sz="1100">
                <a:solidFill>
                  <a:srgbClr val="000000"/>
                </a:solidFill>
                <a:latin typeface="Consolas" panose="020B0609020204030204" pitchFamily="49" charset="0"/>
              </a:rPr>
              <a:t>    ArrayList&lt;Integer&gt; </a:t>
            </a:r>
            <a:r>
              <a:rPr lang="en-US" sz="1100">
                <a:solidFill>
                  <a:srgbClr val="6A3E3E"/>
                </a:solidFill>
                <a:latin typeface="Consolas" panose="020B0609020204030204" pitchFamily="49" charset="0"/>
              </a:rPr>
              <a:t>al</a:t>
            </a:r>
            <a:r>
              <a:rPr lang="en-US" sz="1100">
                <a:solidFill>
                  <a:srgbClr val="000000"/>
                </a:solidFill>
                <a:latin typeface="Consolas" panose="020B0609020204030204" pitchFamily="49" charset="0"/>
              </a:rPr>
              <a:t> = </a:t>
            </a:r>
            <a:r>
              <a:rPr lang="en-US" sz="1100" b="1">
                <a:solidFill>
                  <a:srgbClr val="7F0055"/>
                </a:solidFill>
                <a:latin typeface="Consolas" panose="020B0609020204030204" pitchFamily="49" charset="0"/>
              </a:rPr>
              <a:t>new</a:t>
            </a:r>
            <a:r>
              <a:rPr lang="en-US" sz="1100" b="1">
                <a:solidFill>
                  <a:srgbClr val="000000"/>
                </a:solidFill>
                <a:latin typeface="Consolas" panose="020B0609020204030204" pitchFamily="49" charset="0"/>
              </a:rPr>
              <a:t> ArrayList&lt;Integer&gt;();</a:t>
            </a:r>
          </a:p>
          <a:p>
            <a:endParaRPr lang="en-US" sz="1100">
              <a:latin typeface="Consolas" panose="020B0609020204030204" pitchFamily="49" charset="0"/>
            </a:endParaRP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al</a:t>
            </a:r>
            <a:r>
              <a:rPr lang="en-US" sz="1100">
                <a:solidFill>
                  <a:srgbClr val="000000"/>
                </a:solidFill>
                <a:latin typeface="Consolas" panose="020B0609020204030204" pitchFamily="49" charset="0"/>
              </a:rPr>
              <a:t>.add(12);</a:t>
            </a: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al</a:t>
            </a:r>
            <a:r>
              <a:rPr lang="en-US" sz="1100">
                <a:solidFill>
                  <a:srgbClr val="000000"/>
                </a:solidFill>
                <a:latin typeface="Consolas" panose="020B0609020204030204" pitchFamily="49" charset="0"/>
              </a:rPr>
              <a:t>.add(3);</a:t>
            </a: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al</a:t>
            </a:r>
            <a:r>
              <a:rPr lang="en-US" sz="1100">
                <a:solidFill>
                  <a:srgbClr val="000000"/>
                </a:solidFill>
                <a:latin typeface="Consolas" panose="020B0609020204030204" pitchFamily="49" charset="0"/>
              </a:rPr>
              <a:t>.add(6);</a:t>
            </a: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al</a:t>
            </a:r>
            <a:r>
              <a:rPr lang="en-US" sz="1100">
                <a:solidFill>
                  <a:srgbClr val="000000"/>
                </a:solidFill>
                <a:latin typeface="Consolas" panose="020B0609020204030204" pitchFamily="49" charset="0"/>
              </a:rPr>
              <a:t>.add(37);</a:t>
            </a: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al</a:t>
            </a:r>
            <a:r>
              <a:rPr lang="en-US" sz="1100">
                <a:solidFill>
                  <a:srgbClr val="000000"/>
                </a:solidFill>
                <a:latin typeface="Consolas" panose="020B0609020204030204" pitchFamily="49" charset="0"/>
              </a:rPr>
              <a:t>.add(4);</a:t>
            </a:r>
          </a:p>
          <a:p>
            <a:r>
              <a:rPr lang="en-US" sz="1100">
                <a:solidFill>
                  <a:srgbClr val="000000"/>
                </a:solidFill>
                <a:latin typeface="Consolas" panose="020B0609020204030204" pitchFamily="49" charset="0"/>
              </a:rPr>
              <a:t>    </a:t>
            </a:r>
            <a:r>
              <a:rPr lang="en-US" sz="1100">
                <a:solidFill>
                  <a:srgbClr val="6A3E3E"/>
                </a:solidFill>
                <a:latin typeface="Consolas" panose="020B0609020204030204" pitchFamily="49" charset="0"/>
              </a:rPr>
              <a:t>al</a:t>
            </a:r>
            <a:r>
              <a:rPr lang="en-US" sz="1100">
                <a:solidFill>
                  <a:srgbClr val="000000"/>
                </a:solidFill>
                <a:latin typeface="Consolas" panose="020B0609020204030204" pitchFamily="49" charset="0"/>
              </a:rPr>
              <a:t>.add(9);</a:t>
            </a:r>
          </a:p>
          <a:p>
            <a:endParaRPr lang="en-US" sz="1100">
              <a:latin typeface="Consolas" panose="020B0609020204030204" pitchFamily="49" charset="0"/>
            </a:endParaRPr>
          </a:p>
          <a:p>
            <a:r>
              <a:rPr lang="en-US" sz="1100">
                <a:solidFill>
                  <a:srgbClr val="000000"/>
                </a:solidFill>
                <a:latin typeface="Consolas" panose="020B0609020204030204" pitchFamily="49" charset="0"/>
              </a:rPr>
              <a:t>    Collections.</a:t>
            </a:r>
            <a:r>
              <a:rPr lang="en-US" sz="1100" i="1">
                <a:solidFill>
                  <a:srgbClr val="000000"/>
                </a:solidFill>
                <a:latin typeface="Consolas" panose="020B0609020204030204" pitchFamily="49" charset="0"/>
              </a:rPr>
              <a:t>sort(</a:t>
            </a:r>
            <a:r>
              <a:rPr lang="en-US" sz="1100" i="1">
                <a:solidFill>
                  <a:srgbClr val="6A3E3E"/>
                </a:solidFill>
                <a:latin typeface="Consolas" panose="020B0609020204030204" pitchFamily="49" charset="0"/>
              </a:rPr>
              <a:t>al</a:t>
            </a:r>
            <a:r>
              <a:rPr lang="en-US" sz="1100" i="1">
                <a:solidFill>
                  <a:srgbClr val="000000"/>
                </a:solidFill>
                <a:latin typeface="Consolas" panose="020B0609020204030204" pitchFamily="49" charset="0"/>
              </a:rPr>
              <a:t>, Collections.reverseOrder());</a:t>
            </a:r>
          </a:p>
          <a:p>
            <a:r>
              <a:rPr lang="en-US" sz="1100">
                <a:solidFill>
                  <a:srgbClr val="000000"/>
                </a:solidFill>
                <a:latin typeface="Consolas" panose="020B0609020204030204" pitchFamily="49" charset="0"/>
              </a:rPr>
              <a:t>    System.</a:t>
            </a:r>
            <a:r>
              <a:rPr lang="en-US" sz="1100" b="1" i="1">
                <a:solidFill>
                  <a:srgbClr val="0000C0"/>
                </a:solidFill>
                <a:latin typeface="Consolas" panose="020B0609020204030204" pitchFamily="49" charset="0"/>
              </a:rPr>
              <a:t>out</a:t>
            </a:r>
            <a:r>
              <a:rPr lang="en-US" sz="1100" b="1" i="1">
                <a:solidFill>
                  <a:srgbClr val="000000"/>
                </a:solidFill>
                <a:latin typeface="Consolas" panose="020B0609020204030204" pitchFamily="49" charset="0"/>
              </a:rPr>
              <a:t>.println(</a:t>
            </a:r>
            <a:r>
              <a:rPr lang="en-US" sz="1100" b="1" i="1">
                <a:solidFill>
                  <a:srgbClr val="6A3E3E"/>
                </a:solidFill>
                <a:latin typeface="Consolas" panose="020B0609020204030204" pitchFamily="49" charset="0"/>
              </a:rPr>
              <a:t>al</a:t>
            </a:r>
            <a:r>
              <a:rPr lang="en-US" sz="1100" b="1" i="1">
                <a:solidFill>
                  <a:srgbClr val="000000"/>
                </a:solidFill>
                <a:latin typeface="Consolas" panose="020B0609020204030204" pitchFamily="49" charset="0"/>
              </a:rPr>
              <a:t>);</a:t>
            </a:r>
          </a:p>
          <a:p>
            <a:r>
              <a:rPr lang="en-US" sz="1100">
                <a:solidFill>
                  <a:srgbClr val="000000"/>
                </a:solidFill>
                <a:latin typeface="Consolas" panose="020B0609020204030204" pitchFamily="49" charset="0"/>
              </a:rPr>
              <a:t>  }</a:t>
            </a:r>
            <a:endParaRPr lang="en-US" sz="1100">
              <a:latin typeface="Consolas" panose="020B0609020204030204" pitchFamily="49" charset="0"/>
            </a:endParaRPr>
          </a:p>
          <a:p>
            <a:r>
              <a:rPr lang="en-US" sz="1100">
                <a:solidFill>
                  <a:srgbClr val="000000"/>
                </a:solidFill>
                <a:latin typeface="Consolas" panose="020B0609020204030204" pitchFamily="49" charset="0"/>
              </a:rPr>
              <a:t>}</a:t>
            </a:r>
            <a:endParaRPr lang="en-US" sz="1100"/>
          </a:p>
        </p:txBody>
      </p:sp>
      <p:sp>
        <p:nvSpPr>
          <p:cNvPr id="11" name="Rectangle 10"/>
          <p:cNvSpPr/>
          <p:nvPr/>
        </p:nvSpPr>
        <p:spPr>
          <a:xfrm>
            <a:off x="576906" y="5947186"/>
            <a:ext cx="3586238" cy="369332"/>
          </a:xfrm>
          <a:prstGeom prst="rect">
            <a:avLst/>
          </a:prstGeom>
        </p:spPr>
        <p:txBody>
          <a:bodyPr wrap="none">
            <a:spAutoFit/>
          </a:bodyPr>
          <a:lstStyle/>
          <a:p>
            <a:r>
              <a:rPr lang="en-US" sz="1600" b="1">
                <a:solidFill>
                  <a:srgbClr val="000000"/>
                </a:solidFill>
                <a:latin typeface="Arial" panose="020B0604020202020204" pitchFamily="34" charset="0"/>
                <a:cs typeface="Arial" panose="020B0604020202020204" pitchFamily="34" charset="0"/>
              </a:rPr>
              <a:t>Output:</a:t>
            </a:r>
            <a:r>
              <a:rPr lang="en-US">
                <a:solidFill>
                  <a:srgbClr val="000000"/>
                </a:solidFill>
                <a:latin typeface="Consolas" panose="020B0609020204030204" pitchFamily="49" charset="0"/>
              </a:rPr>
              <a:t> [37, 12, 9, 6, 4, 3]</a:t>
            </a:r>
          </a:p>
        </p:txBody>
      </p:sp>
    </p:spTree>
    <p:extLst>
      <p:ext uri="{BB962C8B-B14F-4D97-AF65-F5344CB8AC3E}">
        <p14:creationId xmlns:p14="http://schemas.microsoft.com/office/powerpoint/2010/main" val="153085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Set Collection</a:t>
            </a:r>
            <a:endParaRPr lang="en-US"/>
          </a:p>
        </p:txBody>
      </p:sp>
      <p:sp>
        <p:nvSpPr>
          <p:cNvPr id="7" name="Text Placeholder 6"/>
          <p:cNvSpPr>
            <a:spLocks noGrp="1"/>
          </p:cNvSpPr>
          <p:nvPr>
            <p:ph type="body" idx="1"/>
          </p:nvPr>
        </p:nvSpPr>
        <p:spPr/>
        <p:txBody>
          <a:bodyPr/>
          <a:lstStyle/>
          <a:p>
            <a:r>
              <a:rPr lang="en-GB"/>
              <a:t>Section 1</a:t>
            </a:r>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4</a:t>
            </a:fld>
            <a:endParaRPr lang="en-US"/>
          </a:p>
        </p:txBody>
      </p:sp>
    </p:spTree>
    <p:extLst>
      <p:ext uri="{BB962C8B-B14F-4D97-AF65-F5344CB8AC3E}">
        <p14:creationId xmlns:p14="http://schemas.microsoft.com/office/powerpoint/2010/main" val="41091370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a:t>Sorting user-defined class objects</a:t>
            </a:r>
            <a:endParaRPr lang="en-US" sz="3200"/>
          </a:p>
        </p:txBody>
      </p:sp>
      <p:sp>
        <p:nvSpPr>
          <p:cNvPr id="3" name="Content Placeholder 2"/>
          <p:cNvSpPr>
            <a:spLocks noGrp="1"/>
          </p:cNvSpPr>
          <p:nvPr>
            <p:ph idx="1"/>
          </p:nvPr>
        </p:nvSpPr>
        <p:spPr>
          <a:xfrm>
            <a:off x="191411" y="778566"/>
            <a:ext cx="8714050" cy="5436704"/>
          </a:xfrm>
        </p:spPr>
        <p:txBody>
          <a:bodyPr>
            <a:noAutofit/>
          </a:bodyPr>
          <a:lstStyle/>
          <a:p>
            <a:pPr algn="just">
              <a:spcBef>
                <a:spcPts val="1200"/>
              </a:spcBef>
            </a:pPr>
            <a:r>
              <a:rPr lang="vi-VN" altLang="en-US" sz="1800" b="1">
                <a:solidFill>
                  <a:srgbClr val="000000"/>
                </a:solidFill>
                <a:latin typeface="+mn-lt"/>
              </a:rPr>
              <a:t>Comparable</a:t>
            </a:r>
            <a:r>
              <a:rPr lang="vi-VN" altLang="en-US" sz="1800">
                <a:solidFill>
                  <a:srgbClr val="000000"/>
                </a:solidFill>
                <a:latin typeface="+mn-lt"/>
              </a:rPr>
              <a:t> and </a:t>
            </a:r>
            <a:r>
              <a:rPr lang="vi-VN" altLang="en-US" sz="1800" b="1">
                <a:solidFill>
                  <a:srgbClr val="000000"/>
                </a:solidFill>
                <a:latin typeface="+mn-lt"/>
              </a:rPr>
              <a:t>Comparator</a:t>
            </a:r>
            <a:r>
              <a:rPr lang="vi-VN" altLang="en-US" sz="1800">
                <a:solidFill>
                  <a:srgbClr val="000000"/>
                </a:solidFill>
                <a:latin typeface="+mn-lt"/>
              </a:rPr>
              <a:t> both are interfaces and can be used to sort collection elements.</a:t>
            </a:r>
            <a:endParaRPr lang="en-GB" altLang="en-US" sz="1800">
              <a:solidFill>
                <a:srgbClr val="000000"/>
              </a:solidFill>
              <a:latin typeface="+mn-lt"/>
            </a:endParaRPr>
          </a:p>
          <a:p>
            <a:pPr algn="just">
              <a:spcBef>
                <a:spcPts val="1200"/>
              </a:spcBef>
            </a:pPr>
            <a:r>
              <a:rPr lang="en-GB" altLang="en-US" sz="1800">
                <a:latin typeface="+mn-lt"/>
              </a:rPr>
              <a:t>They are used to order the objects of the user-defined class. These interfaces are found in </a:t>
            </a:r>
            <a:r>
              <a:rPr lang="en-GB" altLang="en-US" sz="1800" b="1">
                <a:latin typeface="+mn-lt"/>
              </a:rPr>
              <a:t>java.lang</a:t>
            </a:r>
            <a:r>
              <a:rPr lang="en-GB" altLang="en-US" sz="1800">
                <a:latin typeface="+mn-lt"/>
              </a:rPr>
              <a:t> package.</a:t>
            </a:r>
          </a:p>
          <a:p>
            <a:pPr algn="just">
              <a:spcBef>
                <a:spcPts val="1200"/>
              </a:spcBef>
            </a:pPr>
            <a:r>
              <a:rPr lang="vi-VN" altLang="en-US" sz="1800" b="1">
                <a:solidFill>
                  <a:srgbClr val="000000"/>
                </a:solidFill>
                <a:latin typeface="+mn-lt"/>
              </a:rPr>
              <a:t>Comparable</a:t>
            </a:r>
            <a:r>
              <a:rPr lang="en-GB" altLang="en-US" sz="1800" b="1">
                <a:solidFill>
                  <a:srgbClr val="000000"/>
                </a:solidFill>
                <a:latin typeface="+mn-lt"/>
              </a:rPr>
              <a:t>.</a:t>
            </a:r>
            <a:r>
              <a:rPr lang="en-GB" altLang="en-US" sz="1800" b="1">
                <a:latin typeface="+mn-lt"/>
              </a:rPr>
              <a:t>compareTo(Object obj)</a:t>
            </a:r>
            <a:r>
              <a:rPr lang="en-GB" altLang="en-US" sz="1800">
                <a:latin typeface="+mn-lt"/>
              </a:rPr>
              <a:t> method: It is used to compare the current object with the specified object.</a:t>
            </a:r>
            <a:endParaRPr lang="en-GB" altLang="en-US" sz="2000">
              <a:latin typeface="+mn-lt"/>
            </a:endParaRPr>
          </a:p>
          <a:p>
            <a:pPr lvl="1" algn="just">
              <a:spcBef>
                <a:spcPts val="1200"/>
              </a:spcBef>
            </a:pPr>
            <a:r>
              <a:rPr lang="en-GB" altLang="en-US" sz="1600">
                <a:latin typeface="+mn-lt"/>
              </a:rPr>
              <a:t>positive integer, if the current object is greater than the specified object.</a:t>
            </a:r>
          </a:p>
          <a:p>
            <a:pPr lvl="1" algn="just">
              <a:spcBef>
                <a:spcPts val="1200"/>
              </a:spcBef>
            </a:pPr>
            <a:r>
              <a:rPr lang="en-GB" altLang="en-US" sz="1600">
                <a:latin typeface="+mn-lt"/>
              </a:rPr>
              <a:t>negative integer, if the current object is less than the specified object.</a:t>
            </a:r>
          </a:p>
          <a:p>
            <a:pPr lvl="1" algn="just">
              <a:spcBef>
                <a:spcPts val="1200"/>
              </a:spcBef>
            </a:pPr>
            <a:r>
              <a:rPr lang="en-GB" altLang="en-US" sz="1600">
                <a:latin typeface="+mn-lt"/>
              </a:rPr>
              <a:t>zero, if the current object is equal to the specified object.</a:t>
            </a:r>
          </a:p>
          <a:p>
            <a:pPr algn="just">
              <a:spcBef>
                <a:spcPts val="1200"/>
              </a:spcBef>
            </a:pPr>
            <a:r>
              <a:rPr lang="en-GB" sz="1800" b="1">
                <a:latin typeface="+mn-lt"/>
              </a:rPr>
              <a:t>Comparator</a:t>
            </a:r>
            <a:r>
              <a:rPr lang="en-GB" sz="1800">
                <a:latin typeface="+mn-lt"/>
              </a:rPr>
              <a:t> contains 2 methods </a:t>
            </a:r>
            <a:r>
              <a:rPr lang="en-GB" sz="1800" b="1">
                <a:latin typeface="+mn-lt"/>
              </a:rPr>
              <a:t>compare(Object obj1,Object obj2)</a:t>
            </a:r>
            <a:r>
              <a:rPr lang="en-GB" sz="1800">
                <a:latin typeface="+mn-lt"/>
              </a:rPr>
              <a:t> and </a:t>
            </a:r>
            <a:r>
              <a:rPr lang="en-GB" sz="1800" b="1">
                <a:latin typeface="+mn-lt"/>
              </a:rPr>
              <a:t>equals(Object element)</a:t>
            </a:r>
            <a:r>
              <a:rPr lang="en-GB" sz="1800">
                <a:latin typeface="+mn-lt"/>
              </a:rPr>
              <a:t>.</a:t>
            </a:r>
          </a:p>
          <a:p>
            <a:pPr algn="just">
              <a:spcBef>
                <a:spcPts val="1200"/>
              </a:spcBef>
            </a:pPr>
            <a:endParaRPr lang="en-US" sz="1800">
              <a:latin typeface="+mn-lt"/>
            </a:endParaRPr>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40</a:t>
            </a:fld>
            <a:endParaRPr lang="en-US"/>
          </a:p>
        </p:txBody>
      </p:sp>
    </p:spTree>
    <p:extLst>
      <p:ext uri="{BB962C8B-B14F-4D97-AF65-F5344CB8AC3E}">
        <p14:creationId xmlns:p14="http://schemas.microsoft.com/office/powerpoint/2010/main" val="27630314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normAutofit/>
          </a:bodyPr>
          <a:lstStyle/>
          <a:p>
            <a:pPr eaLnBrk="1" hangingPunct="1"/>
            <a:r>
              <a:rPr lang="en-US" altLang="en-US"/>
              <a:t>ArrayList: Sort by Arrays</a:t>
            </a:r>
          </a:p>
        </p:txBody>
      </p:sp>
      <p:sp>
        <p:nvSpPr>
          <p:cNvPr id="112643" name="Content Placeholder 2"/>
          <p:cNvSpPr>
            <a:spLocks noGrp="1"/>
          </p:cNvSpPr>
          <p:nvPr>
            <p:ph idx="1"/>
          </p:nvPr>
        </p:nvSpPr>
        <p:spPr/>
        <p:txBody>
          <a:bodyPr/>
          <a:lstStyle/>
          <a:p>
            <a:pPr eaLnBrk="1" hangingPunct="1">
              <a:buFont typeface="Wingdings" panose="05000000000000000000" pitchFamily="2" charset="2"/>
              <a:buNone/>
            </a:pPr>
            <a:r>
              <a:rPr lang="en-US" altLang="en-US" sz="1600">
                <a:solidFill>
                  <a:srgbClr val="800080"/>
                </a:solidFill>
                <a:latin typeface="Courier New" panose="02070309020205020404" pitchFamily="49" charset="0"/>
                <a:cs typeface="Courier New" panose="02070309020205020404" pitchFamily="49" charset="0"/>
              </a:rPr>
              <a:t>class</a:t>
            </a:r>
            <a:r>
              <a:rPr lang="en-US" altLang="en-US" sz="1600">
                <a:latin typeface="Courier New" panose="02070309020205020404" pitchFamily="49" charset="0"/>
                <a:cs typeface="Courier New" panose="02070309020205020404" pitchFamily="49" charset="0"/>
              </a:rPr>
              <a:t> A </a:t>
            </a:r>
            <a:r>
              <a:rPr lang="en-US" altLang="en-US" sz="1600">
                <a:solidFill>
                  <a:srgbClr val="800080"/>
                </a:solidFill>
                <a:latin typeface="Courier New" panose="02070309020205020404" pitchFamily="49" charset="0"/>
                <a:cs typeface="Courier New" panose="02070309020205020404" pitchFamily="49" charset="0"/>
              </a:rPr>
              <a:t>implements</a:t>
            </a:r>
            <a:r>
              <a:rPr lang="en-US" altLang="en-US" sz="1600">
                <a:latin typeface="Courier New" panose="02070309020205020404" pitchFamily="49" charset="0"/>
                <a:cs typeface="Courier New" panose="02070309020205020404" pitchFamily="49" charset="0"/>
              </a:rPr>
              <a:t> Comparable&lt;A&gt;{    </a:t>
            </a:r>
            <a:r>
              <a:rPr lang="en-US" altLang="en-US" sz="1600">
                <a:solidFill>
                  <a:srgbClr val="008000"/>
                </a:solidFill>
                <a:latin typeface="Courier New" panose="02070309020205020404" pitchFamily="49" charset="0"/>
                <a:cs typeface="Courier New" panose="02070309020205020404" pitchFamily="49" charset="0"/>
              </a:rPr>
              <a:t>// implement Comparable&lt;T&gt;</a:t>
            </a:r>
          </a:p>
          <a:p>
            <a:pPr eaLnBrk="1" hangingPunct="1">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a:t>
            </a:r>
            <a:r>
              <a:rPr lang="en-US" altLang="en-US" sz="1600">
                <a:solidFill>
                  <a:srgbClr val="800080"/>
                </a:solidFill>
                <a:latin typeface="Courier New" panose="02070309020205020404" pitchFamily="49" charset="0"/>
                <a:cs typeface="Courier New" panose="02070309020205020404" pitchFamily="49" charset="0"/>
              </a:rPr>
              <a:t>int</a:t>
            </a:r>
            <a:r>
              <a:rPr lang="en-US" altLang="en-US" sz="1600">
                <a:latin typeface="Courier New" panose="02070309020205020404" pitchFamily="49" charset="0"/>
                <a:cs typeface="Courier New" panose="02070309020205020404" pitchFamily="49" charset="0"/>
              </a:rPr>
              <a:t> i;</a:t>
            </a:r>
          </a:p>
          <a:p>
            <a:pPr eaLnBrk="1" hangingPunct="1">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a:t>
            </a:r>
            <a:r>
              <a:rPr lang="en-US" altLang="en-US" sz="1600">
                <a:solidFill>
                  <a:srgbClr val="800080"/>
                </a:solidFill>
                <a:latin typeface="Courier New" panose="02070309020205020404" pitchFamily="49" charset="0"/>
                <a:cs typeface="Courier New" panose="02070309020205020404" pitchFamily="49" charset="0"/>
              </a:rPr>
              <a:t>public int </a:t>
            </a:r>
            <a:r>
              <a:rPr lang="en-US" altLang="en-US" sz="1600">
                <a:latin typeface="Courier New" panose="02070309020205020404" pitchFamily="49" charset="0"/>
                <a:cs typeface="Courier New" panose="02070309020205020404" pitchFamily="49" charset="0"/>
              </a:rPr>
              <a:t>compareTo(A another){  </a:t>
            </a:r>
            <a:r>
              <a:rPr lang="en-US" altLang="en-US" sz="1600">
                <a:solidFill>
                  <a:srgbClr val="008000"/>
                </a:solidFill>
                <a:latin typeface="Courier New" panose="02070309020205020404" pitchFamily="49" charset="0"/>
                <a:cs typeface="Courier New" panose="02070309020205020404" pitchFamily="49" charset="0"/>
              </a:rPr>
              <a:t>// implement compareTo(T t)</a:t>
            </a:r>
          </a:p>
          <a:p>
            <a:pPr eaLnBrk="1" hangingPunct="1">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a:t>
            </a:r>
            <a:r>
              <a:rPr lang="en-US" altLang="en-US" sz="1600">
                <a:solidFill>
                  <a:srgbClr val="800080"/>
                </a:solidFill>
                <a:latin typeface="Courier New" panose="02070309020205020404" pitchFamily="49" charset="0"/>
                <a:cs typeface="Courier New" panose="02070309020205020404" pitchFamily="49" charset="0"/>
              </a:rPr>
              <a:t>if</a:t>
            </a:r>
            <a:r>
              <a:rPr lang="en-US" altLang="en-US" sz="1600">
                <a:latin typeface="Courier New" panose="02070309020205020404" pitchFamily="49" charset="0"/>
                <a:cs typeface="Courier New" panose="02070309020205020404" pitchFamily="49" charset="0"/>
              </a:rPr>
              <a:t> (i == another.i) </a:t>
            </a:r>
            <a:r>
              <a:rPr lang="en-US" altLang="en-US" sz="1600">
                <a:solidFill>
                  <a:srgbClr val="800080"/>
                </a:solidFill>
                <a:latin typeface="Courier New" panose="02070309020205020404" pitchFamily="49" charset="0"/>
                <a:cs typeface="Courier New" panose="02070309020205020404" pitchFamily="49" charset="0"/>
              </a:rPr>
              <a:t>return </a:t>
            </a:r>
            <a:r>
              <a:rPr lang="en-US" altLang="en-US" sz="1600">
                <a:latin typeface="Courier New" panose="02070309020205020404" pitchFamily="49" charset="0"/>
                <a:cs typeface="Courier New" panose="02070309020205020404" pitchFamily="49" charset="0"/>
              </a:rPr>
              <a:t>0;</a:t>
            </a:r>
          </a:p>
          <a:p>
            <a:pPr eaLnBrk="1" hangingPunct="1">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a:t>
            </a:r>
            <a:r>
              <a:rPr lang="en-US" altLang="en-US" sz="1600">
                <a:solidFill>
                  <a:srgbClr val="800080"/>
                </a:solidFill>
                <a:latin typeface="Courier New" panose="02070309020205020404" pitchFamily="49" charset="0"/>
                <a:cs typeface="Courier New" panose="02070309020205020404" pitchFamily="49" charset="0"/>
              </a:rPr>
              <a:t>if</a:t>
            </a:r>
            <a:r>
              <a:rPr lang="en-US" altLang="en-US" sz="1600">
                <a:latin typeface="Courier New" panose="02070309020205020404" pitchFamily="49" charset="0"/>
                <a:cs typeface="Courier New" panose="02070309020205020404" pitchFamily="49" charset="0"/>
              </a:rPr>
              <a:t> (i &lt; another.i) </a:t>
            </a:r>
            <a:r>
              <a:rPr lang="en-US" altLang="en-US" sz="1600">
                <a:solidFill>
                  <a:srgbClr val="800080"/>
                </a:solidFill>
                <a:latin typeface="Courier New" panose="02070309020205020404" pitchFamily="49" charset="0"/>
                <a:cs typeface="Courier New" panose="02070309020205020404" pitchFamily="49" charset="0"/>
              </a:rPr>
              <a:t>return </a:t>
            </a:r>
            <a:r>
              <a:rPr lang="en-US" altLang="en-US" sz="1600">
                <a:latin typeface="Courier New" panose="02070309020205020404" pitchFamily="49" charset="0"/>
                <a:cs typeface="Courier New" panose="02070309020205020404" pitchFamily="49" charset="0"/>
              </a:rPr>
              <a:t>-1;</a:t>
            </a:r>
          </a:p>
          <a:p>
            <a:pPr eaLnBrk="1" hangingPunct="1">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a:t>
            </a:r>
            <a:r>
              <a:rPr lang="en-US" altLang="en-US" sz="1600">
                <a:solidFill>
                  <a:srgbClr val="800080"/>
                </a:solidFill>
                <a:latin typeface="Courier New" panose="02070309020205020404" pitchFamily="49" charset="0"/>
                <a:cs typeface="Courier New" panose="02070309020205020404" pitchFamily="49" charset="0"/>
              </a:rPr>
              <a:t>return</a:t>
            </a:r>
            <a:r>
              <a:rPr lang="en-US" altLang="en-US" sz="1600">
                <a:latin typeface="Courier New" panose="02070309020205020404" pitchFamily="49" charset="0"/>
                <a:cs typeface="Courier New" panose="02070309020205020404" pitchFamily="49" charset="0"/>
              </a:rPr>
              <a:t> 1;</a:t>
            </a:r>
          </a:p>
          <a:p>
            <a:pPr eaLnBrk="1" hangingPunct="1">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a:t>
            </a:r>
          </a:p>
          <a:p>
            <a:pPr eaLnBrk="1" hangingPunct="1">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a:t>
            </a:r>
          </a:p>
          <a:p>
            <a:pPr eaLnBrk="1" hangingPunct="1">
              <a:buFont typeface="Wingdings" panose="05000000000000000000" pitchFamily="2" charset="2"/>
              <a:buNone/>
            </a:pPr>
            <a:endParaRPr lang="en-US" altLang="en-US" sz="160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Object[] arA = alA.toArray();        </a:t>
            </a:r>
            <a:r>
              <a:rPr lang="en-US" altLang="en-US" sz="1600">
                <a:solidFill>
                  <a:srgbClr val="008000"/>
                </a:solidFill>
                <a:latin typeface="Courier New" panose="02070309020205020404" pitchFamily="49" charset="0"/>
                <a:cs typeface="Courier New" panose="02070309020205020404" pitchFamily="49" charset="0"/>
              </a:rPr>
              <a:t>// convert to array</a:t>
            </a:r>
          </a:p>
          <a:p>
            <a:pPr eaLnBrk="1" hangingPunct="1">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Arrays.sort(arA);                    </a:t>
            </a:r>
            <a:r>
              <a:rPr lang="en-US" altLang="en-US" sz="1600">
                <a:solidFill>
                  <a:srgbClr val="008000"/>
                </a:solidFill>
                <a:latin typeface="Courier New" panose="02070309020205020404" pitchFamily="49" charset="0"/>
                <a:cs typeface="Courier New" panose="02070309020205020404" pitchFamily="49" charset="0"/>
              </a:rPr>
              <a:t>// using Arrays.sort</a:t>
            </a:r>
          </a:p>
          <a:p>
            <a:pPr eaLnBrk="1" hangingPunct="1">
              <a:buFont typeface="Wingdings" panose="05000000000000000000" pitchFamily="2" charset="2"/>
              <a:buNone/>
            </a:pPr>
            <a:r>
              <a:rPr lang="en-US" altLang="en-US" sz="1600">
                <a:solidFill>
                  <a:srgbClr val="800080"/>
                </a:solidFill>
                <a:latin typeface="Courier New" panose="02070309020205020404" pitchFamily="49" charset="0"/>
                <a:cs typeface="Courier New" panose="02070309020205020404" pitchFamily="49" charset="0"/>
              </a:rPr>
              <a:t>for</a:t>
            </a:r>
            <a:r>
              <a:rPr lang="en-US" altLang="en-US" sz="1600">
                <a:latin typeface="Courier New" panose="02070309020205020404" pitchFamily="49" charset="0"/>
                <a:cs typeface="Courier New" panose="02070309020205020404" pitchFamily="49" charset="0"/>
              </a:rPr>
              <a:t> (Object a: arA){</a:t>
            </a:r>
          </a:p>
          <a:p>
            <a:pPr eaLnBrk="1" hangingPunct="1">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A a1 = (A)a;                      </a:t>
            </a:r>
            <a:r>
              <a:rPr lang="en-US" altLang="en-US" sz="1600">
                <a:solidFill>
                  <a:srgbClr val="008000"/>
                </a:solidFill>
                <a:latin typeface="Courier New" panose="02070309020205020404" pitchFamily="49" charset="0"/>
                <a:cs typeface="Courier New" panose="02070309020205020404" pitchFamily="49" charset="0"/>
              </a:rPr>
              <a:t>// revert to original type</a:t>
            </a:r>
          </a:p>
          <a:p>
            <a:pPr eaLnBrk="1" hangingPunct="1">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   System.out.println(a1.i);</a:t>
            </a:r>
          </a:p>
          <a:p>
            <a:pPr eaLnBrk="1" hangingPunct="1">
              <a:buFont typeface="Wingdings" panose="05000000000000000000" pitchFamily="2" charset="2"/>
              <a:buNone/>
            </a:pPr>
            <a:r>
              <a:rPr lang="en-US" altLang="en-US" sz="1600">
                <a:latin typeface="Courier New" panose="02070309020205020404" pitchFamily="49" charset="0"/>
                <a:cs typeface="Courier New" panose="02070309020205020404" pitchFamily="49" charset="0"/>
              </a:rPr>
              <a:t>}</a:t>
            </a:r>
          </a:p>
        </p:txBody>
      </p:sp>
      <p:sp>
        <p:nvSpPr>
          <p:cNvPr id="2" name="Footer Placeholder 1"/>
          <p:cNvSpPr>
            <a:spLocks noGrp="1"/>
          </p:cNvSpPr>
          <p:nvPr>
            <p:ph type="ftr" sz="quarter" idx="11"/>
          </p:nvPr>
        </p:nvSpPr>
        <p:spPr/>
        <p:txBody>
          <a:bodyPr/>
          <a:lstStyle/>
          <a:p>
            <a:r>
              <a:rPr lang="en-US"/>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41</a:t>
            </a:fld>
            <a:endParaRPr lang="en-US"/>
          </a:p>
        </p:txBody>
      </p:sp>
    </p:spTree>
    <p:extLst>
      <p:ext uri="{BB962C8B-B14F-4D97-AF65-F5344CB8AC3E}">
        <p14:creationId xmlns:p14="http://schemas.microsoft.com/office/powerpoint/2010/main" val="3639495640"/>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a:t>Sorting user-defined class objects</a:t>
            </a:r>
            <a:endParaRPr lang="en-US" sz="3200"/>
          </a:p>
        </p:txBody>
      </p:sp>
      <p:sp>
        <p:nvSpPr>
          <p:cNvPr id="3" name="Content Placeholder 2"/>
          <p:cNvSpPr>
            <a:spLocks noGrp="1"/>
          </p:cNvSpPr>
          <p:nvPr>
            <p:ph idx="1"/>
          </p:nvPr>
        </p:nvSpPr>
        <p:spPr/>
        <p:txBody>
          <a:bodyPr>
            <a:normAutofit/>
          </a:bodyPr>
          <a:lstStyle/>
          <a:p>
            <a:r>
              <a:rPr lang="en-GB" sz="1600" b="1"/>
              <a:t>Example:</a:t>
            </a:r>
            <a:endParaRPr lang="en-US" sz="2000" b="1"/>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42</a:t>
            </a:fld>
            <a:endParaRPr lang="en-US"/>
          </a:p>
        </p:txBody>
      </p:sp>
      <p:sp>
        <p:nvSpPr>
          <p:cNvPr id="6" name="Rectangle 5"/>
          <p:cNvSpPr/>
          <p:nvPr/>
        </p:nvSpPr>
        <p:spPr>
          <a:xfrm>
            <a:off x="1394926" y="1071728"/>
            <a:ext cx="6328040" cy="5350094"/>
          </a:xfrm>
          <a:prstGeom prst="rect">
            <a:avLst/>
          </a:prstGeom>
          <a:solidFill>
            <a:schemeClr val="bg1">
              <a:lumMod val="95000"/>
            </a:schemeClr>
          </a:solidFill>
        </p:spPr>
        <p:txBody>
          <a:bodyPr wrap="square">
            <a:noAutofit/>
          </a:bodyPr>
          <a:lstStyle/>
          <a:p>
            <a:r>
              <a:rPr lang="en-US" sz="1200" b="1">
                <a:solidFill>
                  <a:srgbClr val="7F0055"/>
                </a:solidFill>
                <a:latin typeface="Consolas" panose="020B0609020204030204" pitchFamily="49" charset="0"/>
              </a:rPr>
              <a:t>public</a:t>
            </a:r>
            <a:r>
              <a:rPr lang="en-US" sz="1200" b="1">
                <a:solidFill>
                  <a:srgbClr val="000000"/>
                </a:solidFill>
                <a:latin typeface="Consolas" panose="020B0609020204030204" pitchFamily="49" charset="0"/>
              </a:rPr>
              <a:t> </a:t>
            </a:r>
            <a:r>
              <a:rPr lang="en-US" sz="1200" b="1">
                <a:solidFill>
                  <a:srgbClr val="7F0055"/>
                </a:solidFill>
                <a:latin typeface="Consolas" panose="020B0609020204030204" pitchFamily="49" charset="0"/>
              </a:rPr>
              <a:t>class</a:t>
            </a:r>
            <a:r>
              <a:rPr lang="en-US" sz="1200" b="1">
                <a:solidFill>
                  <a:srgbClr val="000000"/>
                </a:solidFill>
                <a:latin typeface="Consolas" panose="020B0609020204030204" pitchFamily="49" charset="0"/>
              </a:rPr>
              <a:t> Course {</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private</a:t>
            </a:r>
            <a:r>
              <a:rPr lang="en-US" sz="1200" b="1">
                <a:solidFill>
                  <a:srgbClr val="000000"/>
                </a:solidFill>
                <a:latin typeface="Consolas" panose="020B0609020204030204" pitchFamily="49" charset="0"/>
              </a:rPr>
              <a:t> String </a:t>
            </a:r>
            <a:r>
              <a:rPr lang="en-US" sz="1200" b="1">
                <a:solidFill>
                  <a:srgbClr val="0000C0"/>
                </a:solidFill>
                <a:latin typeface="Consolas" panose="020B0609020204030204" pitchFamily="49" charset="0"/>
              </a:rPr>
              <a:t>courseId</a:t>
            </a:r>
            <a:r>
              <a:rPr lang="en-US" sz="1200" b="1">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private</a:t>
            </a:r>
            <a:r>
              <a:rPr lang="en-US" sz="1200" b="1">
                <a:solidFill>
                  <a:srgbClr val="000000"/>
                </a:solidFill>
                <a:latin typeface="Consolas" panose="020B0609020204030204" pitchFamily="49" charset="0"/>
              </a:rPr>
              <a:t> String </a:t>
            </a:r>
            <a:r>
              <a:rPr lang="en-US" sz="1200" b="1">
                <a:solidFill>
                  <a:srgbClr val="0000C0"/>
                </a:solidFill>
                <a:latin typeface="Consolas" panose="020B0609020204030204" pitchFamily="49" charset="0"/>
              </a:rPr>
              <a:t>subjectId</a:t>
            </a:r>
            <a:r>
              <a:rPr lang="en-US" sz="1200" b="1">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private</a:t>
            </a:r>
            <a:r>
              <a:rPr lang="en-US" sz="1200" b="1">
                <a:solidFill>
                  <a:srgbClr val="000000"/>
                </a:solidFill>
                <a:latin typeface="Consolas" panose="020B0609020204030204" pitchFamily="49" charset="0"/>
              </a:rPr>
              <a:t> String </a:t>
            </a:r>
            <a:r>
              <a:rPr lang="en-US" sz="1200" b="1">
                <a:solidFill>
                  <a:srgbClr val="0000C0"/>
                </a:solidFill>
                <a:latin typeface="Consolas" panose="020B0609020204030204" pitchFamily="49" charset="0"/>
              </a:rPr>
              <a:t>courseCode</a:t>
            </a:r>
            <a:r>
              <a:rPr lang="en-US" sz="1200" b="1">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private</a:t>
            </a:r>
            <a:r>
              <a:rPr lang="en-US" sz="1200" b="1">
                <a:solidFill>
                  <a:srgbClr val="000000"/>
                </a:solidFill>
                <a:latin typeface="Consolas" panose="020B0609020204030204" pitchFamily="49" charset="0"/>
              </a:rPr>
              <a:t> String </a:t>
            </a:r>
            <a:r>
              <a:rPr lang="en-US" sz="1200" b="1">
                <a:solidFill>
                  <a:srgbClr val="0000C0"/>
                </a:solidFill>
                <a:latin typeface="Consolas" panose="020B0609020204030204" pitchFamily="49" charset="0"/>
              </a:rPr>
              <a:t>courseTitle</a:t>
            </a:r>
            <a:r>
              <a:rPr lang="en-US" sz="1200" b="1">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private</a:t>
            </a:r>
            <a:r>
              <a:rPr lang="en-US" sz="1200" b="1">
                <a:solidFill>
                  <a:srgbClr val="000000"/>
                </a:solidFill>
                <a:latin typeface="Consolas" panose="020B0609020204030204" pitchFamily="49" charset="0"/>
              </a:rPr>
              <a:t> </a:t>
            </a:r>
            <a:r>
              <a:rPr lang="en-US" sz="1200" b="1">
                <a:solidFill>
                  <a:srgbClr val="7F0055"/>
                </a:solidFill>
                <a:latin typeface="Consolas" panose="020B0609020204030204" pitchFamily="49" charset="0"/>
              </a:rPr>
              <a:t>int</a:t>
            </a:r>
            <a:r>
              <a:rPr lang="en-US" sz="1200" b="1">
                <a:solidFill>
                  <a:srgbClr val="000000"/>
                </a:solidFill>
                <a:latin typeface="Consolas" panose="020B0609020204030204" pitchFamily="49" charset="0"/>
              </a:rPr>
              <a:t> </a:t>
            </a:r>
            <a:r>
              <a:rPr lang="en-US" sz="1200" b="1">
                <a:solidFill>
                  <a:srgbClr val="0000C0"/>
                </a:solidFill>
                <a:latin typeface="Consolas" panose="020B0609020204030204" pitchFamily="49" charset="0"/>
              </a:rPr>
              <a:t>numOfCredits</a:t>
            </a:r>
            <a:r>
              <a:rPr lang="en-US" sz="1200" b="1">
                <a:solidFill>
                  <a:srgbClr val="000000"/>
                </a:solidFill>
                <a:latin typeface="Consolas" panose="020B0609020204030204" pitchFamily="49" charset="0"/>
              </a:rPr>
              <a:t>;</a:t>
            </a:r>
          </a:p>
          <a:p>
            <a:endParaRPr lang="en-US" sz="1200">
              <a:latin typeface="Consolas" panose="020B0609020204030204" pitchFamily="49" charset="0"/>
            </a:endParaRP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public</a:t>
            </a:r>
            <a:r>
              <a:rPr lang="en-US" sz="1200" b="1">
                <a:solidFill>
                  <a:srgbClr val="000000"/>
                </a:solidFill>
                <a:latin typeface="Consolas" panose="020B0609020204030204" pitchFamily="49" charset="0"/>
              </a:rPr>
              <a:t> Course() {</a:t>
            </a:r>
          </a:p>
          <a:p>
            <a:endParaRPr lang="en-US" sz="1200" b="1">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p>
          <a:p>
            <a:endParaRPr lang="en-US" sz="500">
              <a:latin typeface="Consolas" panose="020B0609020204030204" pitchFamily="49" charset="0"/>
            </a:endParaRPr>
          </a:p>
          <a:p>
            <a:r>
              <a:rPr lang="en-GB" sz="1200">
                <a:solidFill>
                  <a:srgbClr val="000000"/>
                </a:solidFill>
                <a:latin typeface="Consolas" panose="020B0609020204030204" pitchFamily="49" charset="0"/>
              </a:rPr>
              <a:t>  </a:t>
            </a:r>
            <a:r>
              <a:rPr lang="en-GB" sz="1200" b="1">
                <a:solidFill>
                  <a:srgbClr val="7F0055"/>
                </a:solidFill>
                <a:latin typeface="Consolas" panose="020B0609020204030204" pitchFamily="49" charset="0"/>
              </a:rPr>
              <a:t>public</a:t>
            </a:r>
            <a:r>
              <a:rPr lang="en-GB" sz="1200" b="1">
                <a:solidFill>
                  <a:srgbClr val="000000"/>
                </a:solidFill>
                <a:latin typeface="Consolas" panose="020B0609020204030204" pitchFamily="49" charset="0"/>
              </a:rPr>
              <a:t> Course(String </a:t>
            </a:r>
            <a:r>
              <a:rPr lang="en-GB" sz="1200" b="1">
                <a:solidFill>
                  <a:srgbClr val="6A3E3E"/>
                </a:solidFill>
                <a:latin typeface="Consolas" panose="020B0609020204030204" pitchFamily="49" charset="0"/>
              </a:rPr>
              <a:t>courseId</a:t>
            </a:r>
            <a:r>
              <a:rPr lang="en-GB" sz="1200" b="1">
                <a:solidFill>
                  <a:srgbClr val="000000"/>
                </a:solidFill>
                <a:latin typeface="Consolas" panose="020B0609020204030204" pitchFamily="49" charset="0"/>
              </a:rPr>
              <a:t>, String </a:t>
            </a:r>
            <a:r>
              <a:rPr lang="en-GB" sz="1200" b="1">
                <a:solidFill>
                  <a:srgbClr val="6A3E3E"/>
                </a:solidFill>
                <a:latin typeface="Consolas" panose="020B0609020204030204" pitchFamily="49" charset="0"/>
              </a:rPr>
              <a:t>subjectId</a:t>
            </a:r>
            <a:r>
              <a:rPr lang="en-GB" sz="1200" b="1">
                <a:solidFill>
                  <a:srgbClr val="000000"/>
                </a:solidFill>
                <a:latin typeface="Consolas" panose="020B0609020204030204" pitchFamily="49" charset="0"/>
              </a:rPr>
              <a:t>, </a:t>
            </a:r>
          </a:p>
          <a:p>
            <a:r>
              <a:rPr lang="en-GB" sz="1200" b="1">
                <a:solidFill>
                  <a:srgbClr val="000000"/>
                </a:solidFill>
                <a:latin typeface="Consolas" panose="020B0609020204030204" pitchFamily="49" charset="0"/>
              </a:rPr>
              <a:t>	String </a:t>
            </a:r>
            <a:r>
              <a:rPr lang="en-GB" sz="1200" b="1">
                <a:solidFill>
                  <a:srgbClr val="6A3E3E"/>
                </a:solidFill>
                <a:latin typeface="Consolas" panose="020B0609020204030204" pitchFamily="49" charset="0"/>
              </a:rPr>
              <a:t>courseCode</a:t>
            </a:r>
            <a:r>
              <a:rPr lang="en-GB" sz="1200" b="1">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String </a:t>
            </a:r>
            <a:r>
              <a:rPr lang="en-US" sz="1200">
                <a:solidFill>
                  <a:srgbClr val="6A3E3E"/>
                </a:solidFill>
                <a:latin typeface="Consolas" panose="020B0609020204030204" pitchFamily="49" charset="0"/>
              </a:rPr>
              <a:t>courseTitle</a:t>
            </a:r>
            <a:r>
              <a:rPr lang="en-US" sz="1200">
                <a:solidFill>
                  <a:srgbClr val="000000"/>
                </a:solidFill>
                <a:latin typeface="Consolas" panose="020B0609020204030204" pitchFamily="49" charset="0"/>
              </a:rPr>
              <a:t>, </a:t>
            </a:r>
          </a:p>
          <a:p>
            <a:r>
              <a:rPr lang="en-US" sz="1200" b="1">
                <a:solidFill>
                  <a:srgbClr val="000000"/>
                </a:solidFill>
                <a:latin typeface="Consolas" panose="020B0609020204030204" pitchFamily="49" charset="0"/>
              </a:rPr>
              <a:t>	</a:t>
            </a:r>
            <a:r>
              <a:rPr lang="en-US" sz="1200" b="1">
                <a:solidFill>
                  <a:srgbClr val="7F0055"/>
                </a:solidFill>
                <a:latin typeface="Consolas" panose="020B0609020204030204" pitchFamily="49" charset="0"/>
              </a:rPr>
              <a:t>int</a:t>
            </a:r>
            <a:r>
              <a:rPr lang="en-US" sz="1200" b="1">
                <a:solidFill>
                  <a:srgbClr val="000000"/>
                </a:solidFill>
                <a:latin typeface="Consolas" panose="020B0609020204030204" pitchFamily="49" charset="0"/>
              </a:rPr>
              <a:t> </a:t>
            </a:r>
            <a:r>
              <a:rPr lang="en-US" sz="1200" b="1">
                <a:solidFill>
                  <a:srgbClr val="6A3E3E"/>
                </a:solidFill>
                <a:latin typeface="Consolas" panose="020B0609020204030204" pitchFamily="49" charset="0"/>
              </a:rPr>
              <a:t>numOfCredits</a:t>
            </a:r>
            <a:r>
              <a:rPr lang="en-US" sz="1200" b="1">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super</a:t>
            </a:r>
            <a:r>
              <a:rPr lang="en-US" sz="1200" b="1">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this</a:t>
            </a:r>
            <a:r>
              <a:rPr lang="en-US" sz="1200" b="1">
                <a:solidFill>
                  <a:srgbClr val="000000"/>
                </a:solidFill>
                <a:latin typeface="Consolas" panose="020B0609020204030204" pitchFamily="49" charset="0"/>
              </a:rPr>
              <a:t>.</a:t>
            </a:r>
            <a:r>
              <a:rPr lang="en-US" sz="1200" b="1">
                <a:solidFill>
                  <a:srgbClr val="0000C0"/>
                </a:solidFill>
                <a:latin typeface="Consolas" panose="020B0609020204030204" pitchFamily="49" charset="0"/>
              </a:rPr>
              <a:t>courseId</a:t>
            </a:r>
            <a:r>
              <a:rPr lang="en-US" sz="1200" b="1">
                <a:solidFill>
                  <a:srgbClr val="000000"/>
                </a:solidFill>
                <a:latin typeface="Consolas" panose="020B0609020204030204" pitchFamily="49" charset="0"/>
              </a:rPr>
              <a:t> = </a:t>
            </a:r>
            <a:r>
              <a:rPr lang="en-US" sz="1200" b="1">
                <a:solidFill>
                  <a:srgbClr val="6A3E3E"/>
                </a:solidFill>
                <a:latin typeface="Consolas" panose="020B0609020204030204" pitchFamily="49" charset="0"/>
              </a:rPr>
              <a:t>courseId</a:t>
            </a:r>
            <a:r>
              <a:rPr lang="en-US" sz="1200" b="1">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this</a:t>
            </a:r>
            <a:r>
              <a:rPr lang="en-US" sz="1200" b="1">
                <a:solidFill>
                  <a:srgbClr val="000000"/>
                </a:solidFill>
                <a:latin typeface="Consolas" panose="020B0609020204030204" pitchFamily="49" charset="0"/>
              </a:rPr>
              <a:t>.</a:t>
            </a:r>
            <a:r>
              <a:rPr lang="en-US" sz="1200" b="1">
                <a:solidFill>
                  <a:srgbClr val="0000C0"/>
                </a:solidFill>
                <a:latin typeface="Consolas" panose="020B0609020204030204" pitchFamily="49" charset="0"/>
              </a:rPr>
              <a:t>subjectId</a:t>
            </a:r>
            <a:r>
              <a:rPr lang="en-US" sz="1200" b="1">
                <a:solidFill>
                  <a:srgbClr val="000000"/>
                </a:solidFill>
                <a:latin typeface="Consolas" panose="020B0609020204030204" pitchFamily="49" charset="0"/>
              </a:rPr>
              <a:t> = </a:t>
            </a:r>
            <a:r>
              <a:rPr lang="en-US" sz="1200" b="1">
                <a:solidFill>
                  <a:srgbClr val="6A3E3E"/>
                </a:solidFill>
                <a:latin typeface="Consolas" panose="020B0609020204030204" pitchFamily="49" charset="0"/>
              </a:rPr>
              <a:t>subjectId</a:t>
            </a:r>
            <a:r>
              <a:rPr lang="en-US" sz="1200" b="1">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this</a:t>
            </a:r>
            <a:r>
              <a:rPr lang="en-US" sz="1200" b="1">
                <a:solidFill>
                  <a:srgbClr val="000000"/>
                </a:solidFill>
                <a:latin typeface="Consolas" panose="020B0609020204030204" pitchFamily="49" charset="0"/>
              </a:rPr>
              <a:t>.</a:t>
            </a:r>
            <a:r>
              <a:rPr lang="en-US" sz="1200" b="1">
                <a:solidFill>
                  <a:srgbClr val="0000C0"/>
                </a:solidFill>
                <a:latin typeface="Consolas" panose="020B0609020204030204" pitchFamily="49" charset="0"/>
              </a:rPr>
              <a:t>courseCode</a:t>
            </a:r>
            <a:r>
              <a:rPr lang="en-US" sz="1200" b="1">
                <a:solidFill>
                  <a:srgbClr val="000000"/>
                </a:solidFill>
                <a:latin typeface="Consolas" panose="020B0609020204030204" pitchFamily="49" charset="0"/>
              </a:rPr>
              <a:t> = </a:t>
            </a:r>
            <a:r>
              <a:rPr lang="en-US" sz="1200" b="1">
                <a:solidFill>
                  <a:srgbClr val="6A3E3E"/>
                </a:solidFill>
                <a:latin typeface="Consolas" panose="020B0609020204030204" pitchFamily="49" charset="0"/>
              </a:rPr>
              <a:t>courseCode</a:t>
            </a:r>
            <a:r>
              <a:rPr lang="en-US" sz="1200" b="1">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this</a:t>
            </a:r>
            <a:r>
              <a:rPr lang="en-US" sz="1200" b="1">
                <a:solidFill>
                  <a:srgbClr val="000000"/>
                </a:solidFill>
                <a:latin typeface="Consolas" panose="020B0609020204030204" pitchFamily="49" charset="0"/>
              </a:rPr>
              <a:t>.</a:t>
            </a:r>
            <a:r>
              <a:rPr lang="en-US" sz="1200" b="1">
                <a:solidFill>
                  <a:srgbClr val="0000C0"/>
                </a:solidFill>
                <a:latin typeface="Consolas" panose="020B0609020204030204" pitchFamily="49" charset="0"/>
              </a:rPr>
              <a:t>courseTitle</a:t>
            </a:r>
            <a:r>
              <a:rPr lang="en-US" sz="1200" b="1">
                <a:solidFill>
                  <a:srgbClr val="000000"/>
                </a:solidFill>
                <a:latin typeface="Consolas" panose="020B0609020204030204" pitchFamily="49" charset="0"/>
              </a:rPr>
              <a:t> = </a:t>
            </a:r>
            <a:r>
              <a:rPr lang="en-US" sz="1200" b="1">
                <a:solidFill>
                  <a:srgbClr val="6A3E3E"/>
                </a:solidFill>
                <a:latin typeface="Consolas" panose="020B0609020204030204" pitchFamily="49" charset="0"/>
              </a:rPr>
              <a:t>courseTitle</a:t>
            </a:r>
            <a:r>
              <a:rPr lang="en-US" sz="1200" b="1">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this</a:t>
            </a:r>
            <a:r>
              <a:rPr lang="en-US" sz="1200" b="1">
                <a:solidFill>
                  <a:srgbClr val="000000"/>
                </a:solidFill>
                <a:latin typeface="Consolas" panose="020B0609020204030204" pitchFamily="49" charset="0"/>
              </a:rPr>
              <a:t>.</a:t>
            </a:r>
            <a:r>
              <a:rPr lang="en-US" sz="1200" b="1">
                <a:solidFill>
                  <a:srgbClr val="0000C0"/>
                </a:solidFill>
                <a:latin typeface="Consolas" panose="020B0609020204030204" pitchFamily="49" charset="0"/>
              </a:rPr>
              <a:t>numOfCredits</a:t>
            </a:r>
            <a:r>
              <a:rPr lang="en-US" sz="1200" b="1">
                <a:solidFill>
                  <a:srgbClr val="000000"/>
                </a:solidFill>
                <a:latin typeface="Consolas" panose="020B0609020204030204" pitchFamily="49" charset="0"/>
              </a:rPr>
              <a:t> = </a:t>
            </a:r>
            <a:r>
              <a:rPr lang="en-US" sz="1200" b="1">
                <a:solidFill>
                  <a:srgbClr val="6A3E3E"/>
                </a:solidFill>
                <a:latin typeface="Consolas" panose="020B0609020204030204" pitchFamily="49" charset="0"/>
              </a:rPr>
              <a:t>numOfCredits</a:t>
            </a:r>
            <a:r>
              <a:rPr lang="en-US" sz="1200" b="1">
                <a:solidFill>
                  <a:srgbClr val="000000"/>
                </a:solidFill>
                <a:latin typeface="Consolas" panose="020B0609020204030204" pitchFamily="49" charset="0"/>
              </a:rPr>
              <a:t>;</a:t>
            </a:r>
          </a:p>
          <a:p>
            <a:r>
              <a:rPr lang="en-US" sz="1200">
                <a:solidFill>
                  <a:srgbClr val="000000"/>
                </a:solidFill>
                <a:latin typeface="Consolas" panose="020B0609020204030204" pitchFamily="49" charset="0"/>
              </a:rPr>
              <a:t>  }</a:t>
            </a:r>
          </a:p>
          <a:p>
            <a:endParaRPr lang="en-GB"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646464"/>
                </a:solidFill>
                <a:latin typeface="Consolas" panose="020B0609020204030204" pitchFamily="49" charset="0"/>
              </a:rPr>
              <a:t>@Override</a:t>
            </a: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public</a:t>
            </a:r>
            <a:r>
              <a:rPr lang="en-US" sz="1200" b="1">
                <a:solidFill>
                  <a:srgbClr val="000000"/>
                </a:solidFill>
                <a:latin typeface="Consolas" panose="020B0609020204030204" pitchFamily="49" charset="0"/>
              </a:rPr>
              <a:t> </a:t>
            </a:r>
            <a:r>
              <a:rPr lang="en-US" sz="1200" b="1">
                <a:solidFill>
                  <a:srgbClr val="7F0055"/>
                </a:solidFill>
                <a:latin typeface="Consolas" panose="020B0609020204030204" pitchFamily="49" charset="0"/>
              </a:rPr>
              <a:t>int</a:t>
            </a:r>
            <a:r>
              <a:rPr lang="en-US" sz="1200" b="1">
                <a:solidFill>
                  <a:srgbClr val="000000"/>
                </a:solidFill>
                <a:latin typeface="Consolas" panose="020B0609020204030204" pitchFamily="49" charset="0"/>
              </a:rPr>
              <a:t> compareTo(Course </a:t>
            </a:r>
            <a:r>
              <a:rPr lang="en-US" sz="1200" b="1">
                <a:solidFill>
                  <a:srgbClr val="6A3E3E"/>
                </a:solidFill>
                <a:latin typeface="Consolas" panose="020B0609020204030204" pitchFamily="49" charset="0"/>
              </a:rPr>
              <a:t>c</a:t>
            </a:r>
            <a:r>
              <a:rPr lang="en-US" sz="1200" b="1">
                <a:solidFill>
                  <a:srgbClr val="000000"/>
                </a:solidFill>
                <a:latin typeface="Consolas" panose="020B0609020204030204" pitchFamily="49" charset="0"/>
              </a:rPr>
              <a:t>) {</a:t>
            </a:r>
          </a:p>
          <a:p>
            <a:endParaRPr lang="en-US" sz="1200">
              <a:latin typeface="Consolas" panose="020B0609020204030204" pitchFamily="49" charset="0"/>
            </a:endParaRPr>
          </a:p>
          <a:p>
            <a:r>
              <a:rPr lang="en-US" sz="1200">
                <a:solidFill>
                  <a:srgbClr val="000000"/>
                </a:solidFill>
                <a:latin typeface="Consolas" panose="020B0609020204030204" pitchFamily="49" charset="0"/>
              </a:rPr>
              <a:t>    </a:t>
            </a:r>
            <a:r>
              <a:rPr lang="en-US" sz="1200" b="1">
                <a:solidFill>
                  <a:srgbClr val="7F0055"/>
                </a:solidFill>
                <a:latin typeface="Consolas" panose="020B0609020204030204" pitchFamily="49" charset="0"/>
              </a:rPr>
              <a:t>return</a:t>
            </a:r>
            <a:r>
              <a:rPr lang="en-US" sz="1200" b="1">
                <a:solidFill>
                  <a:srgbClr val="000000"/>
                </a:solidFill>
                <a:latin typeface="Consolas" panose="020B0609020204030204" pitchFamily="49" charset="0"/>
              </a:rPr>
              <a:t> (</a:t>
            </a:r>
            <a:r>
              <a:rPr lang="en-US" sz="1200" b="1">
                <a:solidFill>
                  <a:srgbClr val="7F0055"/>
                </a:solidFill>
                <a:latin typeface="Consolas" panose="020B0609020204030204" pitchFamily="49" charset="0"/>
              </a:rPr>
              <a:t>this</a:t>
            </a:r>
            <a:r>
              <a:rPr lang="en-US" sz="1200" b="1">
                <a:solidFill>
                  <a:srgbClr val="000000"/>
                </a:solidFill>
                <a:latin typeface="Consolas" panose="020B0609020204030204" pitchFamily="49" charset="0"/>
              </a:rPr>
              <a:t>.</a:t>
            </a:r>
            <a:r>
              <a:rPr lang="en-US" sz="1200" b="1">
                <a:solidFill>
                  <a:srgbClr val="0000C0"/>
                </a:solidFill>
                <a:highlight>
                  <a:srgbClr val="D4D4D4"/>
                </a:highlight>
                <a:latin typeface="Consolas" panose="020B0609020204030204" pitchFamily="49" charset="0"/>
              </a:rPr>
              <a:t>numOfCredits</a:t>
            </a:r>
            <a:r>
              <a:rPr lang="en-US" sz="1200" b="1">
                <a:solidFill>
                  <a:srgbClr val="000000"/>
                </a:solidFill>
                <a:highlight>
                  <a:srgbClr val="D4D4D4"/>
                </a:highlight>
                <a:latin typeface="Consolas" panose="020B0609020204030204" pitchFamily="49" charset="0"/>
              </a:rPr>
              <a:t> - </a:t>
            </a:r>
            <a:r>
              <a:rPr lang="en-US" sz="1200" b="1">
                <a:solidFill>
                  <a:srgbClr val="6A3E3E"/>
                </a:solidFill>
                <a:highlight>
                  <a:srgbClr val="D4D4D4"/>
                </a:highlight>
                <a:latin typeface="Consolas" panose="020B0609020204030204" pitchFamily="49" charset="0"/>
              </a:rPr>
              <a:t>c</a:t>
            </a:r>
            <a:r>
              <a:rPr lang="en-US" sz="1200" b="1">
                <a:solidFill>
                  <a:srgbClr val="000000"/>
                </a:solidFill>
                <a:highlight>
                  <a:srgbClr val="D4D4D4"/>
                </a:highlight>
                <a:latin typeface="Consolas" panose="020B0609020204030204" pitchFamily="49" charset="0"/>
              </a:rPr>
              <a:t>.</a:t>
            </a:r>
            <a:r>
              <a:rPr lang="en-US" sz="1200" b="1">
                <a:solidFill>
                  <a:srgbClr val="0000C0"/>
                </a:solidFill>
                <a:highlight>
                  <a:srgbClr val="D4D4D4"/>
                </a:highlight>
                <a:latin typeface="Consolas" panose="020B0609020204030204" pitchFamily="49" charset="0"/>
              </a:rPr>
              <a:t>numOfCredits</a:t>
            </a:r>
            <a:r>
              <a:rPr lang="en-US" sz="1200" b="1">
                <a:solidFill>
                  <a:srgbClr val="000000"/>
                </a:solidFill>
                <a:highlight>
                  <a:srgbClr val="D4D4D4"/>
                </a:highlight>
                <a:latin typeface="Consolas" panose="020B0609020204030204" pitchFamily="49" charset="0"/>
              </a:rPr>
              <a:t>);</a:t>
            </a:r>
          </a:p>
          <a:p>
            <a:r>
              <a:rPr lang="en-US" sz="1200">
                <a:solidFill>
                  <a:srgbClr val="000000"/>
                </a:solidFill>
                <a:latin typeface="Consolas" panose="020B0609020204030204" pitchFamily="49" charset="0"/>
              </a:rPr>
              <a:t>  }</a:t>
            </a:r>
          </a:p>
          <a:p>
            <a:r>
              <a:rPr lang="en-GB" sz="1200">
                <a:solidFill>
                  <a:srgbClr val="000000"/>
                </a:solidFill>
                <a:latin typeface="Consolas" panose="020B0609020204030204" pitchFamily="49" charset="0"/>
              </a:rPr>
              <a:t>}</a:t>
            </a:r>
            <a:endParaRPr lang="en-US" sz="1200"/>
          </a:p>
        </p:txBody>
      </p:sp>
    </p:spTree>
    <p:extLst>
      <p:ext uri="{BB962C8B-B14F-4D97-AF65-F5344CB8AC3E}">
        <p14:creationId xmlns:p14="http://schemas.microsoft.com/office/powerpoint/2010/main" val="12080933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a:t>Sorting user-defined class objects</a:t>
            </a:r>
            <a:endParaRPr lang="en-US" sz="3200"/>
          </a:p>
        </p:txBody>
      </p:sp>
      <p:sp>
        <p:nvSpPr>
          <p:cNvPr id="3" name="Content Placeholder 2"/>
          <p:cNvSpPr>
            <a:spLocks noGrp="1"/>
          </p:cNvSpPr>
          <p:nvPr>
            <p:ph idx="1"/>
          </p:nvPr>
        </p:nvSpPr>
        <p:spPr/>
        <p:txBody>
          <a:bodyPr>
            <a:normAutofit/>
          </a:bodyPr>
          <a:lstStyle/>
          <a:p>
            <a:r>
              <a:rPr lang="en-GB" sz="1600" b="1"/>
              <a:t>Example:</a:t>
            </a:r>
            <a:endParaRPr lang="en-US" sz="2000" b="1"/>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43</a:t>
            </a:fld>
            <a:endParaRPr lang="en-US"/>
          </a:p>
        </p:txBody>
      </p:sp>
      <p:sp>
        <p:nvSpPr>
          <p:cNvPr id="7" name="Rectangle 6"/>
          <p:cNvSpPr/>
          <p:nvPr/>
        </p:nvSpPr>
        <p:spPr>
          <a:xfrm>
            <a:off x="599088" y="1143664"/>
            <a:ext cx="8092966" cy="5293757"/>
          </a:xfrm>
          <a:prstGeom prst="rect">
            <a:avLst/>
          </a:prstGeom>
          <a:solidFill>
            <a:schemeClr val="bg1">
              <a:lumMod val="95000"/>
            </a:schemeClr>
          </a:solidFill>
        </p:spPr>
        <p:txBody>
          <a:bodyPr wrap="square">
            <a:spAutoFit/>
          </a:bodyPr>
          <a:lstStyle/>
          <a:p>
            <a:r>
              <a:rPr lang="en-US" sz="1300" b="1">
                <a:solidFill>
                  <a:srgbClr val="7F0055"/>
                </a:solidFill>
                <a:latin typeface="Consolas" panose="020B0609020204030204" pitchFamily="49" charset="0"/>
              </a:rPr>
              <a:t>public</a:t>
            </a:r>
            <a:r>
              <a:rPr lang="en-US" sz="1300" b="1">
                <a:solidFill>
                  <a:srgbClr val="000000"/>
                </a:solidFill>
                <a:latin typeface="Consolas" panose="020B0609020204030204" pitchFamily="49" charset="0"/>
              </a:rPr>
              <a:t> </a:t>
            </a:r>
            <a:r>
              <a:rPr lang="en-US" sz="1300" b="1">
                <a:solidFill>
                  <a:srgbClr val="7F0055"/>
                </a:solidFill>
                <a:latin typeface="Consolas" panose="020B0609020204030204" pitchFamily="49" charset="0"/>
              </a:rPr>
              <a:t>class</a:t>
            </a:r>
            <a:r>
              <a:rPr lang="en-US" sz="1300" b="1">
                <a:solidFill>
                  <a:srgbClr val="000000"/>
                </a:solidFill>
                <a:latin typeface="Consolas" panose="020B0609020204030204" pitchFamily="49" charset="0"/>
              </a:rPr>
              <a:t> CourseExample {</a:t>
            </a:r>
          </a:p>
          <a:p>
            <a:endParaRPr lang="en-US" sz="1300">
              <a:latin typeface="Consolas" panose="020B0609020204030204" pitchFamily="49" charset="0"/>
            </a:endParaRPr>
          </a:p>
          <a:p>
            <a:r>
              <a:rPr lang="en-GB" sz="1300">
                <a:solidFill>
                  <a:srgbClr val="000000"/>
                </a:solidFill>
                <a:latin typeface="Consolas" panose="020B0609020204030204" pitchFamily="49" charset="0"/>
              </a:rPr>
              <a:t>  </a:t>
            </a:r>
            <a:r>
              <a:rPr lang="en-GB" sz="1300" b="1">
                <a:solidFill>
                  <a:srgbClr val="7F0055"/>
                </a:solidFill>
                <a:latin typeface="Consolas" panose="020B0609020204030204" pitchFamily="49" charset="0"/>
              </a:rPr>
              <a:t>public</a:t>
            </a:r>
            <a:r>
              <a:rPr lang="en-GB" sz="1300" b="1">
                <a:solidFill>
                  <a:srgbClr val="000000"/>
                </a:solidFill>
                <a:latin typeface="Consolas" panose="020B0609020204030204" pitchFamily="49" charset="0"/>
              </a:rPr>
              <a:t> </a:t>
            </a:r>
            <a:r>
              <a:rPr lang="en-GB" sz="1300" b="1">
                <a:solidFill>
                  <a:srgbClr val="7F0055"/>
                </a:solidFill>
                <a:latin typeface="Consolas" panose="020B0609020204030204" pitchFamily="49" charset="0"/>
              </a:rPr>
              <a:t>static</a:t>
            </a:r>
            <a:r>
              <a:rPr lang="en-GB" sz="1300" b="1">
                <a:solidFill>
                  <a:srgbClr val="000000"/>
                </a:solidFill>
                <a:latin typeface="Consolas" panose="020B0609020204030204" pitchFamily="49" charset="0"/>
              </a:rPr>
              <a:t> </a:t>
            </a:r>
            <a:r>
              <a:rPr lang="en-GB" sz="1300" b="1">
                <a:solidFill>
                  <a:srgbClr val="7F0055"/>
                </a:solidFill>
                <a:latin typeface="Consolas" panose="020B0609020204030204" pitchFamily="49" charset="0"/>
              </a:rPr>
              <a:t>void</a:t>
            </a:r>
            <a:r>
              <a:rPr lang="en-GB" sz="1300" b="1">
                <a:solidFill>
                  <a:srgbClr val="000000"/>
                </a:solidFill>
                <a:latin typeface="Consolas" panose="020B0609020204030204" pitchFamily="49" charset="0"/>
              </a:rPr>
              <a:t> main(String[] </a:t>
            </a:r>
            <a:r>
              <a:rPr lang="en-GB" sz="1300" b="1">
                <a:solidFill>
                  <a:srgbClr val="6A3E3E"/>
                </a:solidFill>
                <a:latin typeface="Consolas" panose="020B0609020204030204" pitchFamily="49" charset="0"/>
              </a:rPr>
              <a:t>args</a:t>
            </a:r>
            <a:r>
              <a:rPr lang="en-GB" sz="1300" b="1">
                <a:solidFill>
                  <a:srgbClr val="000000"/>
                </a:solidFill>
                <a:latin typeface="Consolas" panose="020B0609020204030204" pitchFamily="49" charset="0"/>
              </a:rPr>
              <a:t>) {</a:t>
            </a:r>
          </a:p>
          <a:p>
            <a:r>
              <a:rPr lang="en-US" sz="1300">
                <a:solidFill>
                  <a:srgbClr val="000000"/>
                </a:solidFill>
                <a:latin typeface="Consolas" panose="020B0609020204030204" pitchFamily="49" charset="0"/>
              </a:rPr>
              <a:t>    List&lt;</a:t>
            </a:r>
            <a:r>
              <a:rPr lang="en-US" sz="1300">
                <a:solidFill>
                  <a:srgbClr val="000000"/>
                </a:solidFill>
                <a:highlight>
                  <a:srgbClr val="D4D4D4"/>
                </a:highlight>
                <a:latin typeface="Consolas" panose="020B0609020204030204" pitchFamily="49" charset="0"/>
              </a:rPr>
              <a:t>Course&gt; </a:t>
            </a:r>
            <a:r>
              <a:rPr lang="en-US" sz="1300">
                <a:solidFill>
                  <a:srgbClr val="6A3E3E"/>
                </a:solidFill>
                <a:highlight>
                  <a:srgbClr val="D4D4D4"/>
                </a:highlight>
                <a:latin typeface="Consolas" panose="020B0609020204030204" pitchFamily="49" charset="0"/>
              </a:rPr>
              <a:t>courses</a:t>
            </a:r>
            <a:r>
              <a:rPr lang="en-US" sz="1300">
                <a:solidFill>
                  <a:srgbClr val="000000"/>
                </a:solidFill>
                <a:highlight>
                  <a:srgbClr val="D4D4D4"/>
                </a:highlight>
                <a:latin typeface="Consolas" panose="020B0609020204030204" pitchFamily="49" charset="0"/>
              </a:rPr>
              <a:t> = </a:t>
            </a:r>
            <a:r>
              <a:rPr lang="en-US" sz="1300" b="1">
                <a:solidFill>
                  <a:srgbClr val="7F0055"/>
                </a:solidFill>
                <a:highlight>
                  <a:srgbClr val="D4D4D4"/>
                </a:highlight>
                <a:latin typeface="Consolas" panose="020B0609020204030204" pitchFamily="49" charset="0"/>
              </a:rPr>
              <a:t>new</a:t>
            </a:r>
            <a:r>
              <a:rPr lang="en-US" sz="1300" b="1">
                <a:solidFill>
                  <a:srgbClr val="000000"/>
                </a:solidFill>
                <a:highlight>
                  <a:srgbClr val="D4D4D4"/>
                </a:highlight>
                <a:latin typeface="Consolas" panose="020B0609020204030204" pitchFamily="49" charset="0"/>
              </a:rPr>
              <a:t> ArrayList&lt;&gt;();</a:t>
            </a:r>
          </a:p>
          <a:p>
            <a:endParaRPr lang="en-US" sz="1300">
              <a:latin typeface="Consolas" panose="020B0609020204030204" pitchFamily="49" charset="0"/>
            </a:endParaRPr>
          </a:p>
          <a:p>
            <a:r>
              <a:rPr lang="en-GB" sz="1300">
                <a:solidFill>
                  <a:srgbClr val="000000"/>
                </a:solidFill>
                <a:latin typeface="Consolas" panose="020B0609020204030204" pitchFamily="49" charset="0"/>
              </a:rPr>
              <a:t>    </a:t>
            </a:r>
            <a:r>
              <a:rPr lang="en-GB" sz="1300">
                <a:solidFill>
                  <a:srgbClr val="000000"/>
                </a:solidFill>
                <a:highlight>
                  <a:srgbClr val="D4D4D4"/>
                </a:highlight>
                <a:latin typeface="Consolas" panose="020B0609020204030204" pitchFamily="49" charset="0"/>
              </a:rPr>
              <a:t>Course </a:t>
            </a:r>
            <a:r>
              <a:rPr lang="en-GB" sz="1300">
                <a:solidFill>
                  <a:srgbClr val="6A3E3E"/>
                </a:solidFill>
                <a:highlight>
                  <a:srgbClr val="D4D4D4"/>
                </a:highlight>
                <a:latin typeface="Consolas" panose="020B0609020204030204" pitchFamily="49" charset="0"/>
              </a:rPr>
              <a:t>c1</a:t>
            </a:r>
            <a:r>
              <a:rPr lang="en-GB" sz="1300">
                <a:solidFill>
                  <a:srgbClr val="000000"/>
                </a:solidFill>
                <a:highlight>
                  <a:srgbClr val="D4D4D4"/>
                </a:highlight>
                <a:latin typeface="Consolas" panose="020B0609020204030204" pitchFamily="49" charset="0"/>
              </a:rPr>
              <a:t> = </a:t>
            </a:r>
            <a:r>
              <a:rPr lang="en-GB" sz="1300" b="1">
                <a:solidFill>
                  <a:srgbClr val="7F0055"/>
                </a:solidFill>
                <a:highlight>
                  <a:srgbClr val="D4D4D4"/>
                </a:highlight>
                <a:latin typeface="Consolas" panose="020B0609020204030204" pitchFamily="49" charset="0"/>
              </a:rPr>
              <a:t>new</a:t>
            </a:r>
            <a:r>
              <a:rPr lang="en-GB" sz="1300" b="1">
                <a:solidFill>
                  <a:srgbClr val="000000"/>
                </a:solidFill>
                <a:highlight>
                  <a:srgbClr val="D4D4D4"/>
                </a:highlight>
                <a:latin typeface="Consolas" panose="020B0609020204030204" pitchFamily="49" charset="0"/>
              </a:rPr>
              <a:t> Course(</a:t>
            </a:r>
            <a:r>
              <a:rPr lang="en-GB" sz="1300" b="1">
                <a:solidFill>
                  <a:srgbClr val="2A00FF"/>
                </a:solidFill>
                <a:highlight>
                  <a:srgbClr val="D4D4D4"/>
                </a:highlight>
                <a:latin typeface="Consolas" panose="020B0609020204030204" pitchFamily="49" charset="0"/>
              </a:rPr>
              <a:t>"11111"</a:t>
            </a:r>
            <a:r>
              <a:rPr lang="en-GB" sz="1300" b="1">
                <a:solidFill>
                  <a:srgbClr val="000000"/>
                </a:solidFill>
                <a:highlight>
                  <a:srgbClr val="D4D4D4"/>
                </a:highlight>
                <a:latin typeface="Consolas" panose="020B0609020204030204" pitchFamily="49" charset="0"/>
              </a:rPr>
              <a:t>, </a:t>
            </a:r>
            <a:r>
              <a:rPr lang="en-GB" sz="1300" b="1">
                <a:solidFill>
                  <a:srgbClr val="2A00FF"/>
                </a:solidFill>
                <a:highlight>
                  <a:srgbClr val="D4D4D4"/>
                </a:highlight>
                <a:latin typeface="Consolas" panose="020B0609020204030204" pitchFamily="49" charset="0"/>
              </a:rPr>
              <a:t>"CSCI"</a:t>
            </a:r>
            <a:r>
              <a:rPr lang="en-GB" sz="1300" b="1">
                <a:solidFill>
                  <a:srgbClr val="000000"/>
                </a:solidFill>
                <a:highlight>
                  <a:srgbClr val="D4D4D4"/>
                </a:highlight>
                <a:latin typeface="Consolas" panose="020B0609020204030204" pitchFamily="49" charset="0"/>
              </a:rPr>
              <a:t>, </a:t>
            </a:r>
            <a:r>
              <a:rPr lang="en-GB" sz="1300" b="1">
                <a:solidFill>
                  <a:srgbClr val="2A00FF"/>
                </a:solidFill>
                <a:highlight>
                  <a:srgbClr val="D4D4D4"/>
                </a:highlight>
                <a:latin typeface="Consolas" panose="020B0609020204030204" pitchFamily="49" charset="0"/>
              </a:rPr>
              <a:t>"1301"</a:t>
            </a:r>
            <a:r>
              <a:rPr lang="en-GB" sz="1300" b="1">
                <a:solidFill>
                  <a:srgbClr val="000000"/>
                </a:solidFill>
                <a:highlight>
                  <a:srgbClr val="D4D4D4"/>
                </a:highlight>
                <a:latin typeface="Consolas" panose="020B0609020204030204" pitchFamily="49" charset="0"/>
              </a:rPr>
              <a:t>, </a:t>
            </a:r>
            <a:r>
              <a:rPr lang="en-GB" sz="1300" b="1">
                <a:solidFill>
                  <a:srgbClr val="2A00FF"/>
                </a:solidFill>
                <a:highlight>
                  <a:srgbClr val="D4D4D4"/>
                </a:highlight>
                <a:latin typeface="Consolas" panose="020B0609020204030204" pitchFamily="49" charset="0"/>
              </a:rPr>
              <a:t>"Introduction to Java I"</a:t>
            </a:r>
            <a:r>
              <a:rPr lang="en-GB" sz="1300" b="1">
                <a:solidFill>
                  <a:srgbClr val="000000"/>
                </a:solidFill>
                <a:highlight>
                  <a:srgbClr val="D4D4D4"/>
                </a:highlight>
                <a:latin typeface="Consolas" panose="020B0609020204030204" pitchFamily="49" charset="0"/>
              </a:rPr>
              <a:t>,  </a:t>
            </a:r>
            <a:r>
              <a:rPr lang="en-US" sz="1300">
                <a:solidFill>
                  <a:srgbClr val="000000"/>
                </a:solidFill>
                <a:latin typeface="Consolas" panose="020B0609020204030204" pitchFamily="49" charset="0"/>
              </a:rPr>
              <a:t>4);</a:t>
            </a:r>
          </a:p>
          <a:p>
            <a:r>
              <a:rPr lang="en-GB" sz="1300">
                <a:solidFill>
                  <a:srgbClr val="000000"/>
                </a:solidFill>
                <a:latin typeface="Consolas" panose="020B0609020204030204" pitchFamily="49" charset="0"/>
              </a:rPr>
              <a:t>    </a:t>
            </a:r>
            <a:r>
              <a:rPr lang="en-GB" sz="1300">
                <a:solidFill>
                  <a:srgbClr val="000000"/>
                </a:solidFill>
                <a:highlight>
                  <a:srgbClr val="D4D4D4"/>
                </a:highlight>
                <a:latin typeface="Consolas" panose="020B0609020204030204" pitchFamily="49" charset="0"/>
              </a:rPr>
              <a:t>Course </a:t>
            </a:r>
            <a:r>
              <a:rPr lang="en-GB" sz="1300">
                <a:solidFill>
                  <a:srgbClr val="6A3E3E"/>
                </a:solidFill>
                <a:highlight>
                  <a:srgbClr val="D4D4D4"/>
                </a:highlight>
                <a:latin typeface="Consolas" panose="020B0609020204030204" pitchFamily="49" charset="0"/>
              </a:rPr>
              <a:t>c2</a:t>
            </a:r>
            <a:r>
              <a:rPr lang="en-GB" sz="1300">
                <a:solidFill>
                  <a:srgbClr val="000000"/>
                </a:solidFill>
                <a:highlight>
                  <a:srgbClr val="D4D4D4"/>
                </a:highlight>
                <a:latin typeface="Consolas" panose="020B0609020204030204" pitchFamily="49" charset="0"/>
              </a:rPr>
              <a:t> = </a:t>
            </a:r>
            <a:r>
              <a:rPr lang="en-GB" sz="1300" b="1">
                <a:solidFill>
                  <a:srgbClr val="7F0055"/>
                </a:solidFill>
                <a:highlight>
                  <a:srgbClr val="D4D4D4"/>
                </a:highlight>
                <a:latin typeface="Consolas" panose="020B0609020204030204" pitchFamily="49" charset="0"/>
              </a:rPr>
              <a:t>new</a:t>
            </a:r>
            <a:r>
              <a:rPr lang="en-GB" sz="1300" b="1">
                <a:solidFill>
                  <a:srgbClr val="000000"/>
                </a:solidFill>
                <a:highlight>
                  <a:srgbClr val="D4D4D4"/>
                </a:highlight>
                <a:latin typeface="Consolas" panose="020B0609020204030204" pitchFamily="49" charset="0"/>
              </a:rPr>
              <a:t> Course(</a:t>
            </a:r>
            <a:r>
              <a:rPr lang="en-GB" sz="1300" b="1">
                <a:solidFill>
                  <a:srgbClr val="2A00FF"/>
                </a:solidFill>
                <a:highlight>
                  <a:srgbClr val="D4D4D4"/>
                </a:highlight>
                <a:latin typeface="Consolas" panose="020B0609020204030204" pitchFamily="49" charset="0"/>
              </a:rPr>
              <a:t>"11112"</a:t>
            </a:r>
            <a:r>
              <a:rPr lang="en-GB" sz="1300" b="1">
                <a:solidFill>
                  <a:srgbClr val="000000"/>
                </a:solidFill>
                <a:highlight>
                  <a:srgbClr val="D4D4D4"/>
                </a:highlight>
                <a:latin typeface="Consolas" panose="020B0609020204030204" pitchFamily="49" charset="0"/>
              </a:rPr>
              <a:t>, </a:t>
            </a:r>
            <a:r>
              <a:rPr lang="en-GB" sz="1300" b="1">
                <a:solidFill>
                  <a:srgbClr val="2A00FF"/>
                </a:solidFill>
                <a:highlight>
                  <a:srgbClr val="D4D4D4"/>
                </a:highlight>
                <a:latin typeface="Consolas" panose="020B0609020204030204" pitchFamily="49" charset="0"/>
              </a:rPr>
              <a:t>"CSCI"</a:t>
            </a:r>
            <a:r>
              <a:rPr lang="en-GB" sz="1300" b="1">
                <a:solidFill>
                  <a:srgbClr val="000000"/>
                </a:solidFill>
                <a:highlight>
                  <a:srgbClr val="D4D4D4"/>
                </a:highlight>
                <a:latin typeface="Consolas" panose="020B0609020204030204" pitchFamily="49" charset="0"/>
              </a:rPr>
              <a:t>, </a:t>
            </a:r>
            <a:r>
              <a:rPr lang="en-GB" sz="1300" b="1">
                <a:solidFill>
                  <a:srgbClr val="2A00FF"/>
                </a:solidFill>
                <a:highlight>
                  <a:srgbClr val="D4D4D4"/>
                </a:highlight>
                <a:latin typeface="Consolas" panose="020B0609020204030204" pitchFamily="49" charset="0"/>
              </a:rPr>
              <a:t>"1302"</a:t>
            </a:r>
            <a:r>
              <a:rPr lang="en-GB" sz="1300" b="1">
                <a:solidFill>
                  <a:srgbClr val="000000"/>
                </a:solidFill>
                <a:highlight>
                  <a:srgbClr val="D4D4D4"/>
                </a:highlight>
                <a:latin typeface="Consolas" panose="020B0609020204030204" pitchFamily="49" charset="0"/>
              </a:rPr>
              <a:t>, </a:t>
            </a:r>
            <a:r>
              <a:rPr lang="en-GB" sz="1300" b="1">
                <a:solidFill>
                  <a:srgbClr val="2A00FF"/>
                </a:solidFill>
                <a:highlight>
                  <a:srgbClr val="D4D4D4"/>
                </a:highlight>
                <a:latin typeface="Consolas" panose="020B0609020204030204" pitchFamily="49" charset="0"/>
              </a:rPr>
              <a:t>"Introduction to Java II"</a:t>
            </a:r>
            <a:r>
              <a:rPr lang="en-GB" sz="1300" b="1">
                <a:solidFill>
                  <a:srgbClr val="000000"/>
                </a:solidFill>
                <a:highlight>
                  <a:srgbClr val="D4D4D4"/>
                </a:highlight>
                <a:latin typeface="Consolas" panose="020B0609020204030204" pitchFamily="49" charset="0"/>
              </a:rPr>
              <a:t>,  </a:t>
            </a:r>
            <a:r>
              <a:rPr lang="en-US" sz="1300">
                <a:solidFill>
                  <a:srgbClr val="000000"/>
                </a:solidFill>
                <a:latin typeface="Consolas" panose="020B0609020204030204" pitchFamily="49" charset="0"/>
              </a:rPr>
              <a:t>3);</a:t>
            </a:r>
          </a:p>
          <a:p>
            <a:r>
              <a:rPr lang="en-GB" sz="1300">
                <a:solidFill>
                  <a:srgbClr val="000000"/>
                </a:solidFill>
                <a:latin typeface="Consolas" panose="020B0609020204030204" pitchFamily="49" charset="0"/>
              </a:rPr>
              <a:t>    </a:t>
            </a:r>
            <a:r>
              <a:rPr lang="en-GB" sz="1300">
                <a:solidFill>
                  <a:srgbClr val="000000"/>
                </a:solidFill>
                <a:highlight>
                  <a:srgbClr val="D4D4D4"/>
                </a:highlight>
                <a:latin typeface="Consolas" panose="020B0609020204030204" pitchFamily="49" charset="0"/>
              </a:rPr>
              <a:t>Course </a:t>
            </a:r>
            <a:r>
              <a:rPr lang="en-GB" sz="1300">
                <a:solidFill>
                  <a:srgbClr val="6A3E3E"/>
                </a:solidFill>
                <a:highlight>
                  <a:srgbClr val="D4D4D4"/>
                </a:highlight>
                <a:latin typeface="Consolas" panose="020B0609020204030204" pitchFamily="49" charset="0"/>
              </a:rPr>
              <a:t>c3</a:t>
            </a:r>
            <a:r>
              <a:rPr lang="en-GB" sz="1300">
                <a:solidFill>
                  <a:srgbClr val="000000"/>
                </a:solidFill>
                <a:highlight>
                  <a:srgbClr val="D4D4D4"/>
                </a:highlight>
                <a:latin typeface="Consolas" panose="020B0609020204030204" pitchFamily="49" charset="0"/>
              </a:rPr>
              <a:t> = </a:t>
            </a:r>
            <a:r>
              <a:rPr lang="en-GB" sz="1300" b="1">
                <a:solidFill>
                  <a:srgbClr val="7F0055"/>
                </a:solidFill>
                <a:highlight>
                  <a:srgbClr val="D4D4D4"/>
                </a:highlight>
                <a:latin typeface="Consolas" panose="020B0609020204030204" pitchFamily="49" charset="0"/>
              </a:rPr>
              <a:t>new</a:t>
            </a:r>
            <a:r>
              <a:rPr lang="en-GB" sz="1300" b="1">
                <a:solidFill>
                  <a:srgbClr val="000000"/>
                </a:solidFill>
                <a:highlight>
                  <a:srgbClr val="D4D4D4"/>
                </a:highlight>
                <a:latin typeface="Consolas" panose="020B0609020204030204" pitchFamily="49" charset="0"/>
              </a:rPr>
              <a:t> Course(</a:t>
            </a:r>
            <a:r>
              <a:rPr lang="en-GB" sz="1300" b="1">
                <a:solidFill>
                  <a:srgbClr val="2A00FF"/>
                </a:solidFill>
                <a:highlight>
                  <a:srgbClr val="D4D4D4"/>
                </a:highlight>
                <a:latin typeface="Consolas" panose="020B0609020204030204" pitchFamily="49" charset="0"/>
              </a:rPr>
              <a:t>"11115"</a:t>
            </a:r>
            <a:r>
              <a:rPr lang="en-GB" sz="1300" b="1">
                <a:solidFill>
                  <a:srgbClr val="000000"/>
                </a:solidFill>
                <a:highlight>
                  <a:srgbClr val="D4D4D4"/>
                </a:highlight>
                <a:latin typeface="Consolas" panose="020B0609020204030204" pitchFamily="49" charset="0"/>
              </a:rPr>
              <a:t>, </a:t>
            </a:r>
            <a:r>
              <a:rPr lang="en-GB" sz="1300" b="1">
                <a:solidFill>
                  <a:srgbClr val="2A00FF"/>
                </a:solidFill>
                <a:highlight>
                  <a:srgbClr val="D4D4D4"/>
                </a:highlight>
                <a:latin typeface="Consolas" panose="020B0609020204030204" pitchFamily="49" charset="0"/>
              </a:rPr>
              <a:t>"MATH"</a:t>
            </a:r>
            <a:r>
              <a:rPr lang="en-GB" sz="1300" b="1">
                <a:solidFill>
                  <a:srgbClr val="000000"/>
                </a:solidFill>
                <a:highlight>
                  <a:srgbClr val="D4D4D4"/>
                </a:highlight>
                <a:latin typeface="Consolas" panose="020B0609020204030204" pitchFamily="49" charset="0"/>
              </a:rPr>
              <a:t>, </a:t>
            </a:r>
            <a:r>
              <a:rPr lang="en-GB" sz="1300" b="1">
                <a:solidFill>
                  <a:srgbClr val="2A00FF"/>
                </a:solidFill>
                <a:highlight>
                  <a:srgbClr val="D4D4D4"/>
                </a:highlight>
                <a:latin typeface="Consolas" panose="020B0609020204030204" pitchFamily="49" charset="0"/>
              </a:rPr>
              <a:t>"2750"</a:t>
            </a:r>
            <a:r>
              <a:rPr lang="en-GB" sz="1300" b="1">
                <a:solidFill>
                  <a:srgbClr val="000000"/>
                </a:solidFill>
                <a:highlight>
                  <a:srgbClr val="D4D4D4"/>
                </a:highlight>
                <a:latin typeface="Consolas" panose="020B0609020204030204" pitchFamily="49" charset="0"/>
              </a:rPr>
              <a:t>, </a:t>
            </a:r>
            <a:r>
              <a:rPr lang="en-GB" sz="1300" b="1">
                <a:solidFill>
                  <a:srgbClr val="2A00FF"/>
                </a:solidFill>
                <a:highlight>
                  <a:srgbClr val="D4D4D4"/>
                </a:highlight>
                <a:latin typeface="Consolas" panose="020B0609020204030204" pitchFamily="49" charset="0"/>
              </a:rPr>
              <a:t>"Calculus I"</a:t>
            </a:r>
            <a:r>
              <a:rPr lang="en-GB" sz="1300" b="1">
                <a:solidFill>
                  <a:srgbClr val="000000"/>
                </a:solidFill>
                <a:highlight>
                  <a:srgbClr val="D4D4D4"/>
                </a:highlight>
                <a:latin typeface="Consolas" panose="020B0609020204030204" pitchFamily="49" charset="0"/>
              </a:rPr>
              <a:t>, 5);</a:t>
            </a:r>
          </a:p>
          <a:p>
            <a:r>
              <a:rPr lang="en-GB" sz="1300">
                <a:solidFill>
                  <a:srgbClr val="000000"/>
                </a:solidFill>
                <a:latin typeface="Consolas" panose="020B0609020204030204" pitchFamily="49" charset="0"/>
              </a:rPr>
              <a:t>    </a:t>
            </a:r>
            <a:r>
              <a:rPr lang="en-GB" sz="1300">
                <a:solidFill>
                  <a:srgbClr val="000000"/>
                </a:solidFill>
                <a:highlight>
                  <a:srgbClr val="D4D4D4"/>
                </a:highlight>
                <a:latin typeface="Consolas" panose="020B0609020204030204" pitchFamily="49" charset="0"/>
              </a:rPr>
              <a:t>Course </a:t>
            </a:r>
            <a:r>
              <a:rPr lang="en-GB" sz="1300">
                <a:solidFill>
                  <a:srgbClr val="6A3E3E"/>
                </a:solidFill>
                <a:highlight>
                  <a:srgbClr val="D4D4D4"/>
                </a:highlight>
                <a:latin typeface="Consolas" panose="020B0609020204030204" pitchFamily="49" charset="0"/>
              </a:rPr>
              <a:t>c4</a:t>
            </a:r>
            <a:r>
              <a:rPr lang="en-GB" sz="1300">
                <a:solidFill>
                  <a:srgbClr val="000000"/>
                </a:solidFill>
                <a:highlight>
                  <a:srgbClr val="D4D4D4"/>
                </a:highlight>
                <a:latin typeface="Consolas" panose="020B0609020204030204" pitchFamily="49" charset="0"/>
              </a:rPr>
              <a:t> = </a:t>
            </a:r>
            <a:r>
              <a:rPr lang="en-GB" sz="1300" b="1">
                <a:solidFill>
                  <a:srgbClr val="7F0055"/>
                </a:solidFill>
                <a:highlight>
                  <a:srgbClr val="D4D4D4"/>
                </a:highlight>
                <a:latin typeface="Consolas" panose="020B0609020204030204" pitchFamily="49" charset="0"/>
              </a:rPr>
              <a:t>new</a:t>
            </a:r>
            <a:r>
              <a:rPr lang="en-GB" sz="1300" b="1">
                <a:solidFill>
                  <a:srgbClr val="000000"/>
                </a:solidFill>
                <a:highlight>
                  <a:srgbClr val="D4D4D4"/>
                </a:highlight>
                <a:latin typeface="Consolas" panose="020B0609020204030204" pitchFamily="49" charset="0"/>
              </a:rPr>
              <a:t> Course(</a:t>
            </a:r>
            <a:r>
              <a:rPr lang="en-GB" sz="1300" b="1">
                <a:solidFill>
                  <a:srgbClr val="2A00FF"/>
                </a:solidFill>
                <a:highlight>
                  <a:srgbClr val="D4D4D4"/>
                </a:highlight>
                <a:latin typeface="Consolas" panose="020B0609020204030204" pitchFamily="49" charset="0"/>
              </a:rPr>
              <a:t>"11117"</a:t>
            </a:r>
            <a:r>
              <a:rPr lang="en-GB" sz="1300" b="1">
                <a:solidFill>
                  <a:srgbClr val="000000"/>
                </a:solidFill>
                <a:highlight>
                  <a:srgbClr val="D4D4D4"/>
                </a:highlight>
                <a:latin typeface="Consolas" panose="020B0609020204030204" pitchFamily="49" charset="0"/>
              </a:rPr>
              <a:t>, </a:t>
            </a:r>
            <a:r>
              <a:rPr lang="en-GB" sz="1300" b="1">
                <a:solidFill>
                  <a:srgbClr val="2A00FF"/>
                </a:solidFill>
                <a:highlight>
                  <a:srgbClr val="D4D4D4"/>
                </a:highlight>
                <a:latin typeface="Consolas" panose="020B0609020204030204" pitchFamily="49" charset="0"/>
              </a:rPr>
              <a:t>"EDUC"</a:t>
            </a:r>
            <a:r>
              <a:rPr lang="en-GB" sz="1300" b="1">
                <a:solidFill>
                  <a:srgbClr val="000000"/>
                </a:solidFill>
                <a:highlight>
                  <a:srgbClr val="D4D4D4"/>
                </a:highlight>
                <a:latin typeface="Consolas" panose="020B0609020204030204" pitchFamily="49" charset="0"/>
              </a:rPr>
              <a:t>, </a:t>
            </a:r>
            <a:r>
              <a:rPr lang="en-GB" sz="1300" b="1">
                <a:solidFill>
                  <a:srgbClr val="2A00FF"/>
                </a:solidFill>
                <a:highlight>
                  <a:srgbClr val="D4D4D4"/>
                </a:highlight>
                <a:latin typeface="Consolas" panose="020B0609020204030204" pitchFamily="49" charset="0"/>
              </a:rPr>
              <a:t>"1111"</a:t>
            </a:r>
            <a:r>
              <a:rPr lang="en-GB" sz="1300" b="1">
                <a:solidFill>
                  <a:srgbClr val="000000"/>
                </a:solidFill>
                <a:highlight>
                  <a:srgbClr val="D4D4D4"/>
                </a:highlight>
                <a:latin typeface="Consolas" panose="020B0609020204030204" pitchFamily="49" charset="0"/>
              </a:rPr>
              <a:t>, </a:t>
            </a:r>
            <a:r>
              <a:rPr lang="en-GB" sz="1300" b="1">
                <a:solidFill>
                  <a:srgbClr val="2A00FF"/>
                </a:solidFill>
                <a:highlight>
                  <a:srgbClr val="D4D4D4"/>
                </a:highlight>
                <a:latin typeface="Consolas" panose="020B0609020204030204" pitchFamily="49" charset="0"/>
              </a:rPr>
              <a:t>"Reading"</a:t>
            </a:r>
            <a:r>
              <a:rPr lang="en-GB" sz="1300" b="1">
                <a:solidFill>
                  <a:srgbClr val="000000"/>
                </a:solidFill>
                <a:highlight>
                  <a:srgbClr val="D4D4D4"/>
                </a:highlight>
                <a:latin typeface="Consolas" panose="020B0609020204030204" pitchFamily="49" charset="0"/>
              </a:rPr>
              <a:t>, 3);</a:t>
            </a:r>
          </a:p>
          <a:p>
            <a:r>
              <a:rPr lang="en-GB" sz="1300">
                <a:solidFill>
                  <a:srgbClr val="000000"/>
                </a:solidFill>
                <a:latin typeface="Consolas" panose="020B0609020204030204" pitchFamily="49" charset="0"/>
              </a:rPr>
              <a:t>    </a:t>
            </a:r>
            <a:r>
              <a:rPr lang="en-GB" sz="1300">
                <a:solidFill>
                  <a:srgbClr val="000000"/>
                </a:solidFill>
                <a:highlight>
                  <a:srgbClr val="D4D4D4"/>
                </a:highlight>
                <a:latin typeface="Consolas" panose="020B0609020204030204" pitchFamily="49" charset="0"/>
              </a:rPr>
              <a:t>Course </a:t>
            </a:r>
            <a:r>
              <a:rPr lang="en-GB" sz="1300">
                <a:solidFill>
                  <a:srgbClr val="6A3E3E"/>
                </a:solidFill>
                <a:highlight>
                  <a:srgbClr val="D4D4D4"/>
                </a:highlight>
                <a:latin typeface="Consolas" panose="020B0609020204030204" pitchFamily="49" charset="0"/>
              </a:rPr>
              <a:t>c5</a:t>
            </a:r>
            <a:r>
              <a:rPr lang="en-GB" sz="1300">
                <a:solidFill>
                  <a:srgbClr val="000000"/>
                </a:solidFill>
                <a:highlight>
                  <a:srgbClr val="D4D4D4"/>
                </a:highlight>
                <a:latin typeface="Consolas" panose="020B0609020204030204" pitchFamily="49" charset="0"/>
              </a:rPr>
              <a:t> = </a:t>
            </a:r>
            <a:r>
              <a:rPr lang="en-GB" sz="1300" b="1">
                <a:solidFill>
                  <a:srgbClr val="7F0055"/>
                </a:solidFill>
                <a:highlight>
                  <a:srgbClr val="D4D4D4"/>
                </a:highlight>
                <a:latin typeface="Consolas" panose="020B0609020204030204" pitchFamily="49" charset="0"/>
              </a:rPr>
              <a:t>new</a:t>
            </a:r>
            <a:r>
              <a:rPr lang="en-GB" sz="1300" b="1">
                <a:solidFill>
                  <a:srgbClr val="000000"/>
                </a:solidFill>
                <a:highlight>
                  <a:srgbClr val="D4D4D4"/>
                </a:highlight>
                <a:latin typeface="Consolas" panose="020B0609020204030204" pitchFamily="49" charset="0"/>
              </a:rPr>
              <a:t> Course(</a:t>
            </a:r>
            <a:r>
              <a:rPr lang="en-GB" sz="1300" b="1">
                <a:solidFill>
                  <a:srgbClr val="2A00FF"/>
                </a:solidFill>
                <a:highlight>
                  <a:srgbClr val="D4D4D4"/>
                </a:highlight>
                <a:latin typeface="Consolas" panose="020B0609020204030204" pitchFamily="49" charset="0"/>
              </a:rPr>
              <a:t>"11118"</a:t>
            </a:r>
            <a:r>
              <a:rPr lang="en-GB" sz="1300" b="1">
                <a:solidFill>
                  <a:srgbClr val="000000"/>
                </a:solidFill>
                <a:highlight>
                  <a:srgbClr val="D4D4D4"/>
                </a:highlight>
                <a:latin typeface="Consolas" panose="020B0609020204030204" pitchFamily="49" charset="0"/>
              </a:rPr>
              <a:t>, </a:t>
            </a:r>
            <a:r>
              <a:rPr lang="en-GB" sz="1300" b="1">
                <a:solidFill>
                  <a:srgbClr val="2A00FF"/>
                </a:solidFill>
                <a:highlight>
                  <a:srgbClr val="D4D4D4"/>
                </a:highlight>
                <a:latin typeface="Consolas" panose="020B0609020204030204" pitchFamily="49" charset="0"/>
              </a:rPr>
              <a:t>"ITEC"</a:t>
            </a:r>
            <a:r>
              <a:rPr lang="en-GB" sz="1300" b="1">
                <a:solidFill>
                  <a:srgbClr val="000000"/>
                </a:solidFill>
                <a:highlight>
                  <a:srgbClr val="D4D4D4"/>
                </a:highlight>
                <a:latin typeface="Consolas" panose="020B0609020204030204" pitchFamily="49" charset="0"/>
              </a:rPr>
              <a:t>, </a:t>
            </a:r>
            <a:r>
              <a:rPr lang="en-GB" sz="1300" b="1">
                <a:solidFill>
                  <a:srgbClr val="2A00FF"/>
                </a:solidFill>
                <a:highlight>
                  <a:srgbClr val="D4D4D4"/>
                </a:highlight>
                <a:latin typeface="Consolas" panose="020B0609020204030204" pitchFamily="49" charset="0"/>
              </a:rPr>
              <a:t>"1344"</a:t>
            </a:r>
            <a:r>
              <a:rPr lang="en-GB" sz="1300" b="1">
                <a:solidFill>
                  <a:srgbClr val="000000"/>
                </a:solidFill>
                <a:highlight>
                  <a:srgbClr val="D4D4D4"/>
                </a:highlight>
                <a:latin typeface="Consolas" panose="020B0609020204030204" pitchFamily="49" charset="0"/>
              </a:rPr>
              <a:t>, </a:t>
            </a:r>
            <a:r>
              <a:rPr lang="en-GB" sz="1300" b="1">
                <a:solidFill>
                  <a:srgbClr val="2A00FF"/>
                </a:solidFill>
                <a:highlight>
                  <a:srgbClr val="D4D4D4"/>
                </a:highlight>
                <a:latin typeface="Consolas" panose="020B0609020204030204" pitchFamily="49" charset="0"/>
              </a:rPr>
              <a:t>"Database Administration"</a:t>
            </a:r>
            <a:r>
              <a:rPr lang="en-GB" sz="1300" b="1">
                <a:solidFill>
                  <a:srgbClr val="000000"/>
                </a:solidFill>
                <a:highlight>
                  <a:srgbClr val="D4D4D4"/>
                </a:highlight>
                <a:latin typeface="Consolas" panose="020B0609020204030204" pitchFamily="49" charset="0"/>
              </a:rPr>
              <a:t>, </a:t>
            </a:r>
            <a:r>
              <a:rPr lang="en-US" sz="1300">
                <a:solidFill>
                  <a:srgbClr val="000000"/>
                </a:solidFill>
                <a:latin typeface="Consolas" panose="020B0609020204030204" pitchFamily="49" charset="0"/>
              </a:rPr>
              <a:t>3);</a:t>
            </a:r>
          </a:p>
          <a:p>
            <a:endParaRPr lang="en-US" sz="1300">
              <a:latin typeface="Consolas" panose="020B0609020204030204" pitchFamily="49" charset="0"/>
            </a:endParaRPr>
          </a:p>
          <a:p>
            <a:r>
              <a:rPr lang="en-US" sz="1300">
                <a:solidFill>
                  <a:srgbClr val="000000"/>
                </a:solidFill>
                <a:latin typeface="Consolas" panose="020B0609020204030204" pitchFamily="49" charset="0"/>
              </a:rPr>
              <a:t>    </a:t>
            </a:r>
            <a:r>
              <a:rPr lang="en-US" sz="1300">
                <a:solidFill>
                  <a:srgbClr val="6A3E3E"/>
                </a:solidFill>
                <a:latin typeface="Consolas" panose="020B0609020204030204" pitchFamily="49" charset="0"/>
              </a:rPr>
              <a:t>courses</a:t>
            </a:r>
            <a:r>
              <a:rPr lang="en-US" sz="1300">
                <a:solidFill>
                  <a:srgbClr val="000000"/>
                </a:solidFill>
                <a:latin typeface="Consolas" panose="020B0609020204030204" pitchFamily="49" charset="0"/>
              </a:rPr>
              <a:t>.add(</a:t>
            </a:r>
            <a:r>
              <a:rPr lang="en-US" sz="1300">
                <a:solidFill>
                  <a:srgbClr val="6A3E3E"/>
                </a:solidFill>
                <a:latin typeface="Consolas" panose="020B0609020204030204" pitchFamily="49" charset="0"/>
              </a:rPr>
              <a:t>c1</a:t>
            </a:r>
            <a:r>
              <a:rPr lang="en-US" sz="1300">
                <a:solidFill>
                  <a:srgbClr val="000000"/>
                </a:solidFill>
                <a:latin typeface="Consolas" panose="020B0609020204030204" pitchFamily="49" charset="0"/>
              </a:rPr>
              <a:t>);</a:t>
            </a:r>
          </a:p>
          <a:p>
            <a:r>
              <a:rPr lang="en-US" sz="1300">
                <a:solidFill>
                  <a:srgbClr val="000000"/>
                </a:solidFill>
                <a:latin typeface="Consolas" panose="020B0609020204030204" pitchFamily="49" charset="0"/>
              </a:rPr>
              <a:t>    </a:t>
            </a:r>
            <a:r>
              <a:rPr lang="en-US" sz="1300">
                <a:solidFill>
                  <a:srgbClr val="6A3E3E"/>
                </a:solidFill>
                <a:latin typeface="Consolas" panose="020B0609020204030204" pitchFamily="49" charset="0"/>
              </a:rPr>
              <a:t>courses</a:t>
            </a:r>
            <a:r>
              <a:rPr lang="en-US" sz="1300">
                <a:solidFill>
                  <a:srgbClr val="000000"/>
                </a:solidFill>
                <a:latin typeface="Consolas" panose="020B0609020204030204" pitchFamily="49" charset="0"/>
              </a:rPr>
              <a:t>.add(</a:t>
            </a:r>
            <a:r>
              <a:rPr lang="en-US" sz="1300">
                <a:solidFill>
                  <a:srgbClr val="6A3E3E"/>
                </a:solidFill>
                <a:latin typeface="Consolas" panose="020B0609020204030204" pitchFamily="49" charset="0"/>
              </a:rPr>
              <a:t>c2</a:t>
            </a:r>
            <a:r>
              <a:rPr lang="en-US" sz="1300">
                <a:solidFill>
                  <a:srgbClr val="000000"/>
                </a:solidFill>
                <a:latin typeface="Consolas" panose="020B0609020204030204" pitchFamily="49" charset="0"/>
              </a:rPr>
              <a:t>);</a:t>
            </a:r>
          </a:p>
          <a:p>
            <a:r>
              <a:rPr lang="en-US" sz="1300">
                <a:solidFill>
                  <a:srgbClr val="000000"/>
                </a:solidFill>
                <a:latin typeface="Consolas" panose="020B0609020204030204" pitchFamily="49" charset="0"/>
              </a:rPr>
              <a:t>    </a:t>
            </a:r>
            <a:r>
              <a:rPr lang="en-US" sz="1300">
                <a:solidFill>
                  <a:srgbClr val="6A3E3E"/>
                </a:solidFill>
                <a:latin typeface="Consolas" panose="020B0609020204030204" pitchFamily="49" charset="0"/>
              </a:rPr>
              <a:t>courses</a:t>
            </a:r>
            <a:r>
              <a:rPr lang="en-US" sz="1300">
                <a:solidFill>
                  <a:srgbClr val="000000"/>
                </a:solidFill>
                <a:latin typeface="Consolas" panose="020B0609020204030204" pitchFamily="49" charset="0"/>
              </a:rPr>
              <a:t>.add(</a:t>
            </a:r>
            <a:r>
              <a:rPr lang="en-US" sz="1300">
                <a:solidFill>
                  <a:srgbClr val="6A3E3E"/>
                </a:solidFill>
                <a:latin typeface="Consolas" panose="020B0609020204030204" pitchFamily="49" charset="0"/>
              </a:rPr>
              <a:t>c3</a:t>
            </a:r>
            <a:r>
              <a:rPr lang="en-US" sz="1300">
                <a:solidFill>
                  <a:srgbClr val="000000"/>
                </a:solidFill>
                <a:latin typeface="Consolas" panose="020B0609020204030204" pitchFamily="49" charset="0"/>
              </a:rPr>
              <a:t>);</a:t>
            </a:r>
          </a:p>
          <a:p>
            <a:r>
              <a:rPr lang="en-US" sz="1300">
                <a:solidFill>
                  <a:srgbClr val="000000"/>
                </a:solidFill>
                <a:latin typeface="Consolas" panose="020B0609020204030204" pitchFamily="49" charset="0"/>
              </a:rPr>
              <a:t>    </a:t>
            </a:r>
            <a:r>
              <a:rPr lang="en-US" sz="1300">
                <a:solidFill>
                  <a:srgbClr val="6A3E3E"/>
                </a:solidFill>
                <a:latin typeface="Consolas" panose="020B0609020204030204" pitchFamily="49" charset="0"/>
              </a:rPr>
              <a:t>courses</a:t>
            </a:r>
            <a:r>
              <a:rPr lang="en-US" sz="1300">
                <a:solidFill>
                  <a:srgbClr val="000000"/>
                </a:solidFill>
                <a:latin typeface="Consolas" panose="020B0609020204030204" pitchFamily="49" charset="0"/>
              </a:rPr>
              <a:t>.add(</a:t>
            </a:r>
            <a:r>
              <a:rPr lang="en-US" sz="1300">
                <a:solidFill>
                  <a:srgbClr val="6A3E3E"/>
                </a:solidFill>
                <a:latin typeface="Consolas" panose="020B0609020204030204" pitchFamily="49" charset="0"/>
              </a:rPr>
              <a:t>c4</a:t>
            </a:r>
            <a:r>
              <a:rPr lang="en-US" sz="1300">
                <a:solidFill>
                  <a:srgbClr val="000000"/>
                </a:solidFill>
                <a:latin typeface="Consolas" panose="020B0609020204030204" pitchFamily="49" charset="0"/>
              </a:rPr>
              <a:t>);</a:t>
            </a:r>
          </a:p>
          <a:p>
            <a:r>
              <a:rPr lang="en-US" sz="1300">
                <a:solidFill>
                  <a:srgbClr val="000000"/>
                </a:solidFill>
                <a:latin typeface="Consolas" panose="020B0609020204030204" pitchFamily="49" charset="0"/>
              </a:rPr>
              <a:t>    </a:t>
            </a:r>
            <a:r>
              <a:rPr lang="en-US" sz="1300">
                <a:solidFill>
                  <a:srgbClr val="6A3E3E"/>
                </a:solidFill>
                <a:latin typeface="Consolas" panose="020B0609020204030204" pitchFamily="49" charset="0"/>
              </a:rPr>
              <a:t>courses</a:t>
            </a:r>
            <a:r>
              <a:rPr lang="en-US" sz="1300">
                <a:solidFill>
                  <a:srgbClr val="000000"/>
                </a:solidFill>
                <a:latin typeface="Consolas" panose="020B0609020204030204" pitchFamily="49" charset="0"/>
              </a:rPr>
              <a:t>.add(</a:t>
            </a:r>
            <a:r>
              <a:rPr lang="en-US" sz="1300">
                <a:solidFill>
                  <a:srgbClr val="6A3E3E"/>
                </a:solidFill>
                <a:latin typeface="Consolas" panose="020B0609020204030204" pitchFamily="49" charset="0"/>
              </a:rPr>
              <a:t>c5</a:t>
            </a:r>
            <a:r>
              <a:rPr lang="en-US" sz="1300">
                <a:solidFill>
                  <a:srgbClr val="000000"/>
                </a:solidFill>
                <a:latin typeface="Consolas" panose="020B0609020204030204" pitchFamily="49" charset="0"/>
              </a:rPr>
              <a:t>);</a:t>
            </a:r>
          </a:p>
          <a:p>
            <a:endParaRPr lang="en-US" sz="1300">
              <a:latin typeface="Consolas" panose="020B0609020204030204" pitchFamily="49" charset="0"/>
            </a:endParaRPr>
          </a:p>
          <a:p>
            <a:r>
              <a:rPr lang="en-US" sz="1300">
                <a:solidFill>
                  <a:srgbClr val="000000"/>
                </a:solidFill>
                <a:latin typeface="Consolas" panose="020B0609020204030204" pitchFamily="49" charset="0"/>
              </a:rPr>
              <a:t>    </a:t>
            </a:r>
            <a:r>
              <a:rPr lang="en-US" sz="1300">
                <a:solidFill>
                  <a:srgbClr val="6A3E3E"/>
                </a:solidFill>
                <a:latin typeface="Consolas" panose="020B0609020204030204" pitchFamily="49" charset="0"/>
              </a:rPr>
              <a:t>courses</a:t>
            </a:r>
            <a:r>
              <a:rPr lang="en-US" sz="1300">
                <a:solidFill>
                  <a:srgbClr val="000000"/>
                </a:solidFill>
                <a:latin typeface="Consolas" panose="020B0609020204030204" pitchFamily="49" charset="0"/>
              </a:rPr>
              <a:t>.forEach(</a:t>
            </a:r>
            <a:r>
              <a:rPr lang="en-US" sz="1300">
                <a:solidFill>
                  <a:srgbClr val="6A3E3E"/>
                </a:solidFill>
                <a:latin typeface="Consolas" panose="020B0609020204030204" pitchFamily="49" charset="0"/>
              </a:rPr>
              <a:t>c</a:t>
            </a:r>
            <a:r>
              <a:rPr lang="en-US" sz="1300">
                <a:solidFill>
                  <a:srgbClr val="000000"/>
                </a:solidFill>
                <a:latin typeface="Consolas" panose="020B0609020204030204" pitchFamily="49" charset="0"/>
              </a:rPr>
              <a:t> -&gt; System.</a:t>
            </a:r>
            <a:r>
              <a:rPr lang="en-US" sz="1300" b="1">
                <a:solidFill>
                  <a:srgbClr val="0000C0"/>
                </a:solidFill>
                <a:latin typeface="Consolas" panose="020B0609020204030204" pitchFamily="49" charset="0"/>
              </a:rPr>
              <a:t>out</a:t>
            </a:r>
            <a:r>
              <a:rPr lang="en-US" sz="1300" b="1">
                <a:solidFill>
                  <a:srgbClr val="000000"/>
                </a:solidFill>
                <a:latin typeface="Consolas" panose="020B0609020204030204" pitchFamily="49" charset="0"/>
              </a:rPr>
              <a:t>.println(</a:t>
            </a:r>
            <a:r>
              <a:rPr lang="en-US" sz="1300" b="1">
                <a:solidFill>
                  <a:srgbClr val="6A3E3E"/>
                </a:solidFill>
                <a:latin typeface="Consolas" panose="020B0609020204030204" pitchFamily="49" charset="0"/>
              </a:rPr>
              <a:t>c</a:t>
            </a:r>
            <a:r>
              <a:rPr lang="en-US" sz="1300" b="1">
                <a:solidFill>
                  <a:srgbClr val="000000"/>
                </a:solidFill>
                <a:latin typeface="Consolas" panose="020B0609020204030204" pitchFamily="49" charset="0"/>
              </a:rPr>
              <a:t>));</a:t>
            </a:r>
          </a:p>
          <a:p>
            <a:endParaRPr lang="en-US" sz="1300">
              <a:latin typeface="Consolas" panose="020B0609020204030204" pitchFamily="49" charset="0"/>
            </a:endParaRPr>
          </a:p>
          <a:p>
            <a:r>
              <a:rPr lang="en-US" sz="1300">
                <a:solidFill>
                  <a:srgbClr val="000000"/>
                </a:solidFill>
                <a:latin typeface="Consolas" panose="020B0609020204030204" pitchFamily="49" charset="0"/>
              </a:rPr>
              <a:t>    Collections.sort(</a:t>
            </a:r>
            <a:r>
              <a:rPr lang="en-US" sz="1300">
                <a:solidFill>
                  <a:srgbClr val="6A3E3E"/>
                </a:solidFill>
                <a:latin typeface="Consolas" panose="020B0609020204030204" pitchFamily="49" charset="0"/>
              </a:rPr>
              <a:t>courses</a:t>
            </a:r>
            <a:r>
              <a:rPr lang="en-US" sz="1300">
                <a:solidFill>
                  <a:srgbClr val="000000"/>
                </a:solidFill>
                <a:latin typeface="Consolas" panose="020B0609020204030204" pitchFamily="49" charset="0"/>
              </a:rPr>
              <a:t>);</a:t>
            </a:r>
          </a:p>
          <a:p>
            <a:endParaRPr lang="en-US" sz="1300">
              <a:latin typeface="Consolas" panose="020B0609020204030204" pitchFamily="49" charset="0"/>
            </a:endParaRPr>
          </a:p>
          <a:p>
            <a:r>
              <a:rPr lang="en-US" sz="1300">
                <a:solidFill>
                  <a:srgbClr val="000000"/>
                </a:solidFill>
                <a:latin typeface="Consolas" panose="020B0609020204030204" pitchFamily="49" charset="0"/>
              </a:rPr>
              <a:t>    System.</a:t>
            </a:r>
            <a:r>
              <a:rPr lang="en-US" sz="1300" b="1">
                <a:solidFill>
                  <a:srgbClr val="0000C0"/>
                </a:solidFill>
                <a:latin typeface="Consolas" panose="020B0609020204030204" pitchFamily="49" charset="0"/>
              </a:rPr>
              <a:t>out</a:t>
            </a:r>
            <a:r>
              <a:rPr lang="en-US" sz="1300" b="1">
                <a:solidFill>
                  <a:srgbClr val="000000"/>
                </a:solidFill>
                <a:latin typeface="Consolas" panose="020B0609020204030204" pitchFamily="49" charset="0"/>
              </a:rPr>
              <a:t>.println(</a:t>
            </a:r>
            <a:r>
              <a:rPr lang="en-US" sz="1300" b="1">
                <a:solidFill>
                  <a:srgbClr val="2A00FF"/>
                </a:solidFill>
                <a:latin typeface="Consolas" panose="020B0609020204030204" pitchFamily="49" charset="0"/>
              </a:rPr>
              <a:t>"After sorting:"</a:t>
            </a:r>
            <a:r>
              <a:rPr lang="en-US" sz="1300" b="1">
                <a:solidFill>
                  <a:srgbClr val="000000"/>
                </a:solidFill>
                <a:latin typeface="Consolas" panose="020B0609020204030204" pitchFamily="49" charset="0"/>
              </a:rPr>
              <a:t>);</a:t>
            </a:r>
          </a:p>
          <a:p>
            <a:endParaRPr lang="en-US" sz="1300">
              <a:latin typeface="Consolas" panose="020B0609020204030204" pitchFamily="49" charset="0"/>
            </a:endParaRPr>
          </a:p>
          <a:p>
            <a:r>
              <a:rPr lang="en-US" sz="1300">
                <a:solidFill>
                  <a:srgbClr val="000000"/>
                </a:solidFill>
                <a:latin typeface="Consolas" panose="020B0609020204030204" pitchFamily="49" charset="0"/>
              </a:rPr>
              <a:t>    </a:t>
            </a:r>
            <a:r>
              <a:rPr lang="en-US" sz="1300">
                <a:solidFill>
                  <a:srgbClr val="6A3E3E"/>
                </a:solidFill>
                <a:latin typeface="Consolas" panose="020B0609020204030204" pitchFamily="49" charset="0"/>
              </a:rPr>
              <a:t>courses</a:t>
            </a:r>
            <a:r>
              <a:rPr lang="en-US" sz="1300">
                <a:solidFill>
                  <a:srgbClr val="000000"/>
                </a:solidFill>
                <a:latin typeface="Consolas" panose="020B0609020204030204" pitchFamily="49" charset="0"/>
              </a:rPr>
              <a:t>.forEach(</a:t>
            </a:r>
            <a:r>
              <a:rPr lang="en-US" sz="1300">
                <a:solidFill>
                  <a:srgbClr val="6A3E3E"/>
                </a:solidFill>
                <a:latin typeface="Consolas" panose="020B0609020204030204" pitchFamily="49" charset="0"/>
              </a:rPr>
              <a:t>c</a:t>
            </a:r>
            <a:r>
              <a:rPr lang="en-US" sz="1300">
                <a:solidFill>
                  <a:srgbClr val="000000"/>
                </a:solidFill>
                <a:latin typeface="Consolas" panose="020B0609020204030204" pitchFamily="49" charset="0"/>
              </a:rPr>
              <a:t> -&gt; System.</a:t>
            </a:r>
            <a:r>
              <a:rPr lang="en-US" sz="1300" b="1">
                <a:solidFill>
                  <a:srgbClr val="0000C0"/>
                </a:solidFill>
                <a:latin typeface="Consolas" panose="020B0609020204030204" pitchFamily="49" charset="0"/>
              </a:rPr>
              <a:t>out</a:t>
            </a:r>
            <a:r>
              <a:rPr lang="en-US" sz="1300" b="1">
                <a:solidFill>
                  <a:srgbClr val="000000"/>
                </a:solidFill>
                <a:latin typeface="Consolas" panose="020B0609020204030204" pitchFamily="49" charset="0"/>
              </a:rPr>
              <a:t>.println(</a:t>
            </a:r>
            <a:r>
              <a:rPr lang="en-US" sz="1300" b="1">
                <a:solidFill>
                  <a:srgbClr val="6A3E3E"/>
                </a:solidFill>
                <a:latin typeface="Consolas" panose="020B0609020204030204" pitchFamily="49" charset="0"/>
              </a:rPr>
              <a:t>c</a:t>
            </a:r>
            <a:r>
              <a:rPr lang="en-US" sz="1300" b="1">
                <a:solidFill>
                  <a:srgbClr val="000000"/>
                </a:solidFill>
                <a:latin typeface="Consolas" panose="020B0609020204030204" pitchFamily="49" charset="0"/>
              </a:rPr>
              <a:t>));</a:t>
            </a:r>
          </a:p>
          <a:p>
            <a:r>
              <a:rPr lang="en-US" sz="1300">
                <a:solidFill>
                  <a:srgbClr val="000000"/>
                </a:solidFill>
                <a:latin typeface="Consolas" panose="020B0609020204030204" pitchFamily="49" charset="0"/>
              </a:rPr>
              <a:t>  }</a:t>
            </a:r>
            <a:endParaRPr lang="en-US" sz="1300">
              <a:latin typeface="Consolas" panose="020B0609020204030204" pitchFamily="49" charset="0"/>
            </a:endParaRPr>
          </a:p>
          <a:p>
            <a:r>
              <a:rPr lang="en-US" sz="1300">
                <a:solidFill>
                  <a:srgbClr val="000000"/>
                </a:solidFill>
                <a:latin typeface="Consolas" panose="020B0609020204030204" pitchFamily="49" charset="0"/>
              </a:rPr>
              <a:t>}</a:t>
            </a:r>
            <a:endParaRPr lang="en-US" sz="1300"/>
          </a:p>
        </p:txBody>
      </p:sp>
    </p:spTree>
    <p:extLst>
      <p:ext uri="{BB962C8B-B14F-4D97-AF65-F5344CB8AC3E}">
        <p14:creationId xmlns:p14="http://schemas.microsoft.com/office/powerpoint/2010/main" val="29049375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a:t>Sorting user-defined class objects</a:t>
            </a:r>
            <a:endParaRPr lang="en-US" sz="3200"/>
          </a:p>
        </p:txBody>
      </p:sp>
      <p:sp>
        <p:nvSpPr>
          <p:cNvPr id="3" name="Content Placeholder 2"/>
          <p:cNvSpPr>
            <a:spLocks noGrp="1"/>
          </p:cNvSpPr>
          <p:nvPr>
            <p:ph idx="1"/>
          </p:nvPr>
        </p:nvSpPr>
        <p:spPr/>
        <p:txBody>
          <a:bodyPr/>
          <a:lstStyle/>
          <a:p>
            <a:pPr algn="just"/>
            <a:r>
              <a:rPr lang="en-GB"/>
              <a:t>Sorting the elements of list on the basis of </a:t>
            </a:r>
            <a:r>
              <a:rPr lang="en-GB" b="1"/>
              <a:t>courseTitle</a:t>
            </a:r>
            <a:r>
              <a:rPr lang="en-GB"/>
              <a:t> using Comparator.</a:t>
            </a:r>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44</a:t>
            </a:fld>
            <a:endParaRPr lang="en-US"/>
          </a:p>
        </p:txBody>
      </p:sp>
      <p:sp>
        <p:nvSpPr>
          <p:cNvPr id="6" name="Rectangle 5"/>
          <p:cNvSpPr/>
          <p:nvPr/>
        </p:nvSpPr>
        <p:spPr>
          <a:xfrm>
            <a:off x="503065" y="1803058"/>
            <a:ext cx="8090742" cy="2585323"/>
          </a:xfrm>
          <a:prstGeom prst="rect">
            <a:avLst/>
          </a:prstGeom>
          <a:solidFill>
            <a:schemeClr val="bg1">
              <a:lumMod val="95000"/>
            </a:schemeClr>
          </a:solidFill>
        </p:spPr>
        <p:txBody>
          <a:bodyPr wrap="square">
            <a:spAutoFit/>
          </a:bodyPr>
          <a:lstStyle/>
          <a:p>
            <a:r>
              <a:rPr lang="en-GB" b="1">
                <a:solidFill>
                  <a:srgbClr val="7F0055"/>
                </a:solidFill>
                <a:latin typeface="Consolas" panose="020B0609020204030204" pitchFamily="49" charset="0"/>
              </a:rPr>
              <a:t>public</a:t>
            </a:r>
            <a:r>
              <a:rPr lang="en-GB" b="1">
                <a:solidFill>
                  <a:srgbClr val="000000"/>
                </a:solidFill>
                <a:latin typeface="Consolas" panose="020B0609020204030204" pitchFamily="49" charset="0"/>
              </a:rPr>
              <a:t> </a:t>
            </a:r>
            <a:r>
              <a:rPr lang="en-GB" b="1">
                <a:solidFill>
                  <a:srgbClr val="7F0055"/>
                </a:solidFill>
                <a:latin typeface="Consolas" panose="020B0609020204030204" pitchFamily="49" charset="0"/>
              </a:rPr>
              <a:t>class</a:t>
            </a:r>
            <a:r>
              <a:rPr lang="en-GB" b="1">
                <a:solidFill>
                  <a:srgbClr val="000000"/>
                </a:solidFill>
                <a:latin typeface="Consolas" panose="020B0609020204030204" pitchFamily="49" charset="0"/>
              </a:rPr>
              <a:t> CourseTitleCompare </a:t>
            </a:r>
            <a:r>
              <a:rPr lang="en-GB" b="1">
                <a:solidFill>
                  <a:srgbClr val="7F0055"/>
                </a:solidFill>
                <a:latin typeface="Consolas" panose="020B0609020204030204" pitchFamily="49" charset="0"/>
              </a:rPr>
              <a:t>implements</a:t>
            </a:r>
            <a:r>
              <a:rPr lang="en-GB" b="1">
                <a:solidFill>
                  <a:srgbClr val="000000"/>
                </a:solidFill>
                <a:latin typeface="Consolas" panose="020B0609020204030204" pitchFamily="49" charset="0"/>
              </a:rPr>
              <a:t> Comparator&lt;Course&gt; {</a:t>
            </a:r>
          </a:p>
          <a:p>
            <a:endParaRPr lang="en-US">
              <a:latin typeface="Consolas" panose="020B0609020204030204" pitchFamily="49" charset="0"/>
            </a:endParaRPr>
          </a:p>
          <a:p>
            <a:r>
              <a:rPr lang="en-US">
                <a:solidFill>
                  <a:srgbClr val="000000"/>
                </a:solidFill>
                <a:latin typeface="Consolas" panose="020B0609020204030204" pitchFamily="49" charset="0"/>
              </a:rPr>
              <a:t>  </a:t>
            </a:r>
            <a:r>
              <a:rPr lang="en-US">
                <a:solidFill>
                  <a:srgbClr val="646464"/>
                </a:solidFill>
                <a:latin typeface="Consolas" panose="020B0609020204030204" pitchFamily="49" charset="0"/>
              </a:rPr>
              <a:t>@Override</a:t>
            </a:r>
          </a:p>
          <a:p>
            <a:r>
              <a:rPr lang="en-US">
                <a:solidFill>
                  <a:srgbClr val="000000"/>
                </a:solidFill>
                <a:latin typeface="Consolas" panose="020B0609020204030204" pitchFamily="49" charset="0"/>
              </a:rPr>
              <a:t>  </a:t>
            </a:r>
            <a:r>
              <a:rPr lang="en-US" b="1">
                <a:solidFill>
                  <a:srgbClr val="7F0055"/>
                </a:solidFill>
                <a:latin typeface="Consolas" panose="020B0609020204030204" pitchFamily="49" charset="0"/>
              </a:rPr>
              <a:t>public</a:t>
            </a:r>
            <a:r>
              <a:rPr lang="en-US" b="1">
                <a:solidFill>
                  <a:srgbClr val="000000"/>
                </a:solidFill>
                <a:latin typeface="Consolas" panose="020B0609020204030204" pitchFamily="49" charset="0"/>
              </a:rPr>
              <a:t> </a:t>
            </a:r>
            <a:r>
              <a:rPr lang="en-US" b="1">
                <a:solidFill>
                  <a:srgbClr val="7F0055"/>
                </a:solidFill>
                <a:latin typeface="Consolas" panose="020B0609020204030204" pitchFamily="49" charset="0"/>
              </a:rPr>
              <a:t>int</a:t>
            </a:r>
            <a:r>
              <a:rPr lang="en-US" b="1">
                <a:solidFill>
                  <a:srgbClr val="000000"/>
                </a:solidFill>
                <a:latin typeface="Consolas" panose="020B0609020204030204" pitchFamily="49" charset="0"/>
              </a:rPr>
              <a:t> compare(Course </a:t>
            </a:r>
            <a:r>
              <a:rPr lang="en-US" b="1">
                <a:solidFill>
                  <a:srgbClr val="6A3E3E"/>
                </a:solidFill>
                <a:latin typeface="Consolas" panose="020B0609020204030204" pitchFamily="49" charset="0"/>
              </a:rPr>
              <a:t>o1</a:t>
            </a:r>
            <a:r>
              <a:rPr lang="en-US" b="1">
                <a:solidFill>
                  <a:srgbClr val="000000"/>
                </a:solidFill>
                <a:latin typeface="Consolas" panose="020B0609020204030204" pitchFamily="49" charset="0"/>
              </a:rPr>
              <a:t>, Course </a:t>
            </a:r>
            <a:r>
              <a:rPr lang="en-US" b="1">
                <a:solidFill>
                  <a:srgbClr val="6A3E3E"/>
                </a:solidFill>
                <a:latin typeface="Consolas" panose="020B0609020204030204" pitchFamily="49" charset="0"/>
              </a:rPr>
              <a:t>o2</a:t>
            </a:r>
            <a:r>
              <a:rPr lang="en-US" b="1">
                <a:solidFill>
                  <a:srgbClr val="000000"/>
                </a:solidFill>
                <a:latin typeface="Consolas" panose="020B0609020204030204" pitchFamily="49" charset="0"/>
              </a:rPr>
              <a:t>) {</a:t>
            </a:r>
          </a:p>
          <a:p>
            <a:endParaRPr lang="en-US">
              <a:latin typeface="Consolas" panose="020B0609020204030204" pitchFamily="49" charset="0"/>
            </a:endParaRPr>
          </a:p>
          <a:p>
            <a:r>
              <a:rPr lang="en-US">
                <a:solidFill>
                  <a:srgbClr val="000000"/>
                </a:solidFill>
                <a:latin typeface="Consolas" panose="020B0609020204030204" pitchFamily="49" charset="0"/>
              </a:rPr>
              <a:t>    </a:t>
            </a:r>
            <a:r>
              <a:rPr lang="en-US" b="1">
                <a:solidFill>
                  <a:srgbClr val="7F0055"/>
                </a:solidFill>
                <a:latin typeface="Consolas" panose="020B0609020204030204" pitchFamily="49" charset="0"/>
              </a:rPr>
              <a:t>return</a:t>
            </a:r>
            <a:r>
              <a:rPr lang="en-US" b="1">
                <a:solidFill>
                  <a:srgbClr val="000000"/>
                </a:solidFill>
                <a:latin typeface="Consolas" panose="020B0609020204030204" pitchFamily="49" charset="0"/>
              </a:rPr>
              <a:t> </a:t>
            </a:r>
            <a:r>
              <a:rPr lang="en-US" b="1">
                <a:solidFill>
                  <a:srgbClr val="6A3E3E"/>
                </a:solidFill>
                <a:latin typeface="Consolas" panose="020B0609020204030204" pitchFamily="49" charset="0"/>
              </a:rPr>
              <a:t>o1</a:t>
            </a:r>
            <a:r>
              <a:rPr lang="en-US" b="1">
                <a:solidFill>
                  <a:srgbClr val="000000"/>
                </a:solidFill>
                <a:latin typeface="Consolas" panose="020B0609020204030204" pitchFamily="49" charset="0"/>
              </a:rPr>
              <a:t>.getCourseTitle().compareTo(</a:t>
            </a:r>
            <a:r>
              <a:rPr lang="en-US" b="1">
                <a:solidFill>
                  <a:srgbClr val="6A3E3E"/>
                </a:solidFill>
                <a:latin typeface="Consolas" panose="020B0609020204030204" pitchFamily="49" charset="0"/>
              </a:rPr>
              <a:t>o2</a:t>
            </a:r>
            <a:r>
              <a:rPr lang="en-US" b="1">
                <a:solidFill>
                  <a:srgbClr val="000000"/>
                </a:solidFill>
                <a:latin typeface="Consolas" panose="020B0609020204030204" pitchFamily="49" charset="0"/>
              </a:rPr>
              <a:t>.getCourseTitle());</a:t>
            </a:r>
          </a:p>
          <a:p>
            <a:r>
              <a:rPr lang="en-US">
                <a:solidFill>
                  <a:srgbClr val="000000"/>
                </a:solidFill>
                <a:latin typeface="Consolas" panose="020B0609020204030204" pitchFamily="49" charset="0"/>
              </a:rPr>
              <a:t>  }</a:t>
            </a:r>
          </a:p>
          <a:p>
            <a:endParaRPr lang="en-US">
              <a:latin typeface="Consolas" panose="020B0609020204030204" pitchFamily="49" charset="0"/>
            </a:endParaRPr>
          </a:p>
          <a:p>
            <a:r>
              <a:rPr lang="en-US">
                <a:solidFill>
                  <a:srgbClr val="000000"/>
                </a:solidFill>
                <a:latin typeface="Consolas" panose="020B0609020204030204" pitchFamily="49" charset="0"/>
              </a:rPr>
              <a:t>}</a:t>
            </a:r>
            <a:endParaRPr lang="en-US"/>
          </a:p>
        </p:txBody>
      </p:sp>
    </p:spTree>
    <p:extLst>
      <p:ext uri="{BB962C8B-B14F-4D97-AF65-F5344CB8AC3E}">
        <p14:creationId xmlns:p14="http://schemas.microsoft.com/office/powerpoint/2010/main" val="11368542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GB" altLang="en-US" sz="2200"/>
              <a:t>Difference between Comparable and Comparator</a:t>
            </a:r>
            <a:endParaRPr lang="en-US" sz="220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5735049"/>
              </p:ext>
            </p:extLst>
          </p:nvPr>
        </p:nvGraphicFramePr>
        <p:xfrm>
          <a:off x="254471" y="2387562"/>
          <a:ext cx="8687546" cy="3370981"/>
        </p:xfrm>
        <a:graphic>
          <a:graphicData uri="http://schemas.openxmlformats.org/drawingml/2006/table">
            <a:tbl>
              <a:tblPr/>
              <a:tblGrid>
                <a:gridCol w="4382214">
                  <a:extLst>
                    <a:ext uri="{9D8B030D-6E8A-4147-A177-3AD203B41FA5}">
                      <a16:colId xmlns:a16="http://schemas.microsoft.com/office/drawing/2014/main" val="20000"/>
                    </a:ext>
                  </a:extLst>
                </a:gridCol>
                <a:gridCol w="4305332">
                  <a:extLst>
                    <a:ext uri="{9D8B030D-6E8A-4147-A177-3AD203B41FA5}">
                      <a16:colId xmlns:a16="http://schemas.microsoft.com/office/drawing/2014/main" val="20001"/>
                    </a:ext>
                  </a:extLst>
                </a:gridCol>
              </a:tblGrid>
              <a:tr h="410606">
                <a:tc>
                  <a:txBody>
                    <a:bodyPr/>
                    <a:lstStyle/>
                    <a:p>
                      <a:pPr algn="l" fontAlgn="t"/>
                      <a:r>
                        <a:rPr lang="en-US" sz="1600" b="1">
                          <a:solidFill>
                            <a:srgbClr val="000000"/>
                          </a:solidFill>
                          <a:effectLst/>
                          <a:latin typeface="times new roman" panose="02020603050405020304" pitchFamily="18" charset="0"/>
                        </a:rPr>
                        <a:t>Comparable</a:t>
                      </a:r>
                    </a:p>
                  </a:txBody>
                  <a:tcPr marL="42316" marR="42316" marT="45451" marB="45451">
                    <a:lnL w="9525" cap="flat" cmpd="sng" algn="ctr">
                      <a:solidFill>
                        <a:srgbClr val="A8C825"/>
                      </a:solidFill>
                      <a:prstDash val="solid"/>
                      <a:round/>
                      <a:headEnd type="none" w="med" len="med"/>
                      <a:tailEnd type="none" w="med" len="med"/>
                    </a:lnL>
                    <a:lnR w="9525" cap="flat" cmpd="sng" algn="ctr">
                      <a:solidFill>
                        <a:srgbClr val="A8C825"/>
                      </a:solidFill>
                      <a:prstDash val="solid"/>
                      <a:round/>
                      <a:headEnd type="none" w="med" len="med"/>
                      <a:tailEnd type="none" w="med" len="med"/>
                    </a:lnR>
                    <a:lnT w="9525" cap="flat" cmpd="sng" algn="ctr">
                      <a:solidFill>
                        <a:srgbClr val="A8C825"/>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600" b="1">
                          <a:solidFill>
                            <a:srgbClr val="000000"/>
                          </a:solidFill>
                          <a:effectLst/>
                          <a:latin typeface="times new roman" panose="02020603050405020304" pitchFamily="18" charset="0"/>
                        </a:rPr>
                        <a:t>Comparator</a:t>
                      </a:r>
                    </a:p>
                  </a:txBody>
                  <a:tcPr marL="42316" marR="42316" marT="45451" marB="45451">
                    <a:lnL w="9525" cap="flat" cmpd="sng" algn="ctr">
                      <a:solidFill>
                        <a:srgbClr val="A8C825"/>
                      </a:solidFill>
                      <a:prstDash val="solid"/>
                      <a:round/>
                      <a:headEnd type="none" w="med" len="med"/>
                      <a:tailEnd type="none" w="med" len="med"/>
                    </a:lnL>
                    <a:lnR w="9525" cap="flat" cmpd="sng" algn="ctr">
                      <a:solidFill>
                        <a:srgbClr val="A8C825"/>
                      </a:solidFill>
                      <a:prstDash val="solid"/>
                      <a:round/>
                      <a:headEnd type="none" w="med" len="med"/>
                      <a:tailEnd type="none" w="med" len="med"/>
                    </a:lnR>
                    <a:lnT w="9525" cap="flat" cmpd="sng" algn="ctr">
                      <a:solidFill>
                        <a:srgbClr val="A8C825"/>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831334">
                <a:tc>
                  <a:txBody>
                    <a:bodyPr/>
                    <a:lstStyle/>
                    <a:p>
                      <a:pPr algn="just" fontAlgn="t"/>
                      <a:r>
                        <a:rPr lang="en-US" sz="1200" b="0" i="0">
                          <a:solidFill>
                            <a:srgbClr val="000000"/>
                          </a:solidFill>
                          <a:effectLst/>
                          <a:latin typeface="verdana" panose="020B0604030504040204" pitchFamily="34" charset="0"/>
                        </a:rPr>
                        <a:t>1) Comparable provides </a:t>
                      </a:r>
                      <a:r>
                        <a:rPr lang="en-US" sz="1200" b="1" i="0">
                          <a:solidFill>
                            <a:srgbClr val="000000"/>
                          </a:solidFill>
                          <a:effectLst/>
                          <a:latin typeface="verdana" panose="020B0604030504040204" pitchFamily="34" charset="0"/>
                        </a:rPr>
                        <a:t>single sorting sequence</a:t>
                      </a:r>
                      <a:r>
                        <a:rPr lang="en-US" sz="1200" b="0" i="0">
                          <a:solidFill>
                            <a:srgbClr val="000000"/>
                          </a:solidFill>
                          <a:effectLst/>
                          <a:latin typeface="verdana" panose="020B0604030504040204" pitchFamily="34" charset="0"/>
                        </a:rPr>
                        <a:t>. In other words, we can sort the collection on the basis of single element such as id or name or price etc.</a:t>
                      </a:r>
                    </a:p>
                  </a:txBody>
                  <a:tcPr marL="42316" marR="42316" marT="45451" marB="4545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200" b="0" i="0">
                          <a:solidFill>
                            <a:srgbClr val="000000"/>
                          </a:solidFill>
                          <a:effectLst/>
                          <a:latin typeface="verdana" panose="020B0604030504040204" pitchFamily="34" charset="0"/>
                        </a:rPr>
                        <a:t>Comparator provides </a:t>
                      </a:r>
                      <a:r>
                        <a:rPr lang="en-US" sz="1200" b="1" i="0">
                          <a:solidFill>
                            <a:srgbClr val="000000"/>
                          </a:solidFill>
                          <a:effectLst/>
                          <a:latin typeface="verdana" panose="020B0604030504040204" pitchFamily="34" charset="0"/>
                        </a:rPr>
                        <a:t>multiple sorting sequence</a:t>
                      </a:r>
                      <a:r>
                        <a:rPr lang="en-US" sz="1200" b="0" i="0">
                          <a:solidFill>
                            <a:srgbClr val="000000"/>
                          </a:solidFill>
                          <a:effectLst/>
                          <a:latin typeface="verdana" panose="020B0604030504040204" pitchFamily="34" charset="0"/>
                        </a:rPr>
                        <a:t>. In other words, we can sort the collection on the basis of multiple elements such as id, name and price etc.</a:t>
                      </a:r>
                    </a:p>
                  </a:txBody>
                  <a:tcPr marL="42316" marR="42316" marT="45451" marB="4545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20970">
                <a:tc>
                  <a:txBody>
                    <a:bodyPr/>
                    <a:lstStyle/>
                    <a:p>
                      <a:pPr algn="just" fontAlgn="t"/>
                      <a:r>
                        <a:rPr lang="en-US" sz="1200" b="0" i="0">
                          <a:solidFill>
                            <a:srgbClr val="000000"/>
                          </a:solidFill>
                          <a:effectLst/>
                          <a:latin typeface="verdana" panose="020B0604030504040204" pitchFamily="34" charset="0"/>
                        </a:rPr>
                        <a:t>2) Comparable </a:t>
                      </a:r>
                      <a:r>
                        <a:rPr lang="en-US" sz="1200" b="1" i="0">
                          <a:solidFill>
                            <a:srgbClr val="000000"/>
                          </a:solidFill>
                          <a:effectLst/>
                          <a:latin typeface="verdana" panose="020B0604030504040204" pitchFamily="34" charset="0"/>
                        </a:rPr>
                        <a:t>affects the original class</a:t>
                      </a:r>
                      <a:r>
                        <a:rPr lang="en-US" sz="1200" b="0" i="0">
                          <a:solidFill>
                            <a:srgbClr val="000000"/>
                          </a:solidFill>
                          <a:effectLst/>
                          <a:latin typeface="verdana" panose="020B0604030504040204" pitchFamily="34" charset="0"/>
                        </a:rPr>
                        <a:t> i.e. actual class is modified.</a:t>
                      </a:r>
                    </a:p>
                  </a:txBody>
                  <a:tcPr marL="42316" marR="42316" marT="45451" marB="4545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200" b="0" i="0">
                          <a:solidFill>
                            <a:srgbClr val="000000"/>
                          </a:solidFill>
                          <a:effectLst/>
                          <a:latin typeface="verdana" panose="020B0604030504040204" pitchFamily="34" charset="0"/>
                        </a:rPr>
                        <a:t>Comparator </a:t>
                      </a:r>
                      <a:r>
                        <a:rPr lang="en-US" sz="1200" b="1" i="0">
                          <a:solidFill>
                            <a:srgbClr val="000000"/>
                          </a:solidFill>
                          <a:effectLst/>
                          <a:latin typeface="verdana" panose="020B0604030504040204" pitchFamily="34" charset="0"/>
                        </a:rPr>
                        <a:t>doesn't affect the original class</a:t>
                      </a:r>
                      <a:r>
                        <a:rPr lang="en-US" sz="1200" b="0" i="0">
                          <a:solidFill>
                            <a:srgbClr val="000000"/>
                          </a:solidFill>
                          <a:effectLst/>
                          <a:latin typeface="verdana" panose="020B0604030504040204" pitchFamily="34" charset="0"/>
                        </a:rPr>
                        <a:t> i.e. actual class is not modified.</a:t>
                      </a:r>
                    </a:p>
                  </a:txBody>
                  <a:tcPr marL="42316" marR="42316" marT="45451" marB="4545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531634">
                <a:tc>
                  <a:txBody>
                    <a:bodyPr/>
                    <a:lstStyle/>
                    <a:p>
                      <a:pPr algn="just" fontAlgn="t"/>
                      <a:r>
                        <a:rPr lang="en-US" sz="1200" b="0" i="0">
                          <a:solidFill>
                            <a:srgbClr val="000000"/>
                          </a:solidFill>
                          <a:effectLst/>
                          <a:latin typeface="verdana" panose="020B0604030504040204" pitchFamily="34" charset="0"/>
                        </a:rPr>
                        <a:t>3) Comparable provides </a:t>
                      </a:r>
                      <a:r>
                        <a:rPr lang="en-US" sz="1200" b="1" i="0">
                          <a:solidFill>
                            <a:srgbClr val="000000"/>
                          </a:solidFill>
                          <a:effectLst/>
                          <a:latin typeface="verdana" panose="020B0604030504040204" pitchFamily="34" charset="0"/>
                        </a:rPr>
                        <a:t>compareTo() method</a:t>
                      </a:r>
                      <a:r>
                        <a:rPr lang="en-US" sz="1200" b="0" i="0">
                          <a:solidFill>
                            <a:srgbClr val="000000"/>
                          </a:solidFill>
                          <a:effectLst/>
                          <a:latin typeface="verdana" panose="020B0604030504040204" pitchFamily="34" charset="0"/>
                        </a:rPr>
                        <a:t> to sort elements.</a:t>
                      </a:r>
                    </a:p>
                  </a:txBody>
                  <a:tcPr marL="42316" marR="42316" marT="45451" marB="4545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200" b="0" i="0">
                          <a:solidFill>
                            <a:srgbClr val="000000"/>
                          </a:solidFill>
                          <a:effectLst/>
                          <a:latin typeface="verdana" panose="020B0604030504040204" pitchFamily="34" charset="0"/>
                        </a:rPr>
                        <a:t>Comparator provides </a:t>
                      </a:r>
                      <a:r>
                        <a:rPr lang="en-US" sz="1200" b="1" i="0">
                          <a:solidFill>
                            <a:srgbClr val="000000"/>
                          </a:solidFill>
                          <a:effectLst/>
                          <a:latin typeface="verdana" panose="020B0604030504040204" pitchFamily="34" charset="0"/>
                        </a:rPr>
                        <a:t>compare() method</a:t>
                      </a:r>
                      <a:r>
                        <a:rPr lang="en-US" sz="1200" b="0" i="0">
                          <a:solidFill>
                            <a:srgbClr val="000000"/>
                          </a:solidFill>
                          <a:effectLst/>
                          <a:latin typeface="verdana" panose="020B0604030504040204" pitchFamily="34" charset="0"/>
                        </a:rPr>
                        <a:t> to sort elements.</a:t>
                      </a:r>
                    </a:p>
                  </a:txBody>
                  <a:tcPr marL="42316" marR="42316" marT="45451" marB="4545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18730">
                <a:tc>
                  <a:txBody>
                    <a:bodyPr/>
                    <a:lstStyle/>
                    <a:p>
                      <a:pPr algn="just" fontAlgn="t"/>
                      <a:r>
                        <a:rPr lang="en-US" sz="1200" b="0" i="0">
                          <a:solidFill>
                            <a:srgbClr val="000000"/>
                          </a:solidFill>
                          <a:effectLst/>
                          <a:latin typeface="verdana" panose="020B0604030504040204" pitchFamily="34" charset="0"/>
                        </a:rPr>
                        <a:t>4) Comparable is found in </a:t>
                      </a:r>
                      <a:r>
                        <a:rPr lang="en-US" sz="1200" b="1" i="0">
                          <a:solidFill>
                            <a:srgbClr val="000000"/>
                          </a:solidFill>
                          <a:effectLst/>
                          <a:latin typeface="verdana" panose="020B0604030504040204" pitchFamily="34" charset="0"/>
                        </a:rPr>
                        <a:t>java.lang</a:t>
                      </a:r>
                      <a:r>
                        <a:rPr lang="en-US" sz="1200" b="0" i="0">
                          <a:solidFill>
                            <a:srgbClr val="000000"/>
                          </a:solidFill>
                          <a:effectLst/>
                          <a:latin typeface="verdana" panose="020B0604030504040204" pitchFamily="34" charset="0"/>
                        </a:rPr>
                        <a:t> package.</a:t>
                      </a:r>
                    </a:p>
                  </a:txBody>
                  <a:tcPr marL="42316" marR="42316" marT="45451" marB="4545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200" b="0" i="0">
                          <a:solidFill>
                            <a:srgbClr val="000000"/>
                          </a:solidFill>
                          <a:effectLst/>
                          <a:latin typeface="verdana" panose="020B0604030504040204" pitchFamily="34" charset="0"/>
                        </a:rPr>
                        <a:t>Comparator is found in </a:t>
                      </a:r>
                      <a:r>
                        <a:rPr lang="en-US" sz="1200" b="1" i="0">
                          <a:solidFill>
                            <a:srgbClr val="000000"/>
                          </a:solidFill>
                          <a:effectLst/>
                          <a:latin typeface="verdana" panose="020B0604030504040204" pitchFamily="34" charset="0"/>
                        </a:rPr>
                        <a:t>java.util</a:t>
                      </a:r>
                      <a:r>
                        <a:rPr lang="en-US" sz="1200" b="0" i="0">
                          <a:solidFill>
                            <a:srgbClr val="000000"/>
                          </a:solidFill>
                          <a:effectLst/>
                          <a:latin typeface="verdana" panose="020B0604030504040204" pitchFamily="34" charset="0"/>
                        </a:rPr>
                        <a:t> package.</a:t>
                      </a:r>
                    </a:p>
                  </a:txBody>
                  <a:tcPr marL="42316" marR="42316" marT="45451" marB="4545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657707">
                <a:tc>
                  <a:txBody>
                    <a:bodyPr/>
                    <a:lstStyle/>
                    <a:p>
                      <a:pPr algn="just" fontAlgn="t"/>
                      <a:r>
                        <a:rPr lang="en-US" sz="1200" b="0" i="0">
                          <a:solidFill>
                            <a:srgbClr val="000000"/>
                          </a:solidFill>
                          <a:effectLst/>
                          <a:latin typeface="verdana" panose="020B0604030504040204" pitchFamily="34" charset="0"/>
                        </a:rPr>
                        <a:t>5) We can sort the list elements of Comparable type by</a:t>
                      </a:r>
                      <a:r>
                        <a:rPr lang="en-US" sz="1200" b="1" i="0">
                          <a:solidFill>
                            <a:srgbClr val="000000"/>
                          </a:solidFill>
                          <a:effectLst/>
                          <a:latin typeface="verdana" panose="020B0604030504040204" pitchFamily="34" charset="0"/>
                        </a:rPr>
                        <a:t>Collections.sort(List)</a:t>
                      </a:r>
                      <a:r>
                        <a:rPr lang="en-US" sz="1200" b="0" i="0">
                          <a:solidFill>
                            <a:srgbClr val="000000"/>
                          </a:solidFill>
                          <a:effectLst/>
                          <a:latin typeface="verdana" panose="020B0604030504040204" pitchFamily="34" charset="0"/>
                        </a:rPr>
                        <a:t> method.</a:t>
                      </a:r>
                    </a:p>
                  </a:txBody>
                  <a:tcPr marL="42316" marR="42316" marT="45451" marB="4545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200" b="0" i="0">
                          <a:solidFill>
                            <a:srgbClr val="000000"/>
                          </a:solidFill>
                          <a:effectLst/>
                          <a:latin typeface="verdana" panose="020B0604030504040204" pitchFamily="34" charset="0"/>
                        </a:rPr>
                        <a:t>We can sort the list elements of Comparator type by</a:t>
                      </a:r>
                      <a:r>
                        <a:rPr lang="en-US" sz="1200" b="1" i="0">
                          <a:solidFill>
                            <a:srgbClr val="000000"/>
                          </a:solidFill>
                          <a:effectLst/>
                          <a:latin typeface="verdana" panose="020B0604030504040204" pitchFamily="34" charset="0"/>
                        </a:rPr>
                        <a:t>Collections.sort(List,Comparator)</a:t>
                      </a:r>
                      <a:r>
                        <a:rPr lang="en-US" sz="1200" b="0" i="0">
                          <a:solidFill>
                            <a:srgbClr val="000000"/>
                          </a:solidFill>
                          <a:effectLst/>
                          <a:latin typeface="verdana" panose="020B0604030504040204" pitchFamily="34" charset="0"/>
                        </a:rPr>
                        <a:t> method.</a:t>
                      </a:r>
                    </a:p>
                  </a:txBody>
                  <a:tcPr marL="42316" marR="42316" marT="45451" marB="4545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111645" name="Rectangle 1"/>
          <p:cNvSpPr>
            <a:spLocks noChangeArrowheads="1"/>
          </p:cNvSpPr>
          <p:nvPr/>
        </p:nvSpPr>
        <p:spPr bwMode="auto">
          <a:xfrm>
            <a:off x="166688" y="798287"/>
            <a:ext cx="8839200" cy="14668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44436"/>
          <a:lstStyle>
            <a:lvl1pPr marL="285750" indent="-285750">
              <a:spcBef>
                <a:spcPct val="20000"/>
              </a:spcBef>
              <a:buSzPct val="60000"/>
              <a:buFont typeface="Wingdings" panose="05000000000000000000" pitchFamily="2" charset="2"/>
              <a:buChar char="q"/>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ü"/>
              <a:defRPr sz="2800">
                <a:solidFill>
                  <a:schemeClr val="tx1"/>
                </a:solidFill>
                <a:latin typeface="Arial" panose="020B0604020202020204" pitchFamily="34" charset="0"/>
              </a:defRPr>
            </a:lvl2pPr>
            <a:lvl3pPr marL="1143000" indent="-228600">
              <a:spcBef>
                <a:spcPct val="20000"/>
              </a:spcBef>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just">
              <a:spcBef>
                <a:spcPts val="600"/>
              </a:spcBef>
              <a:spcAft>
                <a:spcPts val="600"/>
              </a:spcAft>
              <a:buClr>
                <a:schemeClr val="accent6">
                  <a:lumMod val="75000"/>
                </a:schemeClr>
              </a:buClr>
              <a:buSzTx/>
              <a:buFont typeface="Wingdings" panose="05000000000000000000" pitchFamily="2" charset="2"/>
              <a:buChar char="Ø"/>
            </a:pPr>
            <a:r>
              <a:rPr lang="vi-VN" altLang="en-US" sz="1800" b="1">
                <a:solidFill>
                  <a:srgbClr val="000000"/>
                </a:solidFill>
                <a:latin typeface="Candara" panose="020E0502030303020204" pitchFamily="34" charset="0"/>
              </a:rPr>
              <a:t>Comparable</a:t>
            </a:r>
            <a:r>
              <a:rPr lang="vi-VN" altLang="en-US" sz="1800">
                <a:solidFill>
                  <a:srgbClr val="000000"/>
                </a:solidFill>
                <a:latin typeface="Candara" panose="020E0502030303020204" pitchFamily="34" charset="0"/>
              </a:rPr>
              <a:t> and </a:t>
            </a:r>
            <a:r>
              <a:rPr lang="vi-VN" altLang="en-US" sz="1800" b="1">
                <a:solidFill>
                  <a:srgbClr val="000000"/>
                </a:solidFill>
                <a:latin typeface="Candara" panose="020E0502030303020204" pitchFamily="34" charset="0"/>
              </a:rPr>
              <a:t>Comparator</a:t>
            </a:r>
            <a:r>
              <a:rPr lang="vi-VN" altLang="en-US" sz="1800">
                <a:solidFill>
                  <a:srgbClr val="000000"/>
                </a:solidFill>
                <a:latin typeface="Candara" panose="020E0502030303020204" pitchFamily="34" charset="0"/>
              </a:rPr>
              <a:t> both are interfaces and can be used to sort collection elements.</a:t>
            </a:r>
            <a:endParaRPr lang="vi-VN" altLang="en-US" sz="1800">
              <a:latin typeface="Candara" panose="020E0502030303020204" pitchFamily="34" charset="0"/>
            </a:endParaRPr>
          </a:p>
          <a:p>
            <a:pPr algn="just">
              <a:spcBef>
                <a:spcPts val="600"/>
              </a:spcBef>
              <a:spcAft>
                <a:spcPts val="600"/>
              </a:spcAft>
              <a:buClr>
                <a:schemeClr val="accent6">
                  <a:lumMod val="75000"/>
                </a:schemeClr>
              </a:buClr>
              <a:buSzTx/>
              <a:buFont typeface="Wingdings" panose="05000000000000000000" pitchFamily="2" charset="2"/>
              <a:buChar char="Ø"/>
            </a:pPr>
            <a:r>
              <a:rPr lang="vi-VN" altLang="en-US" sz="1800">
                <a:solidFill>
                  <a:srgbClr val="000000"/>
                </a:solidFill>
                <a:latin typeface="Candara" panose="020E0502030303020204" pitchFamily="34" charset="0"/>
              </a:rPr>
              <a:t>But there are many differences between Comparable and Comparator interfaces that are given below.</a:t>
            </a:r>
            <a:endParaRPr lang="en-US" altLang="en-US" sz="1800">
              <a:solidFill>
                <a:srgbClr val="000000"/>
              </a:solidFill>
              <a:latin typeface="Candara" panose="020E0502030303020204" pitchFamily="34" charset="0"/>
            </a:endParaRPr>
          </a:p>
        </p:txBody>
      </p:sp>
      <p:sp>
        <p:nvSpPr>
          <p:cNvPr id="3" name="Footer Placeholder 2"/>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45</a:t>
            </a:fld>
            <a:endParaRPr lang="en-US"/>
          </a:p>
        </p:txBody>
      </p:sp>
    </p:spTree>
    <p:extLst>
      <p:ext uri="{BB962C8B-B14F-4D97-AF65-F5344CB8AC3E}">
        <p14:creationId xmlns:p14="http://schemas.microsoft.com/office/powerpoint/2010/main" val="40615424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a:latin typeface="Arial" panose="020B0604020202020204" pitchFamily="34" charset="0"/>
              </a:rPr>
              <a:t>Summary </a:t>
            </a:r>
          </a:p>
        </p:txBody>
      </p:sp>
      <p:sp>
        <p:nvSpPr>
          <p:cNvPr id="14339" name="Rectangle 3"/>
          <p:cNvSpPr>
            <a:spLocks noGrp="1" noChangeArrowheads="1"/>
          </p:cNvSpPr>
          <p:nvPr>
            <p:ph idx="1"/>
          </p:nvPr>
        </p:nvSpPr>
        <p:spPr>
          <a:xfrm>
            <a:off x="764275" y="806505"/>
            <a:ext cx="7513389" cy="5436704"/>
          </a:xfrm>
        </p:spPr>
        <p:txBody>
          <a:bodyPr>
            <a:normAutofit/>
          </a:bodyPr>
          <a:lstStyle/>
          <a:p>
            <a:pPr lvl="0">
              <a:spcBef>
                <a:spcPts val="1200"/>
              </a:spcBef>
              <a:buFont typeface="Candara" panose="020E0502030303020204" pitchFamily="34" charset="0"/>
              <a:buChar char="◊"/>
            </a:pPr>
            <a:r>
              <a:rPr lang="en-GB" sz="3200" b="1"/>
              <a:t>Set Collection</a:t>
            </a:r>
          </a:p>
          <a:p>
            <a:pPr lvl="1">
              <a:spcBef>
                <a:spcPts val="1200"/>
              </a:spcBef>
              <a:buFont typeface="Candara" panose="020E0502030303020204" pitchFamily="34" charset="0"/>
              <a:buChar char="◊"/>
            </a:pPr>
            <a:r>
              <a:rPr lang="en-GB" sz="2800" b="1"/>
              <a:t>HashSet</a:t>
            </a:r>
          </a:p>
          <a:p>
            <a:pPr lvl="1">
              <a:spcBef>
                <a:spcPts val="1200"/>
              </a:spcBef>
              <a:buFont typeface="Candara" panose="020E0502030303020204" pitchFamily="34" charset="0"/>
              <a:buChar char="◊"/>
            </a:pPr>
            <a:r>
              <a:rPr lang="en-GB" sz="2800" b="1"/>
              <a:t>TreeSet</a:t>
            </a:r>
            <a:endParaRPr lang="en-US" sz="2800" b="1"/>
          </a:p>
          <a:p>
            <a:pPr lvl="0">
              <a:spcBef>
                <a:spcPts val="1200"/>
              </a:spcBef>
              <a:buFont typeface="Candara" panose="020E0502030303020204" pitchFamily="34" charset="0"/>
              <a:buChar char="◊"/>
            </a:pPr>
            <a:r>
              <a:rPr lang="en-US" sz="3200" b="1"/>
              <a:t>Map Collection</a:t>
            </a:r>
          </a:p>
          <a:p>
            <a:pPr lvl="1">
              <a:spcBef>
                <a:spcPts val="1200"/>
              </a:spcBef>
              <a:buFont typeface="Candara" panose="020E0502030303020204" pitchFamily="34" charset="0"/>
              <a:buChar char="◊"/>
            </a:pPr>
            <a:r>
              <a:rPr lang="en-GB" sz="2800" b="1"/>
              <a:t>HashMap</a:t>
            </a:r>
          </a:p>
          <a:p>
            <a:pPr lvl="1">
              <a:spcBef>
                <a:spcPts val="1200"/>
              </a:spcBef>
              <a:buFont typeface="Candara" panose="020E0502030303020204" pitchFamily="34" charset="0"/>
              <a:buChar char="◊"/>
            </a:pPr>
            <a:r>
              <a:rPr lang="en-GB" sz="2800" b="1"/>
              <a:t>TreeMap</a:t>
            </a:r>
            <a:endParaRPr lang="en-US" sz="2800" b="1"/>
          </a:p>
          <a:p>
            <a:pPr lvl="0">
              <a:spcBef>
                <a:spcPts val="1200"/>
              </a:spcBef>
              <a:buFont typeface="Candara" panose="020E0502030303020204" pitchFamily="34" charset="0"/>
              <a:buChar char="◊"/>
            </a:pPr>
            <a:r>
              <a:rPr lang="en-US" sz="3200" b="1"/>
              <a:t>Collection Sorting</a:t>
            </a:r>
          </a:p>
          <a:p>
            <a:pPr lvl="1">
              <a:spcBef>
                <a:spcPts val="1200"/>
              </a:spcBef>
              <a:buFont typeface="Candara" panose="020E0502030303020204" pitchFamily="34" charset="0"/>
              <a:buChar char="◊"/>
            </a:pPr>
            <a:r>
              <a:rPr lang="en-GB" sz="2800" b="1"/>
              <a:t>Comaparable</a:t>
            </a:r>
          </a:p>
          <a:p>
            <a:pPr lvl="1">
              <a:spcBef>
                <a:spcPts val="1200"/>
              </a:spcBef>
              <a:buFont typeface="Candara" panose="020E0502030303020204" pitchFamily="34" charset="0"/>
              <a:buChar char="◊"/>
            </a:pPr>
            <a:r>
              <a:rPr lang="en-GB" sz="2800" b="1"/>
              <a:t>Comparator</a:t>
            </a:r>
            <a:endParaRPr lang="en-US" sz="2800" b="1"/>
          </a:p>
        </p:txBody>
      </p:sp>
      <p:sp>
        <p:nvSpPr>
          <p:cNvPr id="2" name="Footer Placeholder 1"/>
          <p:cNvSpPr>
            <a:spLocks noGrp="1"/>
          </p:cNvSpPr>
          <p:nvPr>
            <p:ph type="ftr" sz="quarter" idx="11"/>
          </p:nvPr>
        </p:nvSpPr>
        <p:spPr/>
        <p:txBody>
          <a:bodyPr/>
          <a:lstStyle/>
          <a:p>
            <a:r>
              <a:rPr lang="en-US"/>
              <a:t>09e-BM/DT/FSOFT - ©FPT SOFTWARE – Fresher Academy - Internal Use</a:t>
            </a:r>
            <a:endParaRPr lang="en-US" dirty="0"/>
          </a:p>
        </p:txBody>
      </p:sp>
      <p:sp>
        <p:nvSpPr>
          <p:cNvPr id="18436" name="Slide Number Placeholder 3"/>
          <p:cNvSpPr>
            <a:spLocks noGrp="1"/>
          </p:cNvSpPr>
          <p:nvPr>
            <p:ph type="sldNum" sz="quarter" idx="12"/>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60000"/>
              <a:buFont typeface="Wingdings" panose="05000000000000000000" pitchFamily="2" charset="2"/>
              <a:buChar char="q"/>
              <a:defRPr sz="3200">
                <a:solidFill>
                  <a:schemeClr val="tx1"/>
                </a:solidFill>
                <a:latin typeface="Calibri" panose="020F0502020204030204" pitchFamily="34" charset="0"/>
              </a:defRPr>
            </a:lvl1pPr>
            <a:lvl2pPr marL="742950" indent="-285750">
              <a:spcBef>
                <a:spcPct val="20000"/>
              </a:spcBef>
              <a:buFont typeface="Wingdings" panose="05000000000000000000" pitchFamily="2" charset="2"/>
              <a:buChar char="ü"/>
              <a:defRPr sz="2800">
                <a:solidFill>
                  <a:schemeClr val="tx1"/>
                </a:solidFill>
                <a:latin typeface="Calibri" panose="020F0502020204030204" pitchFamily="34" charset="0"/>
              </a:defRPr>
            </a:lvl2pPr>
            <a:lvl3pPr marL="1143000" indent="-228600">
              <a:spcBef>
                <a:spcPct val="20000"/>
              </a:spcBef>
              <a:buFont typeface="Wingdings" panose="05000000000000000000" pitchFamily="2" charset="2"/>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SzTx/>
              <a:buFontTx/>
              <a:buNone/>
            </a:pPr>
            <a:fld id="{13E5619E-7A7F-4194-9396-2F33FCA62841}" type="slidenum">
              <a:rPr lang="en-US" altLang="en-US" sz="1200" smtClean="0">
                <a:solidFill>
                  <a:srgbClr val="898989"/>
                </a:solidFill>
              </a:rPr>
              <a:pPr>
                <a:spcBef>
                  <a:spcPct val="0"/>
                </a:spcBef>
                <a:buSzTx/>
                <a:buFontTx/>
                <a:buNone/>
              </a:pPr>
              <a:t>46</a:t>
            </a:fld>
            <a:endParaRPr lang="en-US" altLang="en-US" sz="1200">
              <a:solidFill>
                <a:srgbClr val="898989"/>
              </a:solidFill>
            </a:endParaRPr>
          </a:p>
        </p:txBody>
      </p:sp>
    </p:spTree>
    <p:extLst>
      <p:ext uri="{BB962C8B-B14F-4D97-AF65-F5344CB8AC3E}">
        <p14:creationId xmlns:p14="http://schemas.microsoft.com/office/powerpoint/2010/main" val="313152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618283"/>
            <a:ext cx="4694931" cy="1143000"/>
          </a:xfrm>
        </p:spPr>
        <p:txBody>
          <a:bodyPr>
            <a:noAutofit/>
          </a:bodyPr>
          <a:lstStyle/>
          <a:p>
            <a:r>
              <a:rPr lang="en-US" sz="6000" dirty="0">
                <a:solidFill>
                  <a:srgbClr val="E46C0A"/>
                </a:solidFill>
              </a:rPr>
              <a:t>Thank you</a:t>
            </a:r>
          </a:p>
        </p:txBody>
      </p:sp>
      <p:sp>
        <p:nvSpPr>
          <p:cNvPr id="8" name="Slide Number Placeholder 4"/>
          <p:cNvSpPr txBox="1">
            <a:spLocks/>
          </p:cNvSpPr>
          <p:nvPr/>
        </p:nvSpPr>
        <p:spPr>
          <a:xfrm>
            <a:off x="6826725"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B4FB0DF-9300-7D4B-B157-CBD30D15743F}" type="slidenum">
              <a:rPr lang="en-US" smtClean="0"/>
              <a:pPr/>
              <a:t>47</a:t>
            </a:fld>
            <a:endParaRPr lang="en-US" dirty="0"/>
          </a:p>
        </p:txBody>
      </p:sp>
      <p:sp>
        <p:nvSpPr>
          <p:cNvPr id="10" name="Footer Placeholder 4"/>
          <p:cNvSpPr>
            <a:spLocks noGrp="1"/>
          </p:cNvSpPr>
          <p:nvPr>
            <p:ph type="ftr" sz="quarter" idx="4294967295"/>
          </p:nvPr>
        </p:nvSpPr>
        <p:spPr>
          <a:xfrm>
            <a:off x="191410" y="6356350"/>
            <a:ext cx="480100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09e-BM/DT/FSOFT - ©FPT SOFTWARE – Fresher Academy - Internal Use</a:t>
            </a:r>
            <a:endParaRPr lang="en-US" dirty="0"/>
          </a:p>
        </p:txBody>
      </p:sp>
      <p:sp>
        <p:nvSpPr>
          <p:cNvPr id="3" name="Slide Number Placeholder 2"/>
          <p:cNvSpPr>
            <a:spLocks noGrp="1"/>
          </p:cNvSpPr>
          <p:nvPr>
            <p:ph type="sldNum" sz="quarter" idx="12"/>
          </p:nvPr>
        </p:nvSpPr>
        <p:spPr/>
        <p:txBody>
          <a:bodyPr/>
          <a:lstStyle/>
          <a:p>
            <a:fld id="{AB4FB0DF-9300-7D4B-B157-CBD30D15743F}" type="slidenum">
              <a:rPr lang="en-US" smtClean="0"/>
              <a:t>47</a:t>
            </a:fld>
            <a:endParaRPr lang="en-US"/>
          </a:p>
        </p:txBody>
      </p:sp>
    </p:spTree>
    <p:extLst>
      <p:ext uri="{BB962C8B-B14F-4D97-AF65-F5344CB8AC3E}">
        <p14:creationId xmlns:p14="http://schemas.microsoft.com/office/powerpoint/2010/main" val="1952533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Collection hierarchy</a:t>
            </a:r>
            <a:endParaRPr lang="en-US"/>
          </a:p>
        </p:txBody>
      </p:sp>
      <p:sp>
        <p:nvSpPr>
          <p:cNvPr id="7" name="Content Placeholder 6"/>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5</a:t>
            </a:fld>
            <a:endParaRPr lang="en-US"/>
          </a:p>
        </p:txBody>
      </p:sp>
      <p:pic>
        <p:nvPicPr>
          <p:cNvPr id="9" name="Picture 8"/>
          <p:cNvPicPr>
            <a:picLocks noChangeAspect="1"/>
          </p:cNvPicPr>
          <p:nvPr/>
        </p:nvPicPr>
        <p:blipFill>
          <a:blip r:embed="rId2"/>
          <a:stretch>
            <a:fillRect/>
          </a:stretch>
        </p:blipFill>
        <p:spPr>
          <a:xfrm>
            <a:off x="268013" y="778566"/>
            <a:ext cx="8678792" cy="5138758"/>
          </a:xfrm>
          <a:prstGeom prst="rect">
            <a:avLst/>
          </a:prstGeom>
        </p:spPr>
      </p:pic>
    </p:spTree>
    <p:extLst>
      <p:ext uri="{BB962C8B-B14F-4D97-AF65-F5344CB8AC3E}">
        <p14:creationId xmlns:p14="http://schemas.microsoft.com/office/powerpoint/2010/main" val="3470033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Set Interface</a:t>
            </a:r>
          </a:p>
        </p:txBody>
      </p:sp>
      <p:sp>
        <p:nvSpPr>
          <p:cNvPr id="3" name="Content Placeholder 2"/>
          <p:cNvSpPr>
            <a:spLocks noGrp="1"/>
          </p:cNvSpPr>
          <p:nvPr>
            <p:ph idx="1"/>
          </p:nvPr>
        </p:nvSpPr>
        <p:spPr/>
        <p:txBody>
          <a:bodyPr>
            <a:normAutofit/>
          </a:bodyPr>
          <a:lstStyle/>
          <a:p>
            <a:pPr algn="just"/>
            <a:r>
              <a:rPr lang="en-GB" sz="2000" b="1"/>
              <a:t>Set</a:t>
            </a:r>
            <a:r>
              <a:rPr lang="en-GB" sz="2000"/>
              <a:t> interface in Java is present in </a:t>
            </a:r>
            <a:r>
              <a:rPr lang="en-GB" sz="2000" i="1"/>
              <a:t>java.util </a:t>
            </a:r>
            <a:r>
              <a:rPr lang="en-GB" sz="2000"/>
              <a:t>package. </a:t>
            </a:r>
          </a:p>
          <a:p>
            <a:pPr lvl="1" algn="just"/>
            <a:r>
              <a:rPr lang="en-GB" sz="1600"/>
              <a:t>It extends the Collection interface. </a:t>
            </a:r>
          </a:p>
          <a:p>
            <a:pPr lvl="1" algn="just"/>
            <a:r>
              <a:rPr lang="en-GB" sz="1600"/>
              <a:t>It represents the </a:t>
            </a:r>
            <a:r>
              <a:rPr lang="en-GB" sz="1600">
                <a:solidFill>
                  <a:schemeClr val="tx2">
                    <a:lumMod val="60000"/>
                    <a:lumOff val="40000"/>
                  </a:schemeClr>
                </a:solidFill>
              </a:rPr>
              <a:t>unordered</a:t>
            </a:r>
            <a:r>
              <a:rPr lang="en-GB" sz="1600"/>
              <a:t> set of elements which doesn't allow us to store the duplicate items. </a:t>
            </a:r>
          </a:p>
          <a:p>
            <a:pPr lvl="1" algn="just"/>
            <a:r>
              <a:rPr lang="en-GB" sz="1600"/>
              <a:t>We can store at most one null value in Set. </a:t>
            </a:r>
          </a:p>
          <a:p>
            <a:pPr lvl="1" algn="just"/>
            <a:r>
              <a:rPr lang="en-GB" sz="1600"/>
              <a:t>Set is implemented by </a:t>
            </a:r>
            <a:r>
              <a:rPr lang="en-GB" sz="1600" b="1"/>
              <a:t>HashSet</a:t>
            </a:r>
            <a:r>
              <a:rPr lang="en-GB" sz="1600"/>
              <a:t>, </a:t>
            </a:r>
            <a:r>
              <a:rPr lang="en-GB" sz="1600" b="1"/>
              <a:t>LinkedHashSet</a:t>
            </a:r>
            <a:r>
              <a:rPr lang="en-GB" sz="1600"/>
              <a:t>, and </a:t>
            </a:r>
            <a:r>
              <a:rPr lang="en-GB" sz="1600" b="1"/>
              <a:t>TreeSet</a:t>
            </a:r>
            <a:r>
              <a:rPr lang="en-GB" sz="1600"/>
              <a:t>.</a:t>
            </a:r>
          </a:p>
          <a:p>
            <a:pPr algn="just"/>
            <a:endParaRPr lang="en-GB" sz="2000"/>
          </a:p>
          <a:p>
            <a:pPr algn="just"/>
            <a:r>
              <a:rPr lang="en-GB" sz="2000" b="1"/>
              <a:t>Set can be instantiated as:</a:t>
            </a:r>
            <a:endParaRPr lang="en-US" sz="2000" b="1"/>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6</a:t>
            </a:fld>
            <a:endParaRPr lang="en-US"/>
          </a:p>
        </p:txBody>
      </p:sp>
      <p:sp>
        <p:nvSpPr>
          <p:cNvPr id="6" name="Rectangle 5"/>
          <p:cNvSpPr/>
          <p:nvPr/>
        </p:nvSpPr>
        <p:spPr>
          <a:xfrm>
            <a:off x="919411" y="3429000"/>
            <a:ext cx="7258050" cy="1231106"/>
          </a:xfrm>
          <a:prstGeom prst="rect">
            <a:avLst/>
          </a:prstGeom>
          <a:solidFill>
            <a:schemeClr val="bg1">
              <a:lumMod val="95000"/>
            </a:schemeClr>
          </a:solidFill>
        </p:spPr>
        <p:txBody>
          <a:bodyPr wrap="square">
            <a:spAutoFit/>
          </a:bodyPr>
          <a:lstStyle/>
          <a:p>
            <a:pPr>
              <a:spcBef>
                <a:spcPts val="1200"/>
              </a:spcBef>
            </a:pPr>
            <a:r>
              <a:rPr lang="en-US">
                <a:solidFill>
                  <a:srgbClr val="000000"/>
                </a:solidFill>
                <a:latin typeface="Consolas" panose="020B0609020204030204" pitchFamily="49" charset="0"/>
              </a:rPr>
              <a:t>Set&lt;data-type&gt; s1 = </a:t>
            </a:r>
            <a:r>
              <a:rPr lang="en-US" b="1">
                <a:solidFill>
                  <a:srgbClr val="006699"/>
                </a:solidFill>
                <a:latin typeface="Consolas" panose="020B0609020204030204" pitchFamily="49" charset="0"/>
              </a:rPr>
              <a:t>new</a:t>
            </a:r>
            <a:r>
              <a:rPr lang="en-US">
                <a:solidFill>
                  <a:srgbClr val="000000"/>
                </a:solidFill>
                <a:latin typeface="Consolas" panose="020B0609020204030204" pitchFamily="49" charset="0"/>
              </a:rPr>
              <a:t> HashSet&lt;data-type&gt;();  </a:t>
            </a:r>
          </a:p>
          <a:p>
            <a:pPr>
              <a:spcBef>
                <a:spcPts val="1200"/>
              </a:spcBef>
            </a:pPr>
            <a:r>
              <a:rPr lang="en-US">
                <a:solidFill>
                  <a:srgbClr val="000000"/>
                </a:solidFill>
                <a:latin typeface="Consolas" panose="020B0609020204030204" pitchFamily="49" charset="0"/>
              </a:rPr>
              <a:t>Set&lt;data-type&gt; s2 = </a:t>
            </a:r>
            <a:r>
              <a:rPr lang="en-US" b="1">
                <a:solidFill>
                  <a:srgbClr val="006699"/>
                </a:solidFill>
                <a:latin typeface="Consolas" panose="020B0609020204030204" pitchFamily="49" charset="0"/>
              </a:rPr>
              <a:t>new</a:t>
            </a:r>
            <a:r>
              <a:rPr lang="en-US">
                <a:solidFill>
                  <a:srgbClr val="000000"/>
                </a:solidFill>
                <a:latin typeface="Consolas" panose="020B0609020204030204" pitchFamily="49" charset="0"/>
              </a:rPr>
              <a:t> LinkedHashSet&lt;data-type&gt;();  </a:t>
            </a:r>
          </a:p>
          <a:p>
            <a:pPr>
              <a:spcBef>
                <a:spcPts val="1200"/>
              </a:spcBef>
            </a:pPr>
            <a:r>
              <a:rPr lang="en-US">
                <a:solidFill>
                  <a:srgbClr val="000000"/>
                </a:solidFill>
                <a:latin typeface="Consolas" panose="020B0609020204030204" pitchFamily="49" charset="0"/>
              </a:rPr>
              <a:t>Set&lt;data-type&gt; s3 = </a:t>
            </a:r>
            <a:r>
              <a:rPr lang="en-US" b="1">
                <a:solidFill>
                  <a:srgbClr val="006699"/>
                </a:solidFill>
                <a:latin typeface="Consolas" panose="020B0609020204030204" pitchFamily="49" charset="0"/>
              </a:rPr>
              <a:t>new</a:t>
            </a:r>
            <a:r>
              <a:rPr lang="en-US">
                <a:solidFill>
                  <a:srgbClr val="000000"/>
                </a:solidFill>
                <a:latin typeface="Consolas" panose="020B0609020204030204" pitchFamily="49" charset="0"/>
              </a:rPr>
              <a:t> TreeSet&lt;data-type&gt;();  </a:t>
            </a:r>
            <a:endParaRPr lang="en-US" b="0" i="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558724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HashSet</a:t>
            </a:r>
          </a:p>
        </p:txBody>
      </p:sp>
      <p:sp>
        <p:nvSpPr>
          <p:cNvPr id="3" name="Content Placeholder 2"/>
          <p:cNvSpPr>
            <a:spLocks noGrp="1"/>
          </p:cNvSpPr>
          <p:nvPr>
            <p:ph idx="1"/>
          </p:nvPr>
        </p:nvSpPr>
        <p:spPr/>
        <p:txBody>
          <a:bodyPr>
            <a:noAutofit/>
          </a:bodyPr>
          <a:lstStyle/>
          <a:p>
            <a:pPr algn="just">
              <a:spcBef>
                <a:spcPts val="1200"/>
              </a:spcBef>
            </a:pPr>
            <a:r>
              <a:rPr lang="en-GB" sz="2000"/>
              <a:t>Java </a:t>
            </a:r>
            <a:r>
              <a:rPr lang="en-GB" sz="2000" b="1"/>
              <a:t>HashSet</a:t>
            </a:r>
            <a:r>
              <a:rPr lang="en-GB" sz="2000"/>
              <a:t> class is used to create a collection that uses a hash table for storage. </a:t>
            </a:r>
          </a:p>
          <a:p>
            <a:pPr lvl="1" algn="just">
              <a:spcBef>
                <a:spcPts val="1200"/>
              </a:spcBef>
            </a:pPr>
            <a:r>
              <a:rPr lang="en-GB" sz="1800"/>
              <a:t>It inherits the AbstractSet class and implements Set interface.</a:t>
            </a:r>
          </a:p>
          <a:p>
            <a:pPr>
              <a:spcBef>
                <a:spcPts val="1200"/>
              </a:spcBef>
            </a:pPr>
            <a:r>
              <a:rPr lang="en-GB" sz="2000"/>
              <a:t>The </a:t>
            </a:r>
            <a:r>
              <a:rPr lang="en-GB" sz="2000" b="1"/>
              <a:t>important points </a:t>
            </a:r>
            <a:r>
              <a:rPr lang="en-GB" sz="2000"/>
              <a:t>about Java HashSet class are:</a:t>
            </a:r>
          </a:p>
          <a:p>
            <a:pPr lvl="1">
              <a:spcBef>
                <a:spcPts val="1200"/>
              </a:spcBef>
            </a:pPr>
            <a:r>
              <a:rPr lang="en-GB" sz="1800"/>
              <a:t>HashSet stores the elements by using a mechanism called </a:t>
            </a:r>
            <a:r>
              <a:rPr lang="en-GB" sz="1800">
                <a:solidFill>
                  <a:schemeClr val="tx2">
                    <a:lumMod val="60000"/>
                    <a:lumOff val="40000"/>
                  </a:schemeClr>
                </a:solidFill>
              </a:rPr>
              <a:t>hashing</a:t>
            </a:r>
            <a:r>
              <a:rPr lang="en-GB" sz="1800"/>
              <a:t>.</a:t>
            </a:r>
          </a:p>
          <a:p>
            <a:pPr lvl="1">
              <a:spcBef>
                <a:spcPts val="1200"/>
              </a:spcBef>
            </a:pPr>
            <a:r>
              <a:rPr lang="en-GB" sz="1800"/>
              <a:t>HashSet contains </a:t>
            </a:r>
            <a:r>
              <a:rPr lang="en-GB" sz="1800">
                <a:solidFill>
                  <a:schemeClr val="tx2">
                    <a:lumMod val="60000"/>
                    <a:lumOff val="40000"/>
                  </a:schemeClr>
                </a:solidFill>
              </a:rPr>
              <a:t>unique elements </a:t>
            </a:r>
            <a:r>
              <a:rPr lang="en-GB" sz="1800"/>
              <a:t>only.</a:t>
            </a:r>
          </a:p>
          <a:p>
            <a:pPr lvl="1">
              <a:spcBef>
                <a:spcPts val="1200"/>
              </a:spcBef>
            </a:pPr>
            <a:r>
              <a:rPr lang="en-GB" sz="1800"/>
              <a:t>HashSet </a:t>
            </a:r>
            <a:r>
              <a:rPr lang="en-GB" sz="1800">
                <a:solidFill>
                  <a:schemeClr val="tx2">
                    <a:lumMod val="60000"/>
                    <a:lumOff val="40000"/>
                  </a:schemeClr>
                </a:solidFill>
              </a:rPr>
              <a:t>allows null </a:t>
            </a:r>
            <a:r>
              <a:rPr lang="en-GB" sz="1800"/>
              <a:t>value.</a:t>
            </a:r>
          </a:p>
          <a:p>
            <a:pPr lvl="1">
              <a:spcBef>
                <a:spcPts val="1200"/>
              </a:spcBef>
            </a:pPr>
            <a:r>
              <a:rPr lang="en-GB" sz="1800"/>
              <a:t>HashSet class is </a:t>
            </a:r>
            <a:r>
              <a:rPr lang="en-GB" sz="1800">
                <a:solidFill>
                  <a:schemeClr val="tx2">
                    <a:lumMod val="60000"/>
                    <a:lumOff val="40000"/>
                  </a:schemeClr>
                </a:solidFill>
              </a:rPr>
              <a:t>non synchronized</a:t>
            </a:r>
            <a:r>
              <a:rPr lang="en-GB" sz="1800"/>
              <a:t>.</a:t>
            </a:r>
          </a:p>
          <a:p>
            <a:pPr lvl="1">
              <a:spcBef>
                <a:spcPts val="1200"/>
              </a:spcBef>
            </a:pPr>
            <a:r>
              <a:rPr lang="en-GB" sz="1800"/>
              <a:t>HashSet </a:t>
            </a:r>
            <a:r>
              <a:rPr lang="en-GB" sz="1800">
                <a:solidFill>
                  <a:schemeClr val="tx2">
                    <a:lumMod val="60000"/>
                    <a:lumOff val="40000"/>
                  </a:schemeClr>
                </a:solidFill>
              </a:rPr>
              <a:t>doesn't</a:t>
            </a:r>
            <a:r>
              <a:rPr lang="en-GB" sz="1800"/>
              <a:t> maintain the </a:t>
            </a:r>
            <a:r>
              <a:rPr lang="en-GB" sz="1800">
                <a:solidFill>
                  <a:schemeClr val="tx2">
                    <a:lumMod val="60000"/>
                    <a:lumOff val="40000"/>
                  </a:schemeClr>
                </a:solidFill>
              </a:rPr>
              <a:t>insertion order</a:t>
            </a:r>
            <a:r>
              <a:rPr lang="en-GB" sz="1800"/>
              <a:t>. Here, elements are inserted on the basis of their hashcode.</a:t>
            </a:r>
          </a:p>
          <a:p>
            <a:pPr lvl="1">
              <a:spcBef>
                <a:spcPts val="1200"/>
              </a:spcBef>
            </a:pPr>
            <a:r>
              <a:rPr lang="en-GB" sz="1800"/>
              <a:t>HashSet is the best approach for search operations.</a:t>
            </a:r>
          </a:p>
          <a:p>
            <a:pPr lvl="1">
              <a:spcBef>
                <a:spcPts val="1200"/>
              </a:spcBef>
            </a:pPr>
            <a:r>
              <a:rPr lang="en-GB" sz="1800"/>
              <a:t>The initial default capacity of HashSet is 16, and the load factor is 0.75.</a:t>
            </a:r>
            <a:endParaRPr lang="en-US" sz="18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7</a:t>
            </a:fld>
            <a:endParaRPr lang="en-US"/>
          </a:p>
        </p:txBody>
      </p:sp>
    </p:spTree>
    <p:extLst>
      <p:ext uri="{BB962C8B-B14F-4D97-AF65-F5344CB8AC3E}">
        <p14:creationId xmlns:p14="http://schemas.microsoft.com/office/powerpoint/2010/main" val="3476899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a:t>Methods of Java HashSet class</a:t>
            </a:r>
            <a:endParaRPr lang="en-US" sz="3200"/>
          </a:p>
        </p:txBody>
      </p:sp>
      <p:graphicFrame>
        <p:nvGraphicFramePr>
          <p:cNvPr id="6" name="Content Placeholder 5"/>
          <p:cNvGraphicFramePr>
            <a:graphicFrameLocks noGrp="1"/>
          </p:cNvGraphicFramePr>
          <p:nvPr>
            <p:ph idx="1"/>
          </p:nvPr>
        </p:nvGraphicFramePr>
        <p:xfrm>
          <a:off x="191410" y="806271"/>
          <a:ext cx="8714048" cy="4881496"/>
        </p:xfrm>
        <a:graphic>
          <a:graphicData uri="http://schemas.openxmlformats.org/drawingml/2006/table">
            <a:tbl>
              <a:tblPr/>
              <a:tblGrid>
                <a:gridCol w="2723240">
                  <a:extLst>
                    <a:ext uri="{9D8B030D-6E8A-4147-A177-3AD203B41FA5}">
                      <a16:colId xmlns:a16="http://schemas.microsoft.com/office/drawing/2014/main" val="698589079"/>
                    </a:ext>
                  </a:extLst>
                </a:gridCol>
                <a:gridCol w="5990808">
                  <a:extLst>
                    <a:ext uri="{9D8B030D-6E8A-4147-A177-3AD203B41FA5}">
                      <a16:colId xmlns:a16="http://schemas.microsoft.com/office/drawing/2014/main" val="3498485059"/>
                    </a:ext>
                  </a:extLst>
                </a:gridCol>
              </a:tblGrid>
              <a:tr h="349429">
                <a:tc>
                  <a:txBody>
                    <a:bodyPr/>
                    <a:lstStyle/>
                    <a:p>
                      <a:pPr algn="l" fontAlgn="t"/>
                      <a:r>
                        <a:rPr lang="en-US" sz="1400" b="1">
                          <a:solidFill>
                            <a:srgbClr val="000000"/>
                          </a:solidFill>
                          <a:effectLst/>
                          <a:latin typeface="Arial" panose="020B0604020202020204" pitchFamily="34" charset="0"/>
                          <a:cs typeface="Arial" panose="020B0604020202020204" pitchFamily="34" charset="0"/>
                        </a:rPr>
                        <a:t>Method</a:t>
                      </a:r>
                    </a:p>
                  </a:txBody>
                  <a:tcPr marL="45720" marR="45720" marT="19643" marB="19643" anchor="ctr">
                    <a:lnL w="6350" cap="flat" cmpd="sng" algn="ctr">
                      <a:solidFill>
                        <a:srgbClr val="C0003F"/>
                      </a:solidFill>
                      <a:prstDash val="solid"/>
                      <a:round/>
                      <a:headEnd type="none" w="med" len="med"/>
                      <a:tailEnd type="none" w="med" len="med"/>
                    </a:lnL>
                    <a:lnR w="6350" cap="flat" cmpd="sng" algn="ctr">
                      <a:solidFill>
                        <a:srgbClr val="C0003F"/>
                      </a:solidFill>
                      <a:prstDash val="solid"/>
                      <a:round/>
                      <a:headEnd type="none" w="med" len="med"/>
                      <a:tailEnd type="none" w="med" len="med"/>
                    </a:lnR>
                    <a:lnT w="6350" cap="flat" cmpd="sng" algn="ctr">
                      <a:solidFill>
                        <a:srgbClr val="C0003F"/>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b="1">
                          <a:solidFill>
                            <a:srgbClr val="000000"/>
                          </a:solidFill>
                          <a:effectLst/>
                          <a:latin typeface="Arial" panose="020B0604020202020204" pitchFamily="34" charset="0"/>
                          <a:cs typeface="Arial" panose="020B0604020202020204" pitchFamily="34" charset="0"/>
                        </a:rPr>
                        <a:t>Description</a:t>
                      </a:r>
                    </a:p>
                  </a:txBody>
                  <a:tcPr marL="45720" marR="45720" marT="19643" marB="19643" anchor="ctr">
                    <a:lnL w="6350" cap="flat" cmpd="sng" algn="ctr">
                      <a:solidFill>
                        <a:srgbClr val="C0003F"/>
                      </a:solidFill>
                      <a:prstDash val="solid"/>
                      <a:round/>
                      <a:headEnd type="none" w="med" len="med"/>
                      <a:tailEnd type="none" w="med" len="med"/>
                    </a:lnL>
                    <a:lnR w="6350" cap="flat" cmpd="sng" algn="ctr">
                      <a:solidFill>
                        <a:srgbClr val="C0003F"/>
                      </a:solidFill>
                      <a:prstDash val="solid"/>
                      <a:round/>
                      <a:headEnd type="none" w="med" len="med"/>
                      <a:tailEnd type="none" w="med" len="med"/>
                    </a:lnR>
                    <a:lnT w="6350" cap="flat" cmpd="sng" algn="ctr">
                      <a:solidFill>
                        <a:srgbClr val="C0003F"/>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953230124"/>
                  </a:ext>
                </a:extLst>
              </a:tr>
              <a:tr h="289363">
                <a:tc>
                  <a:txBody>
                    <a:bodyPr/>
                    <a:lstStyle/>
                    <a:p>
                      <a:pPr algn="l" fontAlgn="t"/>
                      <a:r>
                        <a:rPr lang="en-US" sz="1400">
                          <a:solidFill>
                            <a:srgbClr val="000000"/>
                          </a:solidFill>
                          <a:effectLst/>
                          <a:latin typeface="Arial" panose="020B0604020202020204" pitchFamily="34" charset="0"/>
                          <a:cs typeface="Arial" panose="020B0604020202020204" pitchFamily="34" charset="0"/>
                        </a:rPr>
                        <a:t>boolean </a:t>
                      </a:r>
                      <a:r>
                        <a:rPr lang="en-US" sz="1400" u="none" strike="noStrike">
                          <a:solidFill>
                            <a:srgbClr val="008000"/>
                          </a:solidFill>
                          <a:effectLst/>
                          <a:latin typeface="Arial" panose="020B0604020202020204" pitchFamily="34" charset="0"/>
                          <a:cs typeface="Arial" panose="020B0604020202020204" pitchFamily="34" charset="0"/>
                        </a:rPr>
                        <a:t>add(E e)</a:t>
                      </a:r>
                      <a:endParaRPr lang="en-US" sz="1400">
                        <a:solidFill>
                          <a:srgbClr val="000000"/>
                        </a:solidFill>
                        <a:effectLst/>
                        <a:latin typeface="Arial" panose="020B0604020202020204" pitchFamily="34" charset="0"/>
                        <a:cs typeface="Arial" panose="020B0604020202020204" pitchFamily="34" charset="0"/>
                      </a:endParaRPr>
                    </a:p>
                  </a:txBody>
                  <a:tcPr marL="45720" marR="45720" marT="13095" marB="1309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is used to add the specified element to this set if it is not already present.</a:t>
                      </a:r>
                    </a:p>
                  </a:txBody>
                  <a:tcPr marL="45720" marR="45720" marT="13095" marB="1309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80351581"/>
                  </a:ext>
                </a:extLst>
              </a:tr>
              <a:tr h="450480">
                <a:tc>
                  <a:txBody>
                    <a:bodyPr/>
                    <a:lstStyle/>
                    <a:p>
                      <a:pPr algn="l" fontAlgn="t"/>
                      <a:r>
                        <a:rPr lang="en-US" sz="1400">
                          <a:solidFill>
                            <a:srgbClr val="000000"/>
                          </a:solidFill>
                          <a:effectLst/>
                          <a:latin typeface="Arial" panose="020B0604020202020204" pitchFamily="34" charset="0"/>
                          <a:cs typeface="Arial" panose="020B0604020202020204" pitchFamily="34" charset="0"/>
                        </a:rPr>
                        <a:t>void </a:t>
                      </a:r>
                      <a:r>
                        <a:rPr lang="en-US" sz="1400" u="none" strike="noStrike">
                          <a:solidFill>
                            <a:srgbClr val="008000"/>
                          </a:solidFill>
                          <a:effectLst/>
                          <a:latin typeface="Arial" panose="020B0604020202020204" pitchFamily="34" charset="0"/>
                          <a:cs typeface="Arial" panose="020B0604020202020204" pitchFamily="34" charset="0"/>
                        </a:rPr>
                        <a:t>clear()</a:t>
                      </a:r>
                      <a:endParaRPr lang="en-US" sz="1400">
                        <a:solidFill>
                          <a:srgbClr val="000000"/>
                        </a:solidFill>
                        <a:effectLst/>
                        <a:latin typeface="Arial" panose="020B0604020202020204" pitchFamily="34" charset="0"/>
                        <a:cs typeface="Arial" panose="020B0604020202020204" pitchFamily="34" charset="0"/>
                      </a:endParaRPr>
                    </a:p>
                  </a:txBody>
                  <a:tcPr marL="45720" marR="45720" marT="13095" marB="1309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is used to remove all of the elements from the set.</a:t>
                      </a:r>
                    </a:p>
                  </a:txBody>
                  <a:tcPr marL="45720" marR="45720" marT="13095" marB="1309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09236536"/>
                  </a:ext>
                </a:extLst>
              </a:tr>
              <a:tr h="387720">
                <a:tc>
                  <a:txBody>
                    <a:bodyPr/>
                    <a:lstStyle/>
                    <a:p>
                      <a:pPr algn="l" fontAlgn="t"/>
                      <a:r>
                        <a:rPr lang="en-US" sz="1400">
                          <a:solidFill>
                            <a:srgbClr val="000000"/>
                          </a:solidFill>
                          <a:effectLst/>
                          <a:latin typeface="Arial" panose="020B0604020202020204" pitchFamily="34" charset="0"/>
                          <a:cs typeface="Arial" panose="020B0604020202020204" pitchFamily="34" charset="0"/>
                        </a:rPr>
                        <a:t>object </a:t>
                      </a:r>
                      <a:r>
                        <a:rPr lang="en-US" sz="1400" u="none" strike="noStrike">
                          <a:solidFill>
                            <a:srgbClr val="008000"/>
                          </a:solidFill>
                          <a:effectLst/>
                          <a:latin typeface="Arial" panose="020B0604020202020204" pitchFamily="34" charset="0"/>
                          <a:cs typeface="Arial" panose="020B0604020202020204" pitchFamily="34" charset="0"/>
                        </a:rPr>
                        <a:t>clone()</a:t>
                      </a:r>
                      <a:endParaRPr lang="en-US" sz="1400">
                        <a:solidFill>
                          <a:srgbClr val="000000"/>
                        </a:solidFill>
                        <a:effectLst/>
                        <a:latin typeface="Arial" panose="020B0604020202020204" pitchFamily="34" charset="0"/>
                        <a:cs typeface="Arial" panose="020B0604020202020204" pitchFamily="34" charset="0"/>
                      </a:endParaRPr>
                    </a:p>
                  </a:txBody>
                  <a:tcPr marL="45720" marR="45720" marT="13095" marB="1309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is used to return a shallow copy of this HashSet instance: the elements themselves are not cloned.</a:t>
                      </a:r>
                    </a:p>
                  </a:txBody>
                  <a:tcPr marL="45720" marR="45720" marT="13095" marB="1309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0863359"/>
                  </a:ext>
                </a:extLst>
              </a:tr>
              <a:tr h="591910">
                <a:tc>
                  <a:txBody>
                    <a:bodyPr/>
                    <a:lstStyle/>
                    <a:p>
                      <a:pPr algn="l" fontAlgn="t"/>
                      <a:r>
                        <a:rPr lang="en-US" sz="1400">
                          <a:solidFill>
                            <a:srgbClr val="000000"/>
                          </a:solidFill>
                          <a:effectLst/>
                          <a:latin typeface="Arial" panose="020B0604020202020204" pitchFamily="34" charset="0"/>
                          <a:cs typeface="Arial" panose="020B0604020202020204" pitchFamily="34" charset="0"/>
                        </a:rPr>
                        <a:t>boolean </a:t>
                      </a:r>
                      <a:r>
                        <a:rPr lang="en-US" sz="1400" u="none" strike="noStrike">
                          <a:solidFill>
                            <a:srgbClr val="008000"/>
                          </a:solidFill>
                          <a:effectLst/>
                          <a:latin typeface="Arial" panose="020B0604020202020204" pitchFamily="34" charset="0"/>
                          <a:cs typeface="Arial" panose="020B0604020202020204" pitchFamily="34" charset="0"/>
                        </a:rPr>
                        <a:t>contains(Object o)</a:t>
                      </a:r>
                      <a:endParaRPr lang="en-US" sz="1400">
                        <a:solidFill>
                          <a:srgbClr val="000000"/>
                        </a:solidFill>
                        <a:effectLst/>
                        <a:latin typeface="Arial" panose="020B0604020202020204" pitchFamily="34" charset="0"/>
                        <a:cs typeface="Arial" panose="020B0604020202020204" pitchFamily="34" charset="0"/>
                      </a:endParaRPr>
                    </a:p>
                  </a:txBody>
                  <a:tcPr marL="45720" marR="45720" marT="13095" marB="1309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is used to return true if this set contains the specified element.</a:t>
                      </a:r>
                    </a:p>
                  </a:txBody>
                  <a:tcPr marL="45720" marR="45720" marT="13095" marB="1309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21656945"/>
                  </a:ext>
                </a:extLst>
              </a:tr>
              <a:tr h="521195">
                <a:tc>
                  <a:txBody>
                    <a:bodyPr/>
                    <a:lstStyle/>
                    <a:p>
                      <a:pPr algn="l" fontAlgn="t"/>
                      <a:r>
                        <a:rPr lang="en-US" sz="1400">
                          <a:solidFill>
                            <a:srgbClr val="000000"/>
                          </a:solidFill>
                          <a:effectLst/>
                          <a:latin typeface="Arial" panose="020B0604020202020204" pitchFamily="34" charset="0"/>
                          <a:cs typeface="Arial" panose="020B0604020202020204" pitchFamily="34" charset="0"/>
                        </a:rPr>
                        <a:t>boolean </a:t>
                      </a:r>
                      <a:r>
                        <a:rPr lang="en-US" sz="1400" u="none" strike="noStrike">
                          <a:solidFill>
                            <a:srgbClr val="008000"/>
                          </a:solidFill>
                          <a:effectLst/>
                          <a:latin typeface="Arial" panose="020B0604020202020204" pitchFamily="34" charset="0"/>
                          <a:cs typeface="Arial" panose="020B0604020202020204" pitchFamily="34" charset="0"/>
                        </a:rPr>
                        <a:t>isEmpty()</a:t>
                      </a:r>
                      <a:endParaRPr lang="en-US" sz="1400">
                        <a:solidFill>
                          <a:srgbClr val="000000"/>
                        </a:solidFill>
                        <a:effectLst/>
                        <a:latin typeface="Arial" panose="020B0604020202020204" pitchFamily="34" charset="0"/>
                        <a:cs typeface="Arial" panose="020B0604020202020204" pitchFamily="34" charset="0"/>
                      </a:endParaRPr>
                    </a:p>
                  </a:txBody>
                  <a:tcPr marL="45720" marR="45720" marT="13095" marB="1309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is used to return true if this set contains no elements.</a:t>
                      </a:r>
                    </a:p>
                  </a:txBody>
                  <a:tcPr marL="45720" marR="45720" marT="13095" marB="1309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75647701"/>
                  </a:ext>
                </a:extLst>
              </a:tr>
              <a:tr h="450480">
                <a:tc>
                  <a:txBody>
                    <a:bodyPr/>
                    <a:lstStyle/>
                    <a:p>
                      <a:pPr algn="l" fontAlgn="t"/>
                      <a:r>
                        <a:rPr lang="en-US" sz="1400">
                          <a:solidFill>
                            <a:srgbClr val="000000"/>
                          </a:solidFill>
                          <a:effectLst/>
                          <a:latin typeface="Arial" panose="020B0604020202020204" pitchFamily="34" charset="0"/>
                          <a:cs typeface="Arial" panose="020B0604020202020204" pitchFamily="34" charset="0"/>
                        </a:rPr>
                        <a:t>Iterator&lt;E&gt; </a:t>
                      </a:r>
                      <a:r>
                        <a:rPr lang="en-US" sz="1400" u="none" strike="noStrike">
                          <a:solidFill>
                            <a:srgbClr val="008000"/>
                          </a:solidFill>
                          <a:effectLst/>
                          <a:latin typeface="Arial" panose="020B0604020202020204" pitchFamily="34" charset="0"/>
                          <a:cs typeface="Arial" panose="020B0604020202020204" pitchFamily="34" charset="0"/>
                        </a:rPr>
                        <a:t>iterator()</a:t>
                      </a:r>
                      <a:endParaRPr lang="en-US" sz="1400">
                        <a:solidFill>
                          <a:srgbClr val="000000"/>
                        </a:solidFill>
                        <a:effectLst/>
                        <a:latin typeface="Arial" panose="020B0604020202020204" pitchFamily="34" charset="0"/>
                        <a:cs typeface="Arial" panose="020B0604020202020204" pitchFamily="34" charset="0"/>
                      </a:endParaRPr>
                    </a:p>
                  </a:txBody>
                  <a:tcPr marL="45720" marR="45720" marT="13095" marB="1309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is used to return an iterator over the elements in this set.</a:t>
                      </a:r>
                    </a:p>
                  </a:txBody>
                  <a:tcPr marL="45720" marR="45720" marT="13095" marB="1309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40765667"/>
                  </a:ext>
                </a:extLst>
              </a:tr>
              <a:tr h="591910">
                <a:tc>
                  <a:txBody>
                    <a:bodyPr/>
                    <a:lstStyle/>
                    <a:p>
                      <a:pPr algn="l" fontAlgn="t"/>
                      <a:r>
                        <a:rPr lang="en-US" sz="1400">
                          <a:solidFill>
                            <a:srgbClr val="000000"/>
                          </a:solidFill>
                          <a:effectLst/>
                          <a:latin typeface="Arial" panose="020B0604020202020204" pitchFamily="34" charset="0"/>
                          <a:cs typeface="Arial" panose="020B0604020202020204" pitchFamily="34" charset="0"/>
                        </a:rPr>
                        <a:t>boolean </a:t>
                      </a:r>
                      <a:r>
                        <a:rPr lang="en-US" sz="1400" u="none" strike="noStrike">
                          <a:solidFill>
                            <a:srgbClr val="008000"/>
                          </a:solidFill>
                          <a:effectLst/>
                          <a:latin typeface="Arial" panose="020B0604020202020204" pitchFamily="34" charset="0"/>
                          <a:cs typeface="Arial" panose="020B0604020202020204" pitchFamily="34" charset="0"/>
                        </a:rPr>
                        <a:t>remove(Object o)</a:t>
                      </a:r>
                      <a:endParaRPr lang="en-US" sz="1400">
                        <a:solidFill>
                          <a:srgbClr val="000000"/>
                        </a:solidFill>
                        <a:effectLst/>
                        <a:latin typeface="Arial" panose="020B0604020202020204" pitchFamily="34" charset="0"/>
                        <a:cs typeface="Arial" panose="020B0604020202020204" pitchFamily="34" charset="0"/>
                      </a:endParaRPr>
                    </a:p>
                  </a:txBody>
                  <a:tcPr marL="45720" marR="45720" marT="13095" marB="1309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is used to remove the specified element from this set if it is present.</a:t>
                      </a:r>
                    </a:p>
                  </a:txBody>
                  <a:tcPr marL="45720" marR="45720" marT="13095" marB="1309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55373219"/>
                  </a:ext>
                </a:extLst>
              </a:tr>
              <a:tr h="450480">
                <a:tc>
                  <a:txBody>
                    <a:bodyPr/>
                    <a:lstStyle/>
                    <a:p>
                      <a:pPr algn="l" fontAlgn="t"/>
                      <a:r>
                        <a:rPr lang="en-US" sz="1400">
                          <a:solidFill>
                            <a:srgbClr val="000000"/>
                          </a:solidFill>
                          <a:effectLst/>
                          <a:latin typeface="Arial" panose="020B0604020202020204" pitchFamily="34" charset="0"/>
                          <a:cs typeface="Arial" panose="020B0604020202020204" pitchFamily="34" charset="0"/>
                        </a:rPr>
                        <a:t>int </a:t>
                      </a:r>
                      <a:r>
                        <a:rPr lang="en-US" sz="1400" u="none" strike="noStrike">
                          <a:solidFill>
                            <a:srgbClr val="008000"/>
                          </a:solidFill>
                          <a:effectLst/>
                          <a:latin typeface="Arial" panose="020B0604020202020204" pitchFamily="34" charset="0"/>
                          <a:cs typeface="Arial" panose="020B0604020202020204" pitchFamily="34" charset="0"/>
                        </a:rPr>
                        <a:t>size()</a:t>
                      </a:r>
                      <a:endParaRPr lang="en-US" sz="1400">
                        <a:solidFill>
                          <a:srgbClr val="000000"/>
                        </a:solidFill>
                        <a:effectLst/>
                        <a:latin typeface="Arial" panose="020B0604020202020204" pitchFamily="34" charset="0"/>
                        <a:cs typeface="Arial" panose="020B0604020202020204" pitchFamily="34" charset="0"/>
                      </a:endParaRPr>
                    </a:p>
                  </a:txBody>
                  <a:tcPr marL="45720" marR="45720" marT="13095" marB="1309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is used to return the number of elements in the set.</a:t>
                      </a:r>
                    </a:p>
                  </a:txBody>
                  <a:tcPr marL="45720" marR="45720" marT="13095" marB="1309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77799459"/>
                  </a:ext>
                </a:extLst>
              </a:tr>
              <a:tr h="733339">
                <a:tc>
                  <a:txBody>
                    <a:bodyPr/>
                    <a:lstStyle/>
                    <a:p>
                      <a:pPr algn="l" fontAlgn="t"/>
                      <a:r>
                        <a:rPr lang="en-US" sz="1400">
                          <a:solidFill>
                            <a:srgbClr val="000000"/>
                          </a:solidFill>
                          <a:effectLst/>
                          <a:latin typeface="Arial" panose="020B0604020202020204" pitchFamily="34" charset="0"/>
                          <a:cs typeface="Arial" panose="020B0604020202020204" pitchFamily="34" charset="0"/>
                        </a:rPr>
                        <a:t>Spliterator&lt;E&gt; </a:t>
                      </a:r>
                      <a:r>
                        <a:rPr lang="en-US" sz="1400" u="none" strike="noStrike">
                          <a:solidFill>
                            <a:srgbClr val="008000"/>
                          </a:solidFill>
                          <a:effectLst/>
                          <a:latin typeface="Arial" panose="020B0604020202020204" pitchFamily="34" charset="0"/>
                          <a:cs typeface="Arial" panose="020B0604020202020204" pitchFamily="34" charset="0"/>
                        </a:rPr>
                        <a:t>spliterator()</a:t>
                      </a:r>
                      <a:endParaRPr lang="en-US" sz="1400">
                        <a:solidFill>
                          <a:srgbClr val="000000"/>
                        </a:solidFill>
                        <a:effectLst/>
                        <a:latin typeface="Arial" panose="020B0604020202020204" pitchFamily="34" charset="0"/>
                        <a:cs typeface="Arial" panose="020B0604020202020204" pitchFamily="34" charset="0"/>
                      </a:endParaRPr>
                    </a:p>
                  </a:txBody>
                  <a:tcPr marL="45720" marR="45720" marT="13095" marB="1309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GB" sz="1400">
                          <a:solidFill>
                            <a:srgbClr val="000000"/>
                          </a:solidFill>
                          <a:effectLst/>
                          <a:latin typeface="Arial" panose="020B0604020202020204" pitchFamily="34" charset="0"/>
                          <a:cs typeface="Arial" panose="020B0604020202020204" pitchFamily="34" charset="0"/>
                        </a:rPr>
                        <a:t>It is used to create a late-binding and fail-fast Spliterator over the elements in the set.</a:t>
                      </a:r>
                    </a:p>
                  </a:txBody>
                  <a:tcPr marL="45720" marR="45720" marT="13095" marB="1309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01155761"/>
                  </a:ext>
                </a:extLst>
              </a:tr>
            </a:tbl>
          </a:graphicData>
        </a:graphic>
      </p:graphicFrame>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8</a:t>
            </a:fld>
            <a:endParaRPr lang="en-US"/>
          </a:p>
        </p:txBody>
      </p:sp>
    </p:spTree>
    <p:extLst>
      <p:ext uri="{BB962C8B-B14F-4D97-AF65-F5344CB8AC3E}">
        <p14:creationId xmlns:p14="http://schemas.microsoft.com/office/powerpoint/2010/main" val="1876188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a:t>HashSet Example</a:t>
            </a:r>
            <a:endParaRPr lang="en-US" sz="3200"/>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AB4FB0DF-9300-7D4B-B157-CBD30D15743F}" type="slidenum">
              <a:rPr lang="en-US" smtClean="0"/>
              <a:t>9</a:t>
            </a:fld>
            <a:endParaRPr lang="en-US"/>
          </a:p>
        </p:txBody>
      </p:sp>
      <p:sp>
        <p:nvSpPr>
          <p:cNvPr id="6" name="Rectangle 5"/>
          <p:cNvSpPr/>
          <p:nvPr/>
        </p:nvSpPr>
        <p:spPr>
          <a:xfrm>
            <a:off x="191410" y="944255"/>
            <a:ext cx="4907640" cy="4185761"/>
          </a:xfrm>
          <a:prstGeom prst="rect">
            <a:avLst/>
          </a:prstGeom>
          <a:solidFill>
            <a:schemeClr val="bg1">
              <a:lumMod val="95000"/>
            </a:schemeClr>
          </a:solidFill>
        </p:spPr>
        <p:txBody>
          <a:bodyPr wrap="square">
            <a:spAutoFit/>
          </a:bodyPr>
          <a:lstStyle/>
          <a:p>
            <a:r>
              <a:rPr lang="en-US" sz="1400" b="1">
                <a:solidFill>
                  <a:srgbClr val="7F0055"/>
                </a:solidFill>
                <a:latin typeface="Consolas" panose="020B0609020204030204" pitchFamily="49" charset="0"/>
              </a:rPr>
              <a:t>public</a:t>
            </a:r>
            <a:r>
              <a:rPr lang="en-US" sz="1400" b="1">
                <a:solidFill>
                  <a:srgbClr val="000000"/>
                </a:solidFill>
                <a:latin typeface="Consolas" panose="020B0609020204030204" pitchFamily="49" charset="0"/>
              </a:rPr>
              <a:t> </a:t>
            </a:r>
            <a:r>
              <a:rPr lang="en-US" sz="1400" b="1">
                <a:solidFill>
                  <a:srgbClr val="7F0055"/>
                </a:solidFill>
                <a:latin typeface="Consolas" panose="020B0609020204030204" pitchFamily="49" charset="0"/>
              </a:rPr>
              <a:t>class</a:t>
            </a:r>
            <a:r>
              <a:rPr lang="en-US" sz="1400" b="1">
                <a:solidFill>
                  <a:srgbClr val="000000"/>
                </a:solidFill>
                <a:latin typeface="Consolas" panose="020B0609020204030204" pitchFamily="49" charset="0"/>
              </a:rPr>
              <a:t> HashSetTest {</a:t>
            </a:r>
          </a:p>
          <a:p>
            <a:endParaRPr lang="en-US" sz="1400">
              <a:latin typeface="Consolas" panose="020B0609020204030204" pitchFamily="49" charset="0"/>
            </a:endParaRPr>
          </a:p>
          <a:p>
            <a:r>
              <a:rPr lang="en-GB" sz="1400">
                <a:solidFill>
                  <a:srgbClr val="000000"/>
                </a:solidFill>
                <a:latin typeface="Consolas" panose="020B0609020204030204" pitchFamily="49" charset="0"/>
              </a:rPr>
              <a:t>  </a:t>
            </a:r>
            <a:r>
              <a:rPr lang="en-GB" sz="1400" b="1">
                <a:solidFill>
                  <a:srgbClr val="7F0055"/>
                </a:solidFill>
                <a:latin typeface="Consolas" panose="020B0609020204030204" pitchFamily="49" charset="0"/>
              </a:rPr>
              <a:t>public</a:t>
            </a:r>
            <a:r>
              <a:rPr lang="en-GB" sz="1400" b="1">
                <a:solidFill>
                  <a:srgbClr val="000000"/>
                </a:solidFill>
                <a:latin typeface="Consolas" panose="020B0609020204030204" pitchFamily="49" charset="0"/>
              </a:rPr>
              <a:t> </a:t>
            </a:r>
            <a:r>
              <a:rPr lang="en-GB" sz="1400" b="1">
                <a:solidFill>
                  <a:srgbClr val="7F0055"/>
                </a:solidFill>
                <a:latin typeface="Consolas" panose="020B0609020204030204" pitchFamily="49" charset="0"/>
              </a:rPr>
              <a:t>static</a:t>
            </a:r>
            <a:r>
              <a:rPr lang="en-GB" sz="1400" b="1">
                <a:solidFill>
                  <a:srgbClr val="000000"/>
                </a:solidFill>
                <a:latin typeface="Consolas" panose="020B0609020204030204" pitchFamily="49" charset="0"/>
              </a:rPr>
              <a:t> </a:t>
            </a:r>
            <a:r>
              <a:rPr lang="en-GB" sz="1400" b="1">
                <a:solidFill>
                  <a:srgbClr val="7F0055"/>
                </a:solidFill>
                <a:latin typeface="Consolas" panose="020B0609020204030204" pitchFamily="49" charset="0"/>
              </a:rPr>
              <a:t>void</a:t>
            </a:r>
            <a:r>
              <a:rPr lang="en-GB" sz="1400" b="1">
                <a:solidFill>
                  <a:srgbClr val="000000"/>
                </a:solidFill>
                <a:latin typeface="Consolas" panose="020B0609020204030204" pitchFamily="49" charset="0"/>
              </a:rPr>
              <a:t> main(String[] </a:t>
            </a:r>
            <a:r>
              <a:rPr lang="en-GB" sz="1400" b="1">
                <a:solidFill>
                  <a:srgbClr val="6A3E3E"/>
                </a:solidFill>
                <a:latin typeface="Consolas" panose="020B0609020204030204" pitchFamily="49" charset="0"/>
              </a:rPr>
              <a:t>args</a:t>
            </a:r>
            <a:r>
              <a:rPr lang="en-GB" sz="1400" b="1">
                <a:solidFill>
                  <a:srgbClr val="000000"/>
                </a:solidFill>
                <a:latin typeface="Consolas" panose="020B0609020204030204" pitchFamily="49" charset="0"/>
              </a:rPr>
              <a:t>) {</a:t>
            </a:r>
          </a:p>
          <a:p>
            <a:endParaRPr lang="en-US" sz="1400">
              <a:latin typeface="Consolas" panose="020B0609020204030204" pitchFamily="49" charset="0"/>
            </a:endParaRPr>
          </a:p>
          <a:p>
            <a:r>
              <a:rPr lang="en-GB" sz="1400">
                <a:solidFill>
                  <a:srgbClr val="000000"/>
                </a:solidFill>
                <a:latin typeface="Consolas" panose="020B0609020204030204" pitchFamily="49" charset="0"/>
              </a:rPr>
              <a:t>    </a:t>
            </a:r>
            <a:r>
              <a:rPr lang="en-GB" sz="1400">
                <a:solidFill>
                  <a:srgbClr val="3F7F5F"/>
                </a:solidFill>
                <a:latin typeface="Consolas" panose="020B0609020204030204" pitchFamily="49" charset="0"/>
              </a:rPr>
              <a:t>// Creating HashSet and adding elements</a:t>
            </a:r>
          </a:p>
          <a:p>
            <a:r>
              <a:rPr lang="en-US" sz="1400">
                <a:solidFill>
                  <a:srgbClr val="000000"/>
                </a:solidFill>
                <a:latin typeface="Consolas" panose="020B0609020204030204" pitchFamily="49" charset="0"/>
              </a:rPr>
              <a:t>    HashSet&lt;String&gt; </a:t>
            </a:r>
            <a:r>
              <a:rPr lang="en-US" sz="1400">
                <a:solidFill>
                  <a:srgbClr val="6A3E3E"/>
                </a:solidFill>
                <a:latin typeface="Consolas" panose="020B0609020204030204" pitchFamily="49" charset="0"/>
              </a:rPr>
              <a:t>set</a:t>
            </a:r>
            <a:r>
              <a:rPr lang="en-US" sz="1400">
                <a:solidFill>
                  <a:srgbClr val="000000"/>
                </a:solidFill>
                <a:latin typeface="Consolas" panose="020B0609020204030204" pitchFamily="49" charset="0"/>
              </a:rPr>
              <a:t> = </a:t>
            </a:r>
            <a:r>
              <a:rPr lang="en-US" sz="1400" b="1">
                <a:solidFill>
                  <a:srgbClr val="7F0055"/>
                </a:solidFill>
                <a:latin typeface="Consolas" panose="020B0609020204030204" pitchFamily="49" charset="0"/>
              </a:rPr>
              <a:t>new</a:t>
            </a:r>
            <a:r>
              <a:rPr lang="en-US" sz="1400" b="1">
                <a:solidFill>
                  <a:srgbClr val="000000"/>
                </a:solidFill>
                <a:latin typeface="Consolas" panose="020B0609020204030204" pitchFamily="49" charset="0"/>
              </a:rPr>
              <a:t> HashSet&lt;&gt;();</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set</a:t>
            </a:r>
            <a:r>
              <a:rPr lang="en-US" sz="1400">
                <a:solidFill>
                  <a:srgbClr val="000000"/>
                </a:solidFill>
                <a:latin typeface="Consolas" panose="020B0609020204030204" pitchFamily="49" charset="0"/>
              </a:rPr>
              <a:t>.add(</a:t>
            </a:r>
            <a:r>
              <a:rPr lang="en-US" sz="1400">
                <a:solidFill>
                  <a:srgbClr val="2A00FF"/>
                </a:solidFill>
                <a:latin typeface="Consolas" panose="020B0609020204030204" pitchFamily="49" charset="0"/>
              </a:rPr>
              <a:t>"One"</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set</a:t>
            </a:r>
            <a:r>
              <a:rPr lang="en-US" sz="1400">
                <a:solidFill>
                  <a:srgbClr val="000000"/>
                </a:solidFill>
                <a:latin typeface="Consolas" panose="020B0609020204030204" pitchFamily="49" charset="0"/>
              </a:rPr>
              <a:t>.add(</a:t>
            </a:r>
            <a:r>
              <a:rPr lang="en-US" sz="1400">
                <a:solidFill>
                  <a:srgbClr val="2A00FF"/>
                </a:solidFill>
                <a:latin typeface="Consolas" panose="020B0609020204030204" pitchFamily="49" charset="0"/>
              </a:rPr>
              <a:t>"Two"</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set</a:t>
            </a:r>
            <a:r>
              <a:rPr lang="en-US" sz="1400">
                <a:solidFill>
                  <a:srgbClr val="000000"/>
                </a:solidFill>
                <a:latin typeface="Consolas" panose="020B0609020204030204" pitchFamily="49" charset="0"/>
              </a:rPr>
              <a:t>.add(</a:t>
            </a:r>
            <a:r>
              <a:rPr lang="en-US" sz="1400">
                <a:solidFill>
                  <a:srgbClr val="2A00FF"/>
                </a:solidFill>
                <a:latin typeface="Consolas" panose="020B0609020204030204" pitchFamily="49" charset="0"/>
              </a:rPr>
              <a:t>"Three"</a:t>
            </a:r>
            <a:r>
              <a:rPr lang="en-US" sz="1400">
                <a:solidFill>
                  <a:srgbClr val="000000"/>
                </a:solidFill>
                <a:latin typeface="Consolas" panose="020B0609020204030204" pitchFamily="49" charset="0"/>
              </a:rPr>
              <a:t>);</a:t>
            </a:r>
          </a:p>
          <a:p>
            <a:r>
              <a:rPr lang="en-US" sz="1400">
                <a:solidFill>
                  <a:srgbClr val="6A3E3E"/>
                </a:solidFill>
                <a:latin typeface="Consolas" panose="020B0609020204030204" pitchFamily="49" charset="0"/>
              </a:rPr>
              <a:t>    set</a:t>
            </a:r>
            <a:r>
              <a:rPr lang="en-US" sz="1400">
                <a:solidFill>
                  <a:srgbClr val="000000"/>
                </a:solidFill>
                <a:latin typeface="Consolas" panose="020B0609020204030204" pitchFamily="49" charset="0"/>
              </a:rPr>
              <a:t>.add(</a:t>
            </a:r>
            <a:r>
              <a:rPr lang="en-US" sz="1400">
                <a:solidFill>
                  <a:srgbClr val="2A00FF"/>
                </a:solidFill>
                <a:latin typeface="Consolas" panose="020B0609020204030204" pitchFamily="49" charset="0"/>
              </a:rPr>
              <a:t>"Three"</a:t>
            </a:r>
            <a:r>
              <a:rPr lang="en-US" sz="1400">
                <a:solidFill>
                  <a:srgbClr val="000000"/>
                </a:solidFill>
                <a:latin typeface="Consolas" panose="020B0609020204030204" pitchFamily="49" charset="0"/>
              </a:rPr>
              <a:t>); </a:t>
            </a:r>
            <a:r>
              <a:rPr lang="en-US" sz="1050">
                <a:solidFill>
                  <a:schemeClr val="tx2">
                    <a:lumMod val="60000"/>
                    <a:lumOff val="40000"/>
                  </a:schemeClr>
                </a:solidFill>
                <a:latin typeface="Consolas" panose="020B0609020204030204" pitchFamily="49" charset="0"/>
              </a:rPr>
              <a:t>// ignoring duplicate elements</a:t>
            </a:r>
            <a:endParaRPr lang="en-US" sz="1400">
              <a:solidFill>
                <a:schemeClr val="tx2">
                  <a:lumMod val="60000"/>
                  <a:lumOff val="40000"/>
                </a:schemeClr>
              </a:solidFill>
              <a:latin typeface="Consolas" panose="020B0609020204030204" pitchFamily="49" charset="0"/>
            </a:endParaRP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set</a:t>
            </a:r>
            <a:r>
              <a:rPr lang="en-US" sz="1400">
                <a:solidFill>
                  <a:srgbClr val="000000"/>
                </a:solidFill>
                <a:latin typeface="Consolas" panose="020B0609020204030204" pitchFamily="49" charset="0"/>
              </a:rPr>
              <a:t>.add(</a:t>
            </a:r>
            <a:r>
              <a:rPr lang="en-US" sz="1400">
                <a:solidFill>
                  <a:srgbClr val="2A00FF"/>
                </a:solidFill>
                <a:latin typeface="Consolas" panose="020B0609020204030204" pitchFamily="49" charset="0"/>
              </a:rPr>
              <a:t>"Four"</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a:t>
            </a:r>
            <a:r>
              <a:rPr lang="en-US" sz="1400">
                <a:solidFill>
                  <a:srgbClr val="6A3E3E"/>
                </a:solidFill>
                <a:latin typeface="Consolas" panose="020B0609020204030204" pitchFamily="49" charset="0"/>
              </a:rPr>
              <a:t>set</a:t>
            </a:r>
            <a:r>
              <a:rPr lang="en-US" sz="1400">
                <a:solidFill>
                  <a:srgbClr val="000000"/>
                </a:solidFill>
                <a:latin typeface="Consolas" panose="020B0609020204030204" pitchFamily="49" charset="0"/>
              </a:rPr>
              <a:t>.add(</a:t>
            </a:r>
            <a:r>
              <a:rPr lang="en-US" sz="1400">
                <a:solidFill>
                  <a:srgbClr val="2A00FF"/>
                </a:solidFill>
                <a:latin typeface="Consolas" panose="020B0609020204030204" pitchFamily="49" charset="0"/>
              </a:rPr>
              <a:t>"Five"</a:t>
            </a:r>
            <a:r>
              <a:rPr lang="en-US" sz="1400">
                <a:solidFill>
                  <a:srgbClr val="000000"/>
                </a:solidFill>
                <a:latin typeface="Consolas" panose="020B0609020204030204" pitchFamily="49" charset="0"/>
              </a:rPr>
              <a:t>);</a:t>
            </a:r>
          </a:p>
          <a:p>
            <a:r>
              <a:rPr lang="en-US" sz="1400">
                <a:solidFill>
                  <a:srgbClr val="000000"/>
                </a:solidFill>
                <a:latin typeface="Consolas" panose="020B0609020204030204" pitchFamily="49" charset="0"/>
              </a:rPr>
              <a:t>    Iterator&lt;String&gt; </a:t>
            </a:r>
            <a:r>
              <a:rPr lang="en-US" sz="1400">
                <a:solidFill>
                  <a:srgbClr val="6A3E3E"/>
                </a:solidFill>
                <a:latin typeface="Consolas" panose="020B0609020204030204" pitchFamily="49" charset="0"/>
              </a:rPr>
              <a:t>i</a:t>
            </a:r>
            <a:r>
              <a:rPr lang="en-US" sz="1400">
                <a:solidFill>
                  <a:srgbClr val="000000"/>
                </a:solidFill>
                <a:latin typeface="Consolas" panose="020B0609020204030204" pitchFamily="49" charset="0"/>
              </a:rPr>
              <a:t> = </a:t>
            </a:r>
            <a:r>
              <a:rPr lang="en-US" sz="1400">
                <a:solidFill>
                  <a:srgbClr val="6A3E3E"/>
                </a:solidFill>
                <a:latin typeface="Consolas" panose="020B0609020204030204" pitchFamily="49" charset="0"/>
              </a:rPr>
              <a:t>set</a:t>
            </a:r>
            <a:r>
              <a:rPr lang="en-US" sz="1400">
                <a:solidFill>
                  <a:srgbClr val="000000"/>
                </a:solidFill>
                <a:latin typeface="Consolas" panose="020B0609020204030204" pitchFamily="49" charset="0"/>
              </a:rPr>
              <a:t>.iterator();</a:t>
            </a:r>
          </a:p>
          <a:p>
            <a:r>
              <a:rPr lang="en-US" sz="1400">
                <a:solidFill>
                  <a:srgbClr val="000000"/>
                </a:solidFill>
                <a:latin typeface="Consolas" panose="020B0609020204030204" pitchFamily="49" charset="0"/>
              </a:rPr>
              <a:t>    </a:t>
            </a:r>
            <a:r>
              <a:rPr lang="en-US" sz="1400" b="1">
                <a:solidFill>
                  <a:srgbClr val="7F0055"/>
                </a:solidFill>
                <a:latin typeface="Consolas" panose="020B0609020204030204" pitchFamily="49" charset="0"/>
              </a:rPr>
              <a:t>while</a:t>
            </a:r>
            <a:r>
              <a:rPr lang="en-US" sz="1400" b="1">
                <a:solidFill>
                  <a:srgbClr val="000000"/>
                </a:solidFill>
                <a:latin typeface="Consolas" panose="020B0609020204030204" pitchFamily="49" charset="0"/>
              </a:rPr>
              <a:t> (</a:t>
            </a:r>
            <a:r>
              <a:rPr lang="en-US" sz="1400" b="1">
                <a:solidFill>
                  <a:srgbClr val="6A3E3E"/>
                </a:solidFill>
                <a:latin typeface="Consolas" panose="020B0609020204030204" pitchFamily="49" charset="0"/>
              </a:rPr>
              <a:t>i</a:t>
            </a:r>
            <a:r>
              <a:rPr lang="en-US" sz="1400" b="1">
                <a:solidFill>
                  <a:srgbClr val="000000"/>
                </a:solidFill>
                <a:latin typeface="Consolas" panose="020B0609020204030204" pitchFamily="49" charset="0"/>
              </a:rPr>
              <a:t>.hasNext()) {</a:t>
            </a:r>
          </a:p>
          <a:p>
            <a:r>
              <a:rPr lang="en-US" sz="1400">
                <a:solidFill>
                  <a:srgbClr val="000000"/>
                </a:solidFill>
                <a:latin typeface="Consolas" panose="020B0609020204030204" pitchFamily="49" charset="0"/>
              </a:rPr>
              <a:t>      System.</a:t>
            </a:r>
            <a:r>
              <a:rPr lang="en-US" sz="1400" b="1" i="1">
                <a:solidFill>
                  <a:srgbClr val="0000C0"/>
                </a:solidFill>
                <a:latin typeface="Consolas" panose="020B0609020204030204" pitchFamily="49" charset="0"/>
              </a:rPr>
              <a:t>out</a:t>
            </a:r>
            <a:r>
              <a:rPr lang="en-US" sz="1400" b="1" i="1">
                <a:solidFill>
                  <a:srgbClr val="000000"/>
                </a:solidFill>
                <a:latin typeface="Consolas" panose="020B0609020204030204" pitchFamily="49" charset="0"/>
              </a:rPr>
              <a:t>.println(</a:t>
            </a:r>
            <a:r>
              <a:rPr lang="en-US" sz="1400" b="1" i="1">
                <a:solidFill>
                  <a:srgbClr val="6A3E3E"/>
                </a:solidFill>
                <a:latin typeface="Consolas" panose="020B0609020204030204" pitchFamily="49" charset="0"/>
              </a:rPr>
              <a:t>i</a:t>
            </a:r>
            <a:r>
              <a:rPr lang="en-US" sz="1400" b="1" i="1">
                <a:solidFill>
                  <a:srgbClr val="000000"/>
                </a:solidFill>
                <a:latin typeface="Consolas" panose="020B0609020204030204" pitchFamily="49" charset="0"/>
              </a:rPr>
              <a:t>.next());</a:t>
            </a:r>
          </a:p>
          <a:p>
            <a:r>
              <a:rPr lang="en-US" sz="1400">
                <a:solidFill>
                  <a:srgbClr val="000000"/>
                </a:solidFill>
                <a:latin typeface="Consolas" panose="020B0609020204030204" pitchFamily="49" charset="0"/>
              </a:rPr>
              <a:t>    }</a:t>
            </a:r>
          </a:p>
          <a:p>
            <a:r>
              <a:rPr lang="en-US" sz="1400">
                <a:solidFill>
                  <a:srgbClr val="000000"/>
                </a:solidFill>
                <a:latin typeface="Consolas" panose="020B0609020204030204" pitchFamily="49" charset="0"/>
              </a:rPr>
              <a:t>  }</a:t>
            </a:r>
          </a:p>
          <a:p>
            <a:endParaRPr lang="en-US" sz="1400">
              <a:latin typeface="Consolas" panose="020B0609020204030204" pitchFamily="49" charset="0"/>
            </a:endParaRPr>
          </a:p>
          <a:p>
            <a:r>
              <a:rPr lang="en-US" sz="1400">
                <a:solidFill>
                  <a:srgbClr val="000000"/>
                </a:solidFill>
                <a:latin typeface="Consolas" panose="020B0609020204030204" pitchFamily="49" charset="0"/>
              </a:rPr>
              <a:t>}</a:t>
            </a:r>
          </a:p>
        </p:txBody>
      </p:sp>
      <p:sp>
        <p:nvSpPr>
          <p:cNvPr id="7" name="Rectangle 6"/>
          <p:cNvSpPr/>
          <p:nvPr/>
        </p:nvSpPr>
        <p:spPr>
          <a:xfrm>
            <a:off x="5162550" y="967760"/>
            <a:ext cx="3594100" cy="2015936"/>
          </a:xfrm>
          <a:prstGeom prst="rect">
            <a:avLst/>
          </a:prstGeom>
          <a:solidFill>
            <a:schemeClr val="bg1">
              <a:lumMod val="95000"/>
            </a:schemeClr>
          </a:solidFill>
        </p:spPr>
        <p:txBody>
          <a:bodyPr wrap="square">
            <a:spAutoFit/>
          </a:bodyPr>
          <a:lstStyle/>
          <a:p>
            <a:pPr>
              <a:spcBef>
                <a:spcPts val="600"/>
              </a:spcBef>
            </a:pPr>
            <a:r>
              <a:rPr lang="en-GB" sz="1600" b="1">
                <a:solidFill>
                  <a:srgbClr val="000000"/>
                </a:solidFill>
                <a:latin typeface="Arial" panose="020B0604020202020204" pitchFamily="34" charset="0"/>
                <a:cs typeface="Arial" panose="020B0604020202020204" pitchFamily="34" charset="0"/>
              </a:rPr>
              <a:t>Output</a:t>
            </a:r>
            <a:r>
              <a:rPr lang="en-GB" sz="1600">
                <a:solidFill>
                  <a:srgbClr val="000000"/>
                </a:solidFill>
                <a:latin typeface="Arial" panose="020B0604020202020204" pitchFamily="34" charset="0"/>
                <a:cs typeface="Arial" panose="020B0604020202020204" pitchFamily="34" charset="0"/>
              </a:rPr>
              <a:t>:</a:t>
            </a:r>
            <a:endParaRPr lang="en-US">
              <a:solidFill>
                <a:srgbClr val="000000"/>
              </a:solidFill>
              <a:latin typeface="Arial" panose="020B0604020202020204" pitchFamily="34" charset="0"/>
              <a:cs typeface="Arial" panose="020B0604020202020204" pitchFamily="34" charset="0"/>
            </a:endParaRPr>
          </a:p>
          <a:p>
            <a:pPr>
              <a:spcBef>
                <a:spcPts val="600"/>
              </a:spcBef>
            </a:pPr>
            <a:r>
              <a:rPr lang="en-US" sz="1600">
                <a:solidFill>
                  <a:srgbClr val="000000"/>
                </a:solidFill>
                <a:latin typeface="Consolas" panose="020B0609020204030204" pitchFamily="49" charset="0"/>
              </a:rPr>
              <a:t>Five</a:t>
            </a:r>
          </a:p>
          <a:p>
            <a:pPr>
              <a:spcBef>
                <a:spcPts val="600"/>
              </a:spcBef>
            </a:pPr>
            <a:r>
              <a:rPr lang="en-US" sz="1600">
                <a:solidFill>
                  <a:srgbClr val="000000"/>
                </a:solidFill>
                <a:latin typeface="Consolas" panose="020B0609020204030204" pitchFamily="49" charset="0"/>
              </a:rPr>
              <a:t>One</a:t>
            </a:r>
          </a:p>
          <a:p>
            <a:pPr>
              <a:spcBef>
                <a:spcPts val="600"/>
              </a:spcBef>
            </a:pPr>
            <a:r>
              <a:rPr lang="en-US" sz="1600">
                <a:solidFill>
                  <a:srgbClr val="000000"/>
                </a:solidFill>
                <a:latin typeface="Consolas" panose="020B0609020204030204" pitchFamily="49" charset="0"/>
              </a:rPr>
              <a:t>Four</a:t>
            </a:r>
          </a:p>
          <a:p>
            <a:pPr>
              <a:spcBef>
                <a:spcPts val="600"/>
              </a:spcBef>
            </a:pPr>
            <a:r>
              <a:rPr lang="en-US" sz="1600">
                <a:solidFill>
                  <a:srgbClr val="000000"/>
                </a:solidFill>
                <a:latin typeface="Consolas" panose="020B0609020204030204" pitchFamily="49" charset="0"/>
              </a:rPr>
              <a:t>Two</a:t>
            </a:r>
          </a:p>
          <a:p>
            <a:pPr>
              <a:spcBef>
                <a:spcPts val="600"/>
              </a:spcBef>
            </a:pPr>
            <a:r>
              <a:rPr lang="en-US" sz="1600">
                <a:solidFill>
                  <a:srgbClr val="000000"/>
                </a:solidFill>
                <a:latin typeface="Consolas" panose="020B0609020204030204" pitchFamily="49" charset="0"/>
              </a:rPr>
              <a:t>Three</a:t>
            </a:r>
          </a:p>
        </p:txBody>
      </p:sp>
    </p:spTree>
    <p:extLst>
      <p:ext uri="{BB962C8B-B14F-4D97-AF65-F5344CB8AC3E}">
        <p14:creationId xmlns:p14="http://schemas.microsoft.com/office/powerpoint/2010/main" val="265399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Presentation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_Template_Slide2.pptx" id="{99FF2B2D-D42A-4657-9679-2981920FE586}" vid="{71BCB326-7194-49D6-BAEC-3BF5335D12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2_Template_Slide2</Template>
  <TotalTime>1356</TotalTime>
  <Words>6969</Words>
  <Application>Microsoft Office PowerPoint</Application>
  <PresentationFormat>On-screen Show (4:3)</PresentationFormat>
  <Paragraphs>839</Paragraphs>
  <Slides>47</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47</vt:i4>
      </vt:variant>
    </vt:vector>
  </HeadingPairs>
  <TitlesOfParts>
    <vt:vector size="59" baseType="lpstr">
      <vt:lpstr>Arial Unicode MS</vt:lpstr>
      <vt:lpstr>Arial</vt:lpstr>
      <vt:lpstr>Calibri</vt:lpstr>
      <vt:lpstr>Candara</vt:lpstr>
      <vt:lpstr>Consolas</vt:lpstr>
      <vt:lpstr>Courier New</vt:lpstr>
      <vt:lpstr>Times New Roman</vt:lpstr>
      <vt:lpstr>Times New Roman</vt:lpstr>
      <vt:lpstr>verdana</vt:lpstr>
      <vt:lpstr>Wingdings</vt:lpstr>
      <vt:lpstr>Wingdings 2</vt:lpstr>
      <vt:lpstr>Presentation2</vt:lpstr>
      <vt:lpstr>SET &amp; MAP  COLLECTION SORTING</vt:lpstr>
      <vt:lpstr>Table of contents</vt:lpstr>
      <vt:lpstr>Learning Approach</vt:lpstr>
      <vt:lpstr>Set Collection</vt:lpstr>
      <vt:lpstr>Collection hierarchy</vt:lpstr>
      <vt:lpstr>Set Interface</vt:lpstr>
      <vt:lpstr>HashSet</vt:lpstr>
      <vt:lpstr>Methods of Java HashSet class</vt:lpstr>
      <vt:lpstr>HashSet Example</vt:lpstr>
      <vt:lpstr>Store user-defined class objects</vt:lpstr>
      <vt:lpstr>Store user-defined class objects</vt:lpstr>
      <vt:lpstr>Working of HashSet in Java</vt:lpstr>
      <vt:lpstr>Working of HashSet in Java</vt:lpstr>
      <vt:lpstr>equals() and hashCode()</vt:lpstr>
      <vt:lpstr>TreeSet</vt:lpstr>
      <vt:lpstr>Methods of Java TreeSet class</vt:lpstr>
      <vt:lpstr>Methods of Java TreeSet class</vt:lpstr>
      <vt:lpstr>TreeSet Example</vt:lpstr>
      <vt:lpstr>TreeSet Example</vt:lpstr>
      <vt:lpstr>Map collection</vt:lpstr>
      <vt:lpstr>Map Interface</vt:lpstr>
      <vt:lpstr>Map Interface</vt:lpstr>
      <vt:lpstr>HashMap</vt:lpstr>
      <vt:lpstr>Main methods of HashMap</vt:lpstr>
      <vt:lpstr>Main methods of HashMap</vt:lpstr>
      <vt:lpstr>HashMap Example</vt:lpstr>
      <vt:lpstr>Working of HashMap in Java</vt:lpstr>
      <vt:lpstr>Working of HashMap in Java</vt:lpstr>
      <vt:lpstr>Working of HashMap in Java</vt:lpstr>
      <vt:lpstr>Working of HashMap in Java</vt:lpstr>
      <vt:lpstr>TreeMap </vt:lpstr>
      <vt:lpstr>Main methods of TreeMap</vt:lpstr>
      <vt:lpstr>Main methods of TreeMap</vt:lpstr>
      <vt:lpstr>Main methods of TreeMap</vt:lpstr>
      <vt:lpstr>TreeMap Example</vt:lpstr>
      <vt:lpstr>Difference between HashMap and TreeMap</vt:lpstr>
      <vt:lpstr>SORTING COLLECTION</vt:lpstr>
      <vt:lpstr>Collections class</vt:lpstr>
      <vt:lpstr>Sorting in Collection</vt:lpstr>
      <vt:lpstr>Sorting user-defined class objects</vt:lpstr>
      <vt:lpstr>ArrayList: Sort by Arrays</vt:lpstr>
      <vt:lpstr>Sorting user-defined class objects</vt:lpstr>
      <vt:lpstr>Sorting user-defined class objects</vt:lpstr>
      <vt:lpstr>Sorting user-defined class objects</vt:lpstr>
      <vt:lpstr>Difference between Comparable and Comparator</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Thi Dieu (FHO.WD)</dc:creator>
  <cp:lastModifiedBy>Hoài Phương</cp:lastModifiedBy>
  <cp:revision>359</cp:revision>
  <dcterms:created xsi:type="dcterms:W3CDTF">2016-11-02T02:13:02Z</dcterms:created>
  <dcterms:modified xsi:type="dcterms:W3CDTF">2022-10-07T14:08:10Z</dcterms:modified>
</cp:coreProperties>
</file>