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61" r:id="rId3"/>
    <p:sldId id="256" r:id="rId4"/>
    <p:sldId id="257" r:id="rId5"/>
    <p:sldId id="262" r:id="rId6"/>
    <p:sldId id="2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8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CA118-A2D6-4ECC-A0B8-6BCCB1A5A6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9089B-0770-4D4D-AD73-04CC551CAC49}">
      <dgm:prSet phldrT="[Text]"/>
      <dgm:spPr/>
      <dgm:t>
        <a:bodyPr/>
        <a:lstStyle/>
        <a:p>
          <a:r>
            <a:rPr lang="en-US" dirty="0" smtClean="0"/>
            <a:t>Fun ‘N’ Food</a:t>
          </a:r>
          <a:endParaRPr lang="en-US" dirty="0"/>
        </a:p>
      </dgm:t>
    </dgm:pt>
    <dgm:pt modelId="{4E41542B-537E-4E70-ABB0-90E6AFCAEC8A}" type="parTrans" cxnId="{9C9D751F-E460-4BB1-B404-B45842B924A7}">
      <dgm:prSet/>
      <dgm:spPr/>
      <dgm:t>
        <a:bodyPr/>
        <a:lstStyle/>
        <a:p>
          <a:endParaRPr lang="en-US"/>
        </a:p>
      </dgm:t>
    </dgm:pt>
    <dgm:pt modelId="{ECF9CBC7-38B4-4593-869D-BCA41C4FBE7C}" type="sibTrans" cxnId="{9C9D751F-E460-4BB1-B404-B45842B924A7}">
      <dgm:prSet/>
      <dgm:spPr/>
      <dgm:t>
        <a:bodyPr/>
        <a:lstStyle/>
        <a:p>
          <a:endParaRPr lang="en-US"/>
        </a:p>
      </dgm:t>
    </dgm:pt>
    <dgm:pt modelId="{7ED628F9-4995-4BF4-83B4-6B9B862DDBBA}">
      <dgm:prSet phldrT="[Text]"/>
      <dgm:spPr/>
      <dgm:t>
        <a:bodyPr/>
        <a:lstStyle/>
        <a:p>
          <a:r>
            <a:rPr lang="en-US" dirty="0" smtClean="0"/>
            <a:t>Big name in the hospitality and business</a:t>
          </a:r>
          <a:endParaRPr lang="en-US" dirty="0"/>
        </a:p>
      </dgm:t>
    </dgm:pt>
    <dgm:pt modelId="{420CD49A-D776-4747-8F32-65D40418513B}" type="parTrans" cxnId="{72E96A32-DBA0-4560-BBA5-78CBBC07C0DE}">
      <dgm:prSet/>
      <dgm:spPr/>
      <dgm:t>
        <a:bodyPr/>
        <a:lstStyle/>
        <a:p>
          <a:endParaRPr lang="en-US"/>
        </a:p>
      </dgm:t>
    </dgm:pt>
    <dgm:pt modelId="{0FB67726-1C9F-4DB6-9482-B4175E3206E3}" type="sibTrans" cxnId="{72E96A32-DBA0-4560-BBA5-78CBBC07C0DE}">
      <dgm:prSet/>
      <dgm:spPr/>
      <dgm:t>
        <a:bodyPr/>
        <a:lstStyle/>
        <a:p>
          <a:endParaRPr lang="en-US"/>
        </a:p>
      </dgm:t>
    </dgm:pt>
    <dgm:pt modelId="{C6169983-26A0-4712-A462-843619B90E14}">
      <dgm:prSet phldrT="[Text]"/>
      <dgm:spPr/>
      <dgm:t>
        <a:bodyPr/>
        <a:lstStyle/>
        <a:p>
          <a:r>
            <a:rPr lang="en-US" dirty="0" smtClean="0"/>
            <a:t>Very successful independent chain of restaurants </a:t>
          </a:r>
          <a:endParaRPr lang="en-US" dirty="0"/>
        </a:p>
      </dgm:t>
    </dgm:pt>
    <dgm:pt modelId="{ABA6B411-16AD-431F-9226-0EDFDB69570A}" type="parTrans" cxnId="{156DA04A-4477-4F4E-9C06-137D9C44C8D2}">
      <dgm:prSet/>
      <dgm:spPr/>
      <dgm:t>
        <a:bodyPr/>
        <a:lstStyle/>
        <a:p>
          <a:endParaRPr lang="en-US"/>
        </a:p>
      </dgm:t>
    </dgm:pt>
    <dgm:pt modelId="{AF3AD328-2A8E-4849-B940-54B749C38AEE}" type="sibTrans" cxnId="{156DA04A-4477-4F4E-9C06-137D9C44C8D2}">
      <dgm:prSet/>
      <dgm:spPr/>
      <dgm:t>
        <a:bodyPr/>
        <a:lstStyle/>
        <a:p>
          <a:endParaRPr lang="en-US"/>
        </a:p>
      </dgm:t>
    </dgm:pt>
    <dgm:pt modelId="{2D9F555A-390C-4D8A-9BB1-4088B29642D3}" type="pres">
      <dgm:prSet presAssocID="{14DCA118-A2D6-4ECC-A0B8-6BCCB1A5A6CE}" presName="linearFlow" presStyleCnt="0">
        <dgm:presLayoutVars>
          <dgm:dir/>
          <dgm:animLvl val="lvl"/>
          <dgm:resizeHandles val="exact"/>
        </dgm:presLayoutVars>
      </dgm:prSet>
      <dgm:spPr/>
    </dgm:pt>
    <dgm:pt modelId="{B5CEBCAF-77D5-4560-A854-5A1C1174E624}" type="pres">
      <dgm:prSet presAssocID="{F939089B-0770-4D4D-AD73-04CC551CAC49}" presName="composite" presStyleCnt="0"/>
      <dgm:spPr/>
    </dgm:pt>
    <dgm:pt modelId="{D7B460B2-D399-4BB3-8B8D-3AC302FA11F6}" type="pres">
      <dgm:prSet presAssocID="{F939089B-0770-4D4D-AD73-04CC551CAC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EE3CB4A3-04FC-4FAA-B7EA-65A6279A33A1}" type="pres">
      <dgm:prSet presAssocID="{F939089B-0770-4D4D-AD73-04CC551CAC4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33CA73-5D3A-48EF-9BBC-4B829671EEDF}" type="presOf" srcId="{14DCA118-A2D6-4ECC-A0B8-6BCCB1A5A6CE}" destId="{2D9F555A-390C-4D8A-9BB1-4088B29642D3}" srcOrd="0" destOrd="0" presId="urn:microsoft.com/office/officeart/2005/8/layout/chevron2"/>
    <dgm:cxn modelId="{9C9D751F-E460-4BB1-B404-B45842B924A7}" srcId="{14DCA118-A2D6-4ECC-A0B8-6BCCB1A5A6CE}" destId="{F939089B-0770-4D4D-AD73-04CC551CAC49}" srcOrd="0" destOrd="0" parTransId="{4E41542B-537E-4E70-ABB0-90E6AFCAEC8A}" sibTransId="{ECF9CBC7-38B4-4593-869D-BCA41C4FBE7C}"/>
    <dgm:cxn modelId="{156DA04A-4477-4F4E-9C06-137D9C44C8D2}" srcId="{F939089B-0770-4D4D-AD73-04CC551CAC49}" destId="{C6169983-26A0-4712-A462-843619B90E14}" srcOrd="1" destOrd="0" parTransId="{ABA6B411-16AD-431F-9226-0EDFDB69570A}" sibTransId="{AF3AD328-2A8E-4849-B940-54B749C38AEE}"/>
    <dgm:cxn modelId="{5B95EFFB-3BC1-4B24-9379-9AB8843963FF}" type="presOf" srcId="{7ED628F9-4995-4BF4-83B4-6B9B862DDBBA}" destId="{EE3CB4A3-04FC-4FAA-B7EA-65A6279A33A1}" srcOrd="0" destOrd="0" presId="urn:microsoft.com/office/officeart/2005/8/layout/chevron2"/>
    <dgm:cxn modelId="{B2111806-BF9C-4EDD-80B7-23283DA1A57A}" type="presOf" srcId="{C6169983-26A0-4712-A462-843619B90E14}" destId="{EE3CB4A3-04FC-4FAA-B7EA-65A6279A33A1}" srcOrd="0" destOrd="1" presId="urn:microsoft.com/office/officeart/2005/8/layout/chevron2"/>
    <dgm:cxn modelId="{51600237-76C1-4247-812A-D59AFAAB8806}" type="presOf" srcId="{F939089B-0770-4D4D-AD73-04CC551CAC49}" destId="{D7B460B2-D399-4BB3-8B8D-3AC302FA11F6}" srcOrd="0" destOrd="0" presId="urn:microsoft.com/office/officeart/2005/8/layout/chevron2"/>
    <dgm:cxn modelId="{72E96A32-DBA0-4560-BBA5-78CBBC07C0DE}" srcId="{F939089B-0770-4D4D-AD73-04CC551CAC49}" destId="{7ED628F9-4995-4BF4-83B4-6B9B862DDBBA}" srcOrd="0" destOrd="0" parTransId="{420CD49A-D776-4747-8F32-65D40418513B}" sibTransId="{0FB67726-1C9F-4DB6-9482-B4175E3206E3}"/>
    <dgm:cxn modelId="{D9FE169A-15FF-4307-B629-628083AC4BA8}" type="presParOf" srcId="{2D9F555A-390C-4D8A-9BB1-4088B29642D3}" destId="{B5CEBCAF-77D5-4560-A854-5A1C1174E624}" srcOrd="0" destOrd="0" presId="urn:microsoft.com/office/officeart/2005/8/layout/chevron2"/>
    <dgm:cxn modelId="{8A7CC609-E12C-4060-8C1F-BDF2B40EC5F7}" type="presParOf" srcId="{B5CEBCAF-77D5-4560-A854-5A1C1174E624}" destId="{D7B460B2-D399-4BB3-8B8D-3AC302FA11F6}" srcOrd="0" destOrd="0" presId="urn:microsoft.com/office/officeart/2005/8/layout/chevron2"/>
    <dgm:cxn modelId="{11868AA5-D8B4-40BF-A42F-B59AA9F432E3}" type="presParOf" srcId="{B5CEBCAF-77D5-4560-A854-5A1C1174E624}" destId="{EE3CB4A3-04FC-4FAA-B7EA-65A6279A33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CA118-A2D6-4ECC-A0B8-6BCCB1A5A6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9089B-0770-4D4D-AD73-04CC551CAC49}">
      <dgm:prSet phldrT="[Text]"/>
      <dgm:spPr/>
      <dgm:t>
        <a:bodyPr/>
        <a:lstStyle/>
        <a:p>
          <a:r>
            <a:rPr lang="en-US" smtClean="0"/>
            <a:t>Tunga</a:t>
          </a:r>
          <a:endParaRPr lang="en-US" dirty="0"/>
        </a:p>
      </dgm:t>
    </dgm:pt>
    <dgm:pt modelId="{4E41542B-537E-4E70-ABB0-90E6AFCAEC8A}" type="parTrans" cxnId="{9C9D751F-E460-4BB1-B404-B45842B924A7}">
      <dgm:prSet/>
      <dgm:spPr/>
      <dgm:t>
        <a:bodyPr/>
        <a:lstStyle/>
        <a:p>
          <a:endParaRPr lang="en-US"/>
        </a:p>
      </dgm:t>
    </dgm:pt>
    <dgm:pt modelId="{ECF9CBC7-38B4-4593-869D-BCA41C4FBE7C}" type="sibTrans" cxnId="{9C9D751F-E460-4BB1-B404-B45842B924A7}">
      <dgm:prSet/>
      <dgm:spPr/>
      <dgm:t>
        <a:bodyPr/>
        <a:lstStyle/>
        <a:p>
          <a:endParaRPr lang="en-US"/>
        </a:p>
      </dgm:t>
    </dgm:pt>
    <dgm:pt modelId="{CE2266D5-243B-4CE1-B808-D0A445884722}">
      <dgm:prSet phldrT="[Text]"/>
      <dgm:spPr/>
      <dgm:t>
        <a:bodyPr/>
        <a:lstStyle/>
        <a:p>
          <a:r>
            <a:rPr lang="en-US" dirty="0" smtClean="0"/>
            <a:t>Fully-equipped, private meeting rooms, and regal banquet halls</a:t>
          </a:r>
          <a:endParaRPr lang="en-US" dirty="0"/>
        </a:p>
      </dgm:t>
    </dgm:pt>
    <dgm:pt modelId="{E3BC5B3F-AB03-4918-BEE4-B4DB6D984FC7}" type="parTrans" cxnId="{A1511C8D-1271-493C-B42C-F9DDFBE22E39}">
      <dgm:prSet/>
      <dgm:spPr/>
      <dgm:t>
        <a:bodyPr/>
        <a:lstStyle/>
        <a:p>
          <a:endParaRPr lang="en-US"/>
        </a:p>
      </dgm:t>
    </dgm:pt>
    <dgm:pt modelId="{6DCE9C2D-3B13-4F69-B43F-1BF541BF957A}" type="sibTrans" cxnId="{A1511C8D-1271-493C-B42C-F9DDFBE22E39}">
      <dgm:prSet/>
      <dgm:spPr/>
      <dgm:t>
        <a:bodyPr/>
        <a:lstStyle/>
        <a:p>
          <a:endParaRPr lang="en-US"/>
        </a:p>
      </dgm:t>
    </dgm:pt>
    <dgm:pt modelId="{D990D9AA-6C89-4EAF-A26F-274C964C3583}">
      <dgm:prSet phldrT="[Text]"/>
      <dgm:spPr/>
      <dgm:t>
        <a:bodyPr/>
        <a:lstStyle/>
        <a:p>
          <a:r>
            <a:rPr lang="en-US" dirty="0" smtClean="0"/>
            <a:t>Popular among school &amp; college students for range of bakery &amp; fast food products</a:t>
          </a:r>
          <a:endParaRPr lang="en-US" dirty="0"/>
        </a:p>
      </dgm:t>
    </dgm:pt>
    <dgm:pt modelId="{FB2F42DA-3D08-4EE7-BA5A-F8ECF221E770}" type="parTrans" cxnId="{BEA229DD-D631-4DAF-96D9-42DCCB021C6F}">
      <dgm:prSet/>
      <dgm:spPr/>
      <dgm:t>
        <a:bodyPr/>
        <a:lstStyle/>
        <a:p>
          <a:endParaRPr lang="en-US"/>
        </a:p>
      </dgm:t>
    </dgm:pt>
    <dgm:pt modelId="{B4449932-4E23-4AC1-9C04-2BE1EF17F808}" type="sibTrans" cxnId="{BEA229DD-D631-4DAF-96D9-42DCCB021C6F}">
      <dgm:prSet/>
      <dgm:spPr/>
      <dgm:t>
        <a:bodyPr/>
        <a:lstStyle/>
        <a:p>
          <a:endParaRPr lang="en-US"/>
        </a:p>
      </dgm:t>
    </dgm:pt>
    <dgm:pt modelId="{2D9F555A-390C-4D8A-9BB1-4088B29642D3}" type="pres">
      <dgm:prSet presAssocID="{14DCA118-A2D6-4ECC-A0B8-6BCCB1A5A6CE}" presName="linearFlow" presStyleCnt="0">
        <dgm:presLayoutVars>
          <dgm:dir/>
          <dgm:animLvl val="lvl"/>
          <dgm:resizeHandles val="exact"/>
        </dgm:presLayoutVars>
      </dgm:prSet>
      <dgm:spPr/>
    </dgm:pt>
    <dgm:pt modelId="{B5CEBCAF-77D5-4560-A854-5A1C1174E624}" type="pres">
      <dgm:prSet presAssocID="{F939089B-0770-4D4D-AD73-04CC551CAC49}" presName="composite" presStyleCnt="0"/>
      <dgm:spPr/>
    </dgm:pt>
    <dgm:pt modelId="{D7B460B2-D399-4BB3-8B8D-3AC302FA11F6}" type="pres">
      <dgm:prSet presAssocID="{F939089B-0770-4D4D-AD73-04CC551CAC4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CB4A3-04FC-4FAA-B7EA-65A6279A33A1}" type="pres">
      <dgm:prSet presAssocID="{F939089B-0770-4D4D-AD73-04CC551CAC4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600237-76C1-4247-812A-D59AFAAB8806}" type="presOf" srcId="{F939089B-0770-4D4D-AD73-04CC551CAC49}" destId="{D7B460B2-D399-4BB3-8B8D-3AC302FA11F6}" srcOrd="0" destOrd="0" presId="urn:microsoft.com/office/officeart/2005/8/layout/chevron2"/>
    <dgm:cxn modelId="{ED33CA73-5D3A-48EF-9BBC-4B829671EEDF}" type="presOf" srcId="{14DCA118-A2D6-4ECC-A0B8-6BCCB1A5A6CE}" destId="{2D9F555A-390C-4D8A-9BB1-4088B29642D3}" srcOrd="0" destOrd="0" presId="urn:microsoft.com/office/officeart/2005/8/layout/chevron2"/>
    <dgm:cxn modelId="{A1511C8D-1271-493C-B42C-F9DDFBE22E39}" srcId="{F939089B-0770-4D4D-AD73-04CC551CAC49}" destId="{CE2266D5-243B-4CE1-B808-D0A445884722}" srcOrd="0" destOrd="0" parTransId="{E3BC5B3F-AB03-4918-BEE4-B4DB6D984FC7}" sibTransId="{6DCE9C2D-3B13-4F69-B43F-1BF541BF957A}"/>
    <dgm:cxn modelId="{9C9D751F-E460-4BB1-B404-B45842B924A7}" srcId="{14DCA118-A2D6-4ECC-A0B8-6BCCB1A5A6CE}" destId="{F939089B-0770-4D4D-AD73-04CC551CAC49}" srcOrd="0" destOrd="0" parTransId="{4E41542B-537E-4E70-ABB0-90E6AFCAEC8A}" sibTransId="{ECF9CBC7-38B4-4593-869D-BCA41C4FBE7C}"/>
    <dgm:cxn modelId="{BEA229DD-D631-4DAF-96D9-42DCCB021C6F}" srcId="{F939089B-0770-4D4D-AD73-04CC551CAC49}" destId="{D990D9AA-6C89-4EAF-A26F-274C964C3583}" srcOrd="1" destOrd="0" parTransId="{FB2F42DA-3D08-4EE7-BA5A-F8ECF221E770}" sibTransId="{B4449932-4E23-4AC1-9C04-2BE1EF17F808}"/>
    <dgm:cxn modelId="{C60A758A-4F39-454D-9024-D51515707F58}" type="presOf" srcId="{D990D9AA-6C89-4EAF-A26F-274C964C3583}" destId="{EE3CB4A3-04FC-4FAA-B7EA-65A6279A33A1}" srcOrd="0" destOrd="1" presId="urn:microsoft.com/office/officeart/2005/8/layout/chevron2"/>
    <dgm:cxn modelId="{D0F7A778-B605-4F15-A813-7DD58F0F8B5D}" type="presOf" srcId="{CE2266D5-243B-4CE1-B808-D0A445884722}" destId="{EE3CB4A3-04FC-4FAA-B7EA-65A6279A33A1}" srcOrd="0" destOrd="0" presId="urn:microsoft.com/office/officeart/2005/8/layout/chevron2"/>
    <dgm:cxn modelId="{D9FE169A-15FF-4307-B629-628083AC4BA8}" type="presParOf" srcId="{2D9F555A-390C-4D8A-9BB1-4088B29642D3}" destId="{B5CEBCAF-77D5-4560-A854-5A1C1174E624}" srcOrd="0" destOrd="0" presId="urn:microsoft.com/office/officeart/2005/8/layout/chevron2"/>
    <dgm:cxn modelId="{8A7CC609-E12C-4060-8C1F-BDF2B40EC5F7}" type="presParOf" srcId="{B5CEBCAF-77D5-4560-A854-5A1C1174E624}" destId="{D7B460B2-D399-4BB3-8B8D-3AC302FA11F6}" srcOrd="0" destOrd="0" presId="urn:microsoft.com/office/officeart/2005/8/layout/chevron2"/>
    <dgm:cxn modelId="{11868AA5-D8B4-40BF-A42F-B59AA9F432E3}" type="presParOf" srcId="{B5CEBCAF-77D5-4560-A854-5A1C1174E624}" destId="{EE3CB4A3-04FC-4FAA-B7EA-65A6279A33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DCA118-A2D6-4ECC-A0B8-6BCCB1A5A6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9089B-0770-4D4D-AD73-04CC551CAC49}">
      <dgm:prSet phldrT="[Text]"/>
      <dgm:spPr/>
      <dgm:t>
        <a:bodyPr/>
        <a:lstStyle/>
        <a:p>
          <a:r>
            <a:rPr lang="en-US" smtClean="0"/>
            <a:t>But</a:t>
          </a:r>
          <a:endParaRPr lang="en-US" dirty="0"/>
        </a:p>
      </dgm:t>
    </dgm:pt>
    <dgm:pt modelId="{4E41542B-537E-4E70-ABB0-90E6AFCAEC8A}" type="parTrans" cxnId="{9C9D751F-E460-4BB1-B404-B45842B924A7}">
      <dgm:prSet/>
      <dgm:spPr/>
      <dgm:t>
        <a:bodyPr/>
        <a:lstStyle/>
        <a:p>
          <a:endParaRPr lang="en-US"/>
        </a:p>
      </dgm:t>
    </dgm:pt>
    <dgm:pt modelId="{ECF9CBC7-38B4-4593-869D-BCA41C4FBE7C}" type="sibTrans" cxnId="{9C9D751F-E460-4BB1-B404-B45842B924A7}">
      <dgm:prSet/>
      <dgm:spPr/>
      <dgm:t>
        <a:bodyPr/>
        <a:lstStyle/>
        <a:p>
          <a:endParaRPr lang="en-US"/>
        </a:p>
      </dgm:t>
    </dgm:pt>
    <dgm:pt modelId="{8EB1DEDF-A7ED-4C6F-9182-76545E0BF4E2}">
      <dgm:prSet phldrT="[Text]"/>
      <dgm:spPr/>
      <dgm:t>
        <a:bodyPr/>
        <a:lstStyle/>
        <a:p>
          <a:r>
            <a:rPr lang="en-US" dirty="0" smtClean="0"/>
            <a:t>To reach out to its customers via online services</a:t>
          </a:r>
          <a:endParaRPr lang="en-US" dirty="0"/>
        </a:p>
      </dgm:t>
    </dgm:pt>
    <dgm:pt modelId="{B5C53B1E-D54E-4470-9842-978798FC2636}" type="parTrans" cxnId="{92965A5F-1485-4316-BDB0-1750B01A58D2}">
      <dgm:prSet/>
      <dgm:spPr/>
      <dgm:t>
        <a:bodyPr/>
        <a:lstStyle/>
        <a:p>
          <a:endParaRPr lang="en-US"/>
        </a:p>
      </dgm:t>
    </dgm:pt>
    <dgm:pt modelId="{03C6F5DC-21EB-46C9-9EE8-B7076BBA786C}" type="sibTrans" cxnId="{92965A5F-1485-4316-BDB0-1750B01A58D2}">
      <dgm:prSet/>
      <dgm:spPr/>
      <dgm:t>
        <a:bodyPr/>
        <a:lstStyle/>
        <a:p>
          <a:endParaRPr lang="en-US"/>
        </a:p>
      </dgm:t>
    </dgm:pt>
    <dgm:pt modelId="{04860371-AEB9-4ACD-BC5C-D860CC063A88}">
      <dgm:prSet phldrT="[Text]"/>
      <dgm:spPr/>
      <dgm:t>
        <a:bodyPr/>
        <a:lstStyle/>
        <a:p>
          <a:r>
            <a:rPr lang="en-US" dirty="0" smtClean="0"/>
            <a:t>Need a website</a:t>
          </a:r>
          <a:endParaRPr lang="en-US"/>
        </a:p>
      </dgm:t>
    </dgm:pt>
    <dgm:pt modelId="{A18C6720-2DC6-47A4-9DD2-BF7B4367EBF8}" type="parTrans" cxnId="{F0938122-5FCF-4DDB-8EEC-D52303984A87}">
      <dgm:prSet/>
      <dgm:spPr/>
      <dgm:t>
        <a:bodyPr/>
        <a:lstStyle/>
        <a:p>
          <a:endParaRPr lang="en-US"/>
        </a:p>
      </dgm:t>
    </dgm:pt>
    <dgm:pt modelId="{3B695100-66EC-4564-88E9-16A2109D4A11}" type="sibTrans" cxnId="{F0938122-5FCF-4DDB-8EEC-D52303984A87}">
      <dgm:prSet/>
      <dgm:spPr/>
      <dgm:t>
        <a:bodyPr/>
        <a:lstStyle/>
        <a:p>
          <a:endParaRPr lang="en-US"/>
        </a:p>
      </dgm:t>
    </dgm:pt>
    <dgm:pt modelId="{2D9F555A-390C-4D8A-9BB1-4088B29642D3}" type="pres">
      <dgm:prSet presAssocID="{14DCA118-A2D6-4ECC-A0B8-6BCCB1A5A6CE}" presName="linearFlow" presStyleCnt="0">
        <dgm:presLayoutVars>
          <dgm:dir/>
          <dgm:animLvl val="lvl"/>
          <dgm:resizeHandles val="exact"/>
        </dgm:presLayoutVars>
      </dgm:prSet>
      <dgm:spPr/>
    </dgm:pt>
    <dgm:pt modelId="{B5CEBCAF-77D5-4560-A854-5A1C1174E624}" type="pres">
      <dgm:prSet presAssocID="{F939089B-0770-4D4D-AD73-04CC551CAC49}" presName="composite" presStyleCnt="0"/>
      <dgm:spPr/>
    </dgm:pt>
    <dgm:pt modelId="{D7B460B2-D399-4BB3-8B8D-3AC302FA11F6}" type="pres">
      <dgm:prSet presAssocID="{F939089B-0770-4D4D-AD73-04CC551CAC49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CB4A3-04FC-4FAA-B7EA-65A6279A33A1}" type="pres">
      <dgm:prSet presAssocID="{F939089B-0770-4D4D-AD73-04CC551CAC49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600237-76C1-4247-812A-D59AFAAB8806}" type="presOf" srcId="{F939089B-0770-4D4D-AD73-04CC551CAC49}" destId="{D7B460B2-D399-4BB3-8B8D-3AC302FA11F6}" srcOrd="0" destOrd="0" presId="urn:microsoft.com/office/officeart/2005/8/layout/chevron2"/>
    <dgm:cxn modelId="{B28E9681-83ED-4376-9C4F-0B11FB414581}" type="presOf" srcId="{8EB1DEDF-A7ED-4C6F-9182-76545E0BF4E2}" destId="{EE3CB4A3-04FC-4FAA-B7EA-65A6279A33A1}" srcOrd="0" destOrd="0" presId="urn:microsoft.com/office/officeart/2005/8/layout/chevron2"/>
    <dgm:cxn modelId="{ED33CA73-5D3A-48EF-9BBC-4B829671EEDF}" type="presOf" srcId="{14DCA118-A2D6-4ECC-A0B8-6BCCB1A5A6CE}" destId="{2D9F555A-390C-4D8A-9BB1-4088B29642D3}" srcOrd="0" destOrd="0" presId="urn:microsoft.com/office/officeart/2005/8/layout/chevron2"/>
    <dgm:cxn modelId="{FA415550-A817-48DB-BEC3-D7A1FCD70A96}" type="presOf" srcId="{04860371-AEB9-4ACD-BC5C-D860CC063A88}" destId="{EE3CB4A3-04FC-4FAA-B7EA-65A6279A33A1}" srcOrd="0" destOrd="1" presId="urn:microsoft.com/office/officeart/2005/8/layout/chevron2"/>
    <dgm:cxn modelId="{9C9D751F-E460-4BB1-B404-B45842B924A7}" srcId="{14DCA118-A2D6-4ECC-A0B8-6BCCB1A5A6CE}" destId="{F939089B-0770-4D4D-AD73-04CC551CAC49}" srcOrd="0" destOrd="0" parTransId="{4E41542B-537E-4E70-ABB0-90E6AFCAEC8A}" sibTransId="{ECF9CBC7-38B4-4593-869D-BCA41C4FBE7C}"/>
    <dgm:cxn modelId="{92965A5F-1485-4316-BDB0-1750B01A58D2}" srcId="{F939089B-0770-4D4D-AD73-04CC551CAC49}" destId="{8EB1DEDF-A7ED-4C6F-9182-76545E0BF4E2}" srcOrd="0" destOrd="0" parTransId="{B5C53B1E-D54E-4470-9842-978798FC2636}" sibTransId="{03C6F5DC-21EB-46C9-9EE8-B7076BBA786C}"/>
    <dgm:cxn modelId="{F0938122-5FCF-4DDB-8EEC-D52303984A87}" srcId="{F939089B-0770-4D4D-AD73-04CC551CAC49}" destId="{04860371-AEB9-4ACD-BC5C-D860CC063A88}" srcOrd="1" destOrd="0" parTransId="{A18C6720-2DC6-47A4-9DD2-BF7B4367EBF8}" sibTransId="{3B695100-66EC-4564-88E9-16A2109D4A11}"/>
    <dgm:cxn modelId="{D9FE169A-15FF-4307-B629-628083AC4BA8}" type="presParOf" srcId="{2D9F555A-390C-4D8A-9BB1-4088B29642D3}" destId="{B5CEBCAF-77D5-4560-A854-5A1C1174E624}" srcOrd="0" destOrd="0" presId="urn:microsoft.com/office/officeart/2005/8/layout/chevron2"/>
    <dgm:cxn modelId="{8A7CC609-E12C-4060-8C1F-BDF2B40EC5F7}" type="presParOf" srcId="{B5CEBCAF-77D5-4560-A854-5A1C1174E624}" destId="{D7B460B2-D399-4BB3-8B8D-3AC302FA11F6}" srcOrd="0" destOrd="0" presId="urn:microsoft.com/office/officeart/2005/8/layout/chevron2"/>
    <dgm:cxn modelId="{11868AA5-D8B4-40BF-A42F-B59AA9F432E3}" type="presParOf" srcId="{B5CEBCAF-77D5-4560-A854-5A1C1174E624}" destId="{EE3CB4A3-04FC-4FAA-B7EA-65A6279A33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C150A-F632-464B-9724-BF3BA9945BD0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102E7-1FCB-4DAE-B4FD-63A2FBB6AB78}">
      <dgm:prSet phldrT="[Text]"/>
      <dgm:spPr/>
      <dgm:t>
        <a:bodyPr/>
        <a:lstStyle/>
        <a:p>
          <a:r>
            <a:rPr lang="en-US" dirty="0" smtClean="0"/>
            <a:t>Online table reservation</a:t>
          </a:r>
          <a:endParaRPr lang="en-US" dirty="0"/>
        </a:p>
      </dgm:t>
    </dgm:pt>
    <dgm:pt modelId="{576BEAFE-EA45-4262-90AE-BEF65FCA1B43}" type="parTrans" cxnId="{BBC96129-FD43-41A7-B2DA-B304AFFEA6A8}">
      <dgm:prSet/>
      <dgm:spPr/>
      <dgm:t>
        <a:bodyPr/>
        <a:lstStyle/>
        <a:p>
          <a:endParaRPr lang="en-US"/>
        </a:p>
      </dgm:t>
    </dgm:pt>
    <dgm:pt modelId="{2E883CA5-FD98-408E-8E00-BCC54B6F94A9}" type="sibTrans" cxnId="{BBC96129-FD43-41A7-B2DA-B304AFFEA6A8}">
      <dgm:prSet/>
      <dgm:spPr/>
      <dgm:t>
        <a:bodyPr/>
        <a:lstStyle/>
        <a:p>
          <a:endParaRPr lang="en-US"/>
        </a:p>
      </dgm:t>
    </dgm:pt>
    <dgm:pt modelId="{99765A84-1BD4-4EA8-A13C-399E8A3FDAE1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Provide the list of tables available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BC54E0FF-316D-4BE1-AD36-8DA566CF3217}" type="parTrans" cxnId="{115B3F8B-79FE-44A1-9567-0259C3454FF5}">
      <dgm:prSet/>
      <dgm:spPr/>
      <dgm:t>
        <a:bodyPr/>
        <a:lstStyle/>
        <a:p>
          <a:endParaRPr lang="en-US"/>
        </a:p>
      </dgm:t>
    </dgm:pt>
    <dgm:pt modelId="{83E9A650-A5FB-4428-82EC-C8B299DAF0A1}" type="sibTrans" cxnId="{115B3F8B-79FE-44A1-9567-0259C3454FF5}">
      <dgm:prSet/>
      <dgm:spPr/>
      <dgm:t>
        <a:bodyPr/>
        <a:lstStyle/>
        <a:p>
          <a:endParaRPr lang="en-US"/>
        </a:p>
      </dgm:t>
    </dgm:pt>
    <dgm:pt modelId="{4A4F08B6-4583-4472-9676-BF60090356A7}">
      <dgm:prSet phldrT="[Text]"/>
      <dgm:spPr/>
      <dgm:t>
        <a:bodyPr/>
        <a:lstStyle/>
        <a:p>
          <a:r>
            <a:rPr lang="en-US" dirty="0" smtClean="0"/>
            <a:t>Design specifications </a:t>
          </a:r>
          <a:endParaRPr lang="en-US" dirty="0"/>
        </a:p>
      </dgm:t>
    </dgm:pt>
    <dgm:pt modelId="{DDE9F7D6-F56D-42B9-871A-03B1F76B6FD7}" type="sibTrans" cxnId="{1EAA14FA-8F77-4C35-BD1A-15DA5ED66F0C}">
      <dgm:prSet/>
      <dgm:spPr/>
      <dgm:t>
        <a:bodyPr/>
        <a:lstStyle/>
        <a:p>
          <a:endParaRPr lang="en-US"/>
        </a:p>
      </dgm:t>
    </dgm:pt>
    <dgm:pt modelId="{2E0ED128-064A-4C4F-A412-1401D287CE7F}" type="parTrans" cxnId="{1EAA14FA-8F77-4C35-BD1A-15DA5ED66F0C}">
      <dgm:prSet/>
      <dgm:spPr/>
      <dgm:t>
        <a:bodyPr/>
        <a:lstStyle/>
        <a:p>
          <a:endParaRPr lang="en-US"/>
        </a:p>
      </dgm:t>
    </dgm:pt>
    <dgm:pt modelId="{6F661F35-8C38-47F5-A443-23458603B024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1500" dirty="0" smtClean="0">
              <a:solidFill>
                <a:srgbClr val="002060"/>
              </a:solidFill>
              <a:latin typeface=".VnClarendon" panose="020B7200000000000000" pitchFamily="34" charset="0"/>
            </a:rPr>
            <a:t>- Appropriate look and feel suitable</a:t>
          </a:r>
        </a:p>
        <a:p>
          <a:pPr algn="l">
            <a:lnSpc>
              <a:spcPct val="150000"/>
            </a:lnSpc>
          </a:pPr>
          <a:r>
            <a:rPr lang="en-US" sz="1500" dirty="0" smtClean="0">
              <a:solidFill>
                <a:srgbClr val="002060"/>
              </a:solidFill>
              <a:latin typeface=".VnClarendon" panose="020B7200000000000000" pitchFamily="34" charset="0"/>
            </a:rPr>
            <a:t>- Develop in Java</a:t>
          </a:r>
          <a:endParaRPr lang="en-US" sz="15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6B36F038-CDE9-42AB-9275-4109564D6FC6}" type="sibTrans" cxnId="{1FBCD3AC-C662-4835-9DF3-9D4946C25002}">
      <dgm:prSet/>
      <dgm:spPr/>
      <dgm:t>
        <a:bodyPr/>
        <a:lstStyle/>
        <a:p>
          <a:endParaRPr lang="en-US"/>
        </a:p>
      </dgm:t>
    </dgm:pt>
    <dgm:pt modelId="{D5EFAB3E-E472-411A-8B8C-B8ADC16A6D06}" type="parTrans" cxnId="{1FBCD3AC-C662-4835-9DF3-9D4946C25002}">
      <dgm:prSet/>
      <dgm:spPr/>
      <dgm:t>
        <a:bodyPr/>
        <a:lstStyle/>
        <a:p>
          <a:endParaRPr lang="en-US"/>
        </a:p>
      </dgm:t>
    </dgm:pt>
    <dgm:pt modelId="{93F85BE5-7AB3-4C58-A4B6-50D0BFB86C16}">
      <dgm:prSet phldrT="[Text]"/>
      <dgm:spPr/>
      <dgm:t>
        <a:bodyPr/>
        <a:lstStyle/>
        <a:p>
          <a:r>
            <a:rPr lang="en-US" dirty="0" smtClean="0"/>
            <a:t>Online order for food</a:t>
          </a:r>
          <a:endParaRPr lang="en-US" dirty="0"/>
        </a:p>
      </dgm:t>
    </dgm:pt>
    <dgm:pt modelId="{1F218DF8-B65F-4C52-8449-4BCC9E513C57}" type="sibTrans" cxnId="{3AB8E3F7-2843-476A-AD9F-64D4B4A1ECD6}">
      <dgm:prSet/>
      <dgm:spPr/>
      <dgm:t>
        <a:bodyPr/>
        <a:lstStyle/>
        <a:p>
          <a:endParaRPr lang="en-US"/>
        </a:p>
      </dgm:t>
    </dgm:pt>
    <dgm:pt modelId="{41AF838F-D2CA-4E23-8A16-F1FF94FFCE3D}" type="parTrans" cxnId="{3AB8E3F7-2843-476A-AD9F-64D4B4A1ECD6}">
      <dgm:prSet/>
      <dgm:spPr/>
      <dgm:t>
        <a:bodyPr/>
        <a:lstStyle/>
        <a:p>
          <a:endParaRPr lang="en-US"/>
        </a:p>
      </dgm:t>
    </dgm:pt>
    <dgm:pt modelId="{D08D65E9-CEB8-49F5-AFB0-0A14950F8ED0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Valid for 24hrs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C028C239-0948-4940-8059-7F5292C18B1F}" type="sibTrans" cxnId="{EB3B15B5-97E9-4CAE-8142-21050E8C124C}">
      <dgm:prSet/>
      <dgm:spPr/>
      <dgm:t>
        <a:bodyPr/>
        <a:lstStyle/>
        <a:p>
          <a:endParaRPr lang="en-US"/>
        </a:p>
      </dgm:t>
    </dgm:pt>
    <dgm:pt modelId="{45319A24-2CF5-481E-865B-9B1E5EEE181A}" type="parTrans" cxnId="{EB3B15B5-97E9-4CAE-8142-21050E8C124C}">
      <dgm:prSet/>
      <dgm:spPr/>
      <dgm:t>
        <a:bodyPr/>
        <a:lstStyle/>
        <a:p>
          <a:endParaRPr lang="en-US"/>
        </a:p>
      </dgm:t>
    </dgm:pt>
    <dgm:pt modelId="{34BB8F1B-CEB9-47AD-BED3-F3A645D94A29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Mention the number of guests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0C2058A9-5BDF-4F49-AB88-16AE15610E17}" type="parTrans" cxnId="{B2B7258A-DF5F-4C12-BA7D-486BCCD365A6}">
      <dgm:prSet/>
      <dgm:spPr/>
      <dgm:t>
        <a:bodyPr/>
        <a:lstStyle/>
        <a:p>
          <a:endParaRPr lang="en-US"/>
        </a:p>
      </dgm:t>
    </dgm:pt>
    <dgm:pt modelId="{BABEBD7A-B1A3-4899-A3E4-C71A888EEC94}" type="sibTrans" cxnId="{B2B7258A-DF5F-4C12-BA7D-486BCCD365A6}">
      <dgm:prSet/>
      <dgm:spPr/>
      <dgm:t>
        <a:bodyPr/>
        <a:lstStyle/>
        <a:p>
          <a:endParaRPr lang="en-US"/>
        </a:p>
      </dgm:t>
    </dgm:pt>
    <dgm:pt modelId="{7C94B508-C1DA-443E-98B5-9003D8CF9468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Accept the booking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74C9148B-1CEF-459D-A027-F7A2E1DAD677}" type="parTrans" cxnId="{34FA4BC1-47D2-47AE-8E74-021F9B960477}">
      <dgm:prSet/>
      <dgm:spPr/>
      <dgm:t>
        <a:bodyPr/>
        <a:lstStyle/>
        <a:p>
          <a:endParaRPr lang="en-US"/>
        </a:p>
      </dgm:t>
    </dgm:pt>
    <dgm:pt modelId="{90581021-174F-4C98-BDDE-8E2603C7B978}" type="sibTrans" cxnId="{34FA4BC1-47D2-47AE-8E74-021F9B960477}">
      <dgm:prSet/>
      <dgm:spPr/>
      <dgm:t>
        <a:bodyPr/>
        <a:lstStyle/>
        <a:p>
          <a:endParaRPr lang="en-US"/>
        </a:p>
      </dgm:t>
    </dgm:pt>
    <dgm:pt modelId="{B34A0751-FFC8-4CE4-83DD-A99BDF9A8760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Done 6hrs in advance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898F7073-9701-4AD7-9BE0-FFC9FC1CF000}" type="parTrans" cxnId="{C5BC6684-F1BB-4B5F-8134-082712A9D11E}">
      <dgm:prSet/>
      <dgm:spPr/>
      <dgm:t>
        <a:bodyPr/>
        <a:lstStyle/>
        <a:p>
          <a:endParaRPr lang="en-US"/>
        </a:p>
      </dgm:t>
    </dgm:pt>
    <dgm:pt modelId="{784000A2-FE64-4656-B44B-DDA287212A3E}" type="sibTrans" cxnId="{C5BC6684-F1BB-4B5F-8134-082712A9D11E}">
      <dgm:prSet/>
      <dgm:spPr/>
      <dgm:t>
        <a:bodyPr/>
        <a:lstStyle/>
        <a:p>
          <a:endParaRPr lang="en-US"/>
        </a:p>
      </dgm:t>
    </dgm:pt>
    <dgm:pt modelId="{CE35750E-5623-4D3F-BCE9-AF6CF56AF794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Up to one month in advance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FD9596C6-5F8C-4C38-8106-A1F449BF1F7B}" type="parTrans" cxnId="{93CBE42E-4060-41C6-8D33-C7D45F047012}">
      <dgm:prSet/>
      <dgm:spPr/>
      <dgm:t>
        <a:bodyPr/>
        <a:lstStyle/>
        <a:p>
          <a:endParaRPr lang="en-US"/>
        </a:p>
      </dgm:t>
    </dgm:pt>
    <dgm:pt modelId="{53182884-BFF1-467B-B2CC-83B3B8959327}" type="sibTrans" cxnId="{93CBE42E-4060-41C6-8D33-C7D45F047012}">
      <dgm:prSet/>
      <dgm:spPr/>
      <dgm:t>
        <a:bodyPr/>
        <a:lstStyle/>
        <a:p>
          <a:endParaRPr lang="en-US"/>
        </a:p>
      </dgm:t>
    </dgm:pt>
    <dgm:pt modelId="{F62AD8CD-02CB-4501-90AD-597EDA12E555}">
      <dgm:prSet phldrT="[Text]" custT="1"/>
      <dgm:spPr/>
      <dgm:t>
        <a:bodyPr/>
        <a:lstStyle/>
        <a:p>
          <a:pPr algn="l"/>
          <a:r>
            <a:rPr lang="en-US" sz="1300" dirty="0" smtClean="0">
              <a:solidFill>
                <a:srgbClr val="002060"/>
              </a:solidFill>
              <a:latin typeface=".VnClarendon" panose="020B7200000000000000" pitchFamily="34" charset="0"/>
            </a:rPr>
            <a:t>- Give a token number</a:t>
          </a:r>
          <a:endParaRPr lang="en-US" sz="13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DABC8441-A460-45F1-83E3-800B8E36BEC9}" type="parTrans" cxnId="{1B381560-6266-46CE-BD94-BE10922EAC90}">
      <dgm:prSet/>
      <dgm:spPr/>
      <dgm:t>
        <a:bodyPr/>
        <a:lstStyle/>
        <a:p>
          <a:endParaRPr lang="en-US"/>
        </a:p>
      </dgm:t>
    </dgm:pt>
    <dgm:pt modelId="{F26D3D12-DBE5-4271-8126-A009AECF086E}" type="sibTrans" cxnId="{1B381560-6266-46CE-BD94-BE10922EAC90}">
      <dgm:prSet/>
      <dgm:spPr/>
      <dgm:t>
        <a:bodyPr/>
        <a:lstStyle/>
        <a:p>
          <a:endParaRPr lang="en-US"/>
        </a:p>
      </dgm:t>
    </dgm:pt>
    <dgm:pt modelId="{DCFD7E5D-7C77-4668-B582-FEA2E8942BF1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Accept the customers order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E1571A30-2D89-43FA-B4D0-24A901E17731}" type="parTrans" cxnId="{0C5A4C16-2228-4960-92F7-D78A796530E1}">
      <dgm:prSet/>
      <dgm:spPr/>
      <dgm:t>
        <a:bodyPr/>
        <a:lstStyle/>
        <a:p>
          <a:endParaRPr lang="en-US"/>
        </a:p>
      </dgm:t>
    </dgm:pt>
    <dgm:pt modelId="{2C885471-741D-493E-97BA-E032C6638A4D}" type="sibTrans" cxnId="{0C5A4C16-2228-4960-92F7-D78A796530E1}">
      <dgm:prSet/>
      <dgm:spPr/>
      <dgm:t>
        <a:bodyPr/>
        <a:lstStyle/>
        <a:p>
          <a:endParaRPr lang="en-US"/>
        </a:p>
      </dgm:t>
    </dgm:pt>
    <dgm:pt modelId="{FDC9EFD4-FE68-4057-BE6D-9ADDB7E5A967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Record the customer’s info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D2F349F6-0346-497E-851B-6F1BE9537B9A}" type="parTrans" cxnId="{4A1B462C-60D5-4688-B145-E7D8C1105732}">
      <dgm:prSet/>
      <dgm:spPr/>
      <dgm:t>
        <a:bodyPr/>
        <a:lstStyle/>
        <a:p>
          <a:endParaRPr lang="en-US"/>
        </a:p>
      </dgm:t>
    </dgm:pt>
    <dgm:pt modelId="{DE35C7F6-4C59-4CD5-A7DE-3B743777743A}" type="sibTrans" cxnId="{4A1B462C-60D5-4688-B145-E7D8C1105732}">
      <dgm:prSet/>
      <dgm:spPr/>
      <dgm:t>
        <a:bodyPr/>
        <a:lstStyle/>
        <a:p>
          <a:endParaRPr lang="en-US"/>
        </a:p>
      </dgm:t>
    </dgm:pt>
    <dgm:pt modelId="{B031F792-A13B-4CCC-A05C-E42F162D5865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Provide the menu list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196155A2-AC87-49B5-A7DA-BBC16D09F7E4}" type="parTrans" cxnId="{637BC872-F2D1-4911-A04E-EAE7F03C5AE2}">
      <dgm:prSet/>
      <dgm:spPr/>
      <dgm:t>
        <a:bodyPr/>
        <a:lstStyle/>
        <a:p>
          <a:endParaRPr lang="en-US"/>
        </a:p>
      </dgm:t>
    </dgm:pt>
    <dgm:pt modelId="{2EB0B975-B88B-4311-A63F-02D56DB594AE}" type="sibTrans" cxnId="{637BC872-F2D1-4911-A04E-EAE7F03C5AE2}">
      <dgm:prSet/>
      <dgm:spPr/>
      <dgm:t>
        <a:bodyPr/>
        <a:lstStyle/>
        <a:p>
          <a:endParaRPr lang="en-US"/>
        </a:p>
      </dgm:t>
    </dgm:pt>
    <dgm:pt modelId="{633E8160-4E80-4820-9591-ECF2722FAA93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Display the list items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015B327C-F762-41B3-BEB4-B20136CF0DDF}" type="parTrans" cxnId="{A822BF17-1600-4897-8B17-B4DBF36DFB2E}">
      <dgm:prSet/>
      <dgm:spPr/>
      <dgm:t>
        <a:bodyPr/>
        <a:lstStyle/>
        <a:p>
          <a:endParaRPr lang="en-US"/>
        </a:p>
      </dgm:t>
    </dgm:pt>
    <dgm:pt modelId="{E89C3536-FCBB-48F3-8B02-A6EB4600349B}" type="sibTrans" cxnId="{A822BF17-1600-4897-8B17-B4DBF36DFB2E}">
      <dgm:prSet/>
      <dgm:spPr/>
      <dgm:t>
        <a:bodyPr/>
        <a:lstStyle/>
        <a:p>
          <a:endParaRPr lang="en-US"/>
        </a:p>
      </dgm:t>
    </dgm:pt>
    <dgm:pt modelId="{69D77CAB-0CCC-4040-9895-96AE4E79633C}">
      <dgm:prSet phldrT="[Text]" custT="1"/>
      <dgm:spPr/>
      <dgm:t>
        <a:bodyPr/>
        <a:lstStyle/>
        <a:p>
          <a:pPr algn="l"/>
          <a:r>
            <a:rPr lang="en-US" sz="1400" dirty="0" smtClean="0">
              <a:solidFill>
                <a:srgbClr val="002060"/>
              </a:solidFill>
              <a:latin typeface=".VnClarendon" panose="020B7200000000000000" pitchFamily="34" charset="0"/>
            </a:rPr>
            <a:t>- Give a token number</a:t>
          </a:r>
          <a:endParaRPr lang="en-US" sz="1400" dirty="0">
            <a:solidFill>
              <a:srgbClr val="002060"/>
            </a:solidFill>
            <a:latin typeface=".VnClarendon" panose="020B7200000000000000" pitchFamily="34" charset="0"/>
          </a:endParaRPr>
        </a:p>
      </dgm:t>
    </dgm:pt>
    <dgm:pt modelId="{31D184B5-2152-4FD1-9404-D408EB17E79D}" type="parTrans" cxnId="{84ED8972-72B7-4505-9071-FADC58AA004C}">
      <dgm:prSet/>
      <dgm:spPr/>
      <dgm:t>
        <a:bodyPr/>
        <a:lstStyle/>
        <a:p>
          <a:endParaRPr lang="en-US"/>
        </a:p>
      </dgm:t>
    </dgm:pt>
    <dgm:pt modelId="{EA905A15-D686-40E1-A758-896635AD9DB3}" type="sibTrans" cxnId="{84ED8972-72B7-4505-9071-FADC58AA004C}">
      <dgm:prSet/>
      <dgm:spPr/>
      <dgm:t>
        <a:bodyPr/>
        <a:lstStyle/>
        <a:p>
          <a:endParaRPr lang="en-US"/>
        </a:p>
      </dgm:t>
    </dgm:pt>
    <dgm:pt modelId="{B87F36C7-0AF9-49AE-9CD4-EA466EFCEBB6}" type="pres">
      <dgm:prSet presAssocID="{5E0C150A-F632-464B-9724-BF3BA9945BD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CFE63A70-E07C-460B-945F-6DFD90863087}" type="pres">
      <dgm:prSet presAssocID="{4A4F08B6-4583-4472-9676-BF60090356A7}" presName="ChildAccent3" presStyleCnt="0"/>
      <dgm:spPr/>
    </dgm:pt>
    <dgm:pt modelId="{8982604A-8FE2-4ADF-98A4-08FA6B74EFC8}" type="pres">
      <dgm:prSet presAssocID="{4A4F08B6-4583-4472-9676-BF60090356A7}" presName="ChildAccent" presStyleLbl="alignImgPlace1" presStyleIdx="0" presStyleCnt="3" custScaleX="166564" custLinFactNeighborX="68522" custLinFactNeighborY="-1969"/>
      <dgm:spPr/>
      <dgm:t>
        <a:bodyPr/>
        <a:lstStyle/>
        <a:p>
          <a:endParaRPr lang="en-US"/>
        </a:p>
      </dgm:t>
    </dgm:pt>
    <dgm:pt modelId="{B2DA79D4-66FC-409F-B259-76C3A974EBA1}" type="pres">
      <dgm:prSet presAssocID="{4A4F08B6-4583-4472-9676-BF60090356A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8CD9B-DB9D-4D7D-8210-51976A330292}" type="pres">
      <dgm:prSet presAssocID="{4A4F08B6-4583-4472-9676-BF60090356A7}" presName="Parent3" presStyleLbl="node1" presStyleIdx="0" presStyleCnt="3" custScaleX="166564" custLinFactNeighborX="68522">
        <dgm:presLayoutVars>
          <dgm:chMax val="2"/>
          <dgm:chPref val="1"/>
          <dgm:bulletEnabled val="1"/>
        </dgm:presLayoutVars>
      </dgm:prSet>
      <dgm:spPr/>
    </dgm:pt>
    <dgm:pt modelId="{DE62EE6F-01AB-48A7-BB10-DD5B016FBBAF}" type="pres">
      <dgm:prSet presAssocID="{93F85BE5-7AB3-4C58-A4B6-50D0BFB86C16}" presName="ChildAccent2" presStyleCnt="0"/>
      <dgm:spPr/>
    </dgm:pt>
    <dgm:pt modelId="{F6CFB409-F11C-4312-9ECC-3940D55172CD}" type="pres">
      <dgm:prSet presAssocID="{93F85BE5-7AB3-4C58-A4B6-50D0BFB86C16}" presName="ChildAccent" presStyleLbl="alignImgPlace1" presStyleIdx="1" presStyleCnt="3" custScaleX="172766"/>
      <dgm:spPr/>
      <dgm:t>
        <a:bodyPr/>
        <a:lstStyle/>
        <a:p>
          <a:endParaRPr lang="en-US"/>
        </a:p>
      </dgm:t>
    </dgm:pt>
    <dgm:pt modelId="{E7C6D4D4-3567-4CD2-9E49-164A38E82AEF}" type="pres">
      <dgm:prSet presAssocID="{93F85BE5-7AB3-4C58-A4B6-50D0BFB86C16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260B4-23F4-4B0C-9F6B-B3B5A3491A5C}" type="pres">
      <dgm:prSet presAssocID="{93F85BE5-7AB3-4C58-A4B6-50D0BFB86C16}" presName="Parent2" presStyleLbl="node1" presStyleIdx="1" presStyleCnt="3" custScaleX="17276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20D86-B075-4FFB-98AD-6ED0CA8C90DA}" type="pres">
      <dgm:prSet presAssocID="{7D4102E7-1FCB-4DAE-B4FD-63A2FBB6AB78}" presName="ChildAccent1" presStyleCnt="0"/>
      <dgm:spPr/>
    </dgm:pt>
    <dgm:pt modelId="{92EE6997-830A-4765-9338-BAC1B2654DC7}" type="pres">
      <dgm:prSet presAssocID="{7D4102E7-1FCB-4DAE-B4FD-63A2FBB6AB78}" presName="ChildAccent" presStyleLbl="alignImgPlace1" presStyleIdx="2" presStyleCnt="3" custScaleX="174400" custScaleY="101026" custLinFactNeighborX="-71662"/>
      <dgm:spPr/>
      <dgm:t>
        <a:bodyPr/>
        <a:lstStyle/>
        <a:p>
          <a:endParaRPr lang="en-US"/>
        </a:p>
      </dgm:t>
    </dgm:pt>
    <dgm:pt modelId="{B960DB14-312D-4A7F-8FEB-C5FDB1229EB7}" type="pres">
      <dgm:prSet presAssocID="{7D4102E7-1FCB-4DAE-B4FD-63A2FBB6AB78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74F57-2FE9-4B70-8563-DECFF63A28B5}" type="pres">
      <dgm:prSet presAssocID="{7D4102E7-1FCB-4DAE-B4FD-63A2FBB6AB78}" presName="Parent1" presStyleLbl="node1" presStyleIdx="2" presStyleCnt="3" custScaleX="174010" custScaleY="101026" custLinFactNeighborX="-7181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BE42E-4060-41C6-8D33-C7D45F047012}" srcId="{7D4102E7-1FCB-4DAE-B4FD-63A2FBB6AB78}" destId="{CE35750E-5623-4D3F-BCE9-AF6CF56AF794}" srcOrd="4" destOrd="0" parTransId="{FD9596C6-5F8C-4C38-8106-A1F449BF1F7B}" sibTransId="{53182884-BFF1-467B-B2CC-83B3B8959327}"/>
    <dgm:cxn modelId="{84ED8972-72B7-4505-9071-FADC58AA004C}" srcId="{93F85BE5-7AB3-4C58-A4B6-50D0BFB86C16}" destId="{69D77CAB-0CCC-4040-9895-96AE4E79633C}" srcOrd="5" destOrd="0" parTransId="{31D184B5-2152-4FD1-9404-D408EB17E79D}" sibTransId="{EA905A15-D686-40E1-A758-896635AD9DB3}"/>
    <dgm:cxn modelId="{C753C444-B6F3-431B-9284-87452A02F352}" type="presOf" srcId="{6F661F35-8C38-47F5-A443-23458603B024}" destId="{B2DA79D4-66FC-409F-B259-76C3A974EBA1}" srcOrd="1" destOrd="0" presId="urn:microsoft.com/office/officeart/2011/layout/InterconnectedBlockProcess"/>
    <dgm:cxn modelId="{90EE8F2E-3B8C-459E-B571-8C9917245CE5}" type="presOf" srcId="{B34A0751-FFC8-4CE4-83DD-A99BDF9A8760}" destId="{92EE6997-830A-4765-9338-BAC1B2654DC7}" srcOrd="0" destOrd="3" presId="urn:microsoft.com/office/officeart/2011/layout/InterconnectedBlockProcess"/>
    <dgm:cxn modelId="{637BC872-F2D1-4911-A04E-EAE7F03C5AE2}" srcId="{93F85BE5-7AB3-4C58-A4B6-50D0BFB86C16}" destId="{B031F792-A13B-4CCC-A05C-E42F162D5865}" srcOrd="3" destOrd="0" parTransId="{196155A2-AC87-49B5-A7DA-BBC16D09F7E4}" sibTransId="{2EB0B975-B88B-4311-A63F-02D56DB594AE}"/>
    <dgm:cxn modelId="{0DB906CA-33C0-4524-B2F3-DDBBEAAE5C2A}" type="presOf" srcId="{34BB8F1B-CEB9-47AD-BED3-F3A645D94A29}" destId="{92EE6997-830A-4765-9338-BAC1B2654DC7}" srcOrd="0" destOrd="1" presId="urn:microsoft.com/office/officeart/2011/layout/InterconnectedBlockProcess"/>
    <dgm:cxn modelId="{A74D415E-23B6-4E2C-AA7A-412A87C36A67}" type="presOf" srcId="{D08D65E9-CEB8-49F5-AFB0-0A14950F8ED0}" destId="{F6CFB409-F11C-4312-9ECC-3940D55172CD}" srcOrd="0" destOrd="0" presId="urn:microsoft.com/office/officeart/2011/layout/InterconnectedBlockProcess"/>
    <dgm:cxn modelId="{A2509837-6552-4448-93AA-511F1CB7A3B3}" type="presOf" srcId="{7C94B508-C1DA-443E-98B5-9003D8CF9468}" destId="{92EE6997-830A-4765-9338-BAC1B2654DC7}" srcOrd="0" destOrd="2" presId="urn:microsoft.com/office/officeart/2011/layout/InterconnectedBlockProcess"/>
    <dgm:cxn modelId="{91A74509-F2FB-4748-8BCA-06E74F9B7732}" type="presOf" srcId="{69D77CAB-0CCC-4040-9895-96AE4E79633C}" destId="{E7C6D4D4-3567-4CD2-9E49-164A38E82AEF}" srcOrd="1" destOrd="5" presId="urn:microsoft.com/office/officeart/2011/layout/InterconnectedBlockProcess"/>
    <dgm:cxn modelId="{913C09C6-24A2-4118-A900-46F954F6844F}" type="presOf" srcId="{FDC9EFD4-FE68-4057-BE6D-9ADDB7E5A967}" destId="{E7C6D4D4-3567-4CD2-9E49-164A38E82AEF}" srcOrd="1" destOrd="2" presId="urn:microsoft.com/office/officeart/2011/layout/InterconnectedBlockProcess"/>
    <dgm:cxn modelId="{7FFE7CF9-10D9-44EA-852E-2BA758F119D8}" type="presOf" srcId="{69D77CAB-0CCC-4040-9895-96AE4E79633C}" destId="{F6CFB409-F11C-4312-9ECC-3940D55172CD}" srcOrd="0" destOrd="5" presId="urn:microsoft.com/office/officeart/2011/layout/InterconnectedBlockProcess"/>
    <dgm:cxn modelId="{5251B2DB-940E-41A4-8C38-BA9122B61580}" type="presOf" srcId="{633E8160-4E80-4820-9591-ECF2722FAA93}" destId="{E7C6D4D4-3567-4CD2-9E49-164A38E82AEF}" srcOrd="1" destOrd="4" presId="urn:microsoft.com/office/officeart/2011/layout/InterconnectedBlockProcess"/>
    <dgm:cxn modelId="{BBC96129-FD43-41A7-B2DA-B304AFFEA6A8}" srcId="{5E0C150A-F632-464B-9724-BF3BA9945BD0}" destId="{7D4102E7-1FCB-4DAE-B4FD-63A2FBB6AB78}" srcOrd="0" destOrd="0" parTransId="{576BEAFE-EA45-4262-90AE-BEF65FCA1B43}" sibTransId="{2E883CA5-FD98-408E-8E00-BCC54B6F94A9}"/>
    <dgm:cxn modelId="{BCBC5C18-49AE-4A19-AF0D-0A38D82C8B94}" type="presOf" srcId="{B031F792-A13B-4CCC-A05C-E42F162D5865}" destId="{E7C6D4D4-3567-4CD2-9E49-164A38E82AEF}" srcOrd="1" destOrd="3" presId="urn:microsoft.com/office/officeart/2011/layout/InterconnectedBlockProcess"/>
    <dgm:cxn modelId="{0868DC25-2344-4B87-9134-A34E64407032}" type="presOf" srcId="{34BB8F1B-CEB9-47AD-BED3-F3A645D94A29}" destId="{B960DB14-312D-4A7F-8FEB-C5FDB1229EB7}" srcOrd="1" destOrd="1" presId="urn:microsoft.com/office/officeart/2011/layout/InterconnectedBlockProcess"/>
    <dgm:cxn modelId="{3AB8E3F7-2843-476A-AD9F-64D4B4A1ECD6}" srcId="{5E0C150A-F632-464B-9724-BF3BA9945BD0}" destId="{93F85BE5-7AB3-4C58-A4B6-50D0BFB86C16}" srcOrd="1" destOrd="0" parTransId="{41AF838F-D2CA-4E23-8A16-F1FF94FFCE3D}" sibTransId="{1F218DF8-B65F-4C52-8449-4BCC9E513C57}"/>
    <dgm:cxn modelId="{BE47E07F-DF93-4384-8BBB-12CA9A9156CC}" type="presOf" srcId="{6F661F35-8C38-47F5-A443-23458603B024}" destId="{8982604A-8FE2-4ADF-98A4-08FA6B74EFC8}" srcOrd="0" destOrd="0" presId="urn:microsoft.com/office/officeart/2011/layout/InterconnectedBlockProcess"/>
    <dgm:cxn modelId="{1803F009-DE23-412D-A0E3-7FCB1E5B8184}" type="presOf" srcId="{CE35750E-5623-4D3F-BCE9-AF6CF56AF794}" destId="{B960DB14-312D-4A7F-8FEB-C5FDB1229EB7}" srcOrd="1" destOrd="4" presId="urn:microsoft.com/office/officeart/2011/layout/InterconnectedBlockProcess"/>
    <dgm:cxn modelId="{EB3B15B5-97E9-4CAE-8142-21050E8C124C}" srcId="{93F85BE5-7AB3-4C58-A4B6-50D0BFB86C16}" destId="{D08D65E9-CEB8-49F5-AFB0-0A14950F8ED0}" srcOrd="0" destOrd="0" parTransId="{45319A24-2CF5-481E-865B-9B1E5EEE181A}" sibTransId="{C028C239-0948-4940-8059-7F5292C18B1F}"/>
    <dgm:cxn modelId="{5AE7BC26-1243-458D-AD25-1661D5EC6841}" type="presOf" srcId="{B031F792-A13B-4CCC-A05C-E42F162D5865}" destId="{F6CFB409-F11C-4312-9ECC-3940D55172CD}" srcOrd="0" destOrd="3" presId="urn:microsoft.com/office/officeart/2011/layout/InterconnectedBlockProcess"/>
    <dgm:cxn modelId="{B2B7258A-DF5F-4C12-BA7D-486BCCD365A6}" srcId="{7D4102E7-1FCB-4DAE-B4FD-63A2FBB6AB78}" destId="{34BB8F1B-CEB9-47AD-BED3-F3A645D94A29}" srcOrd="1" destOrd="0" parTransId="{0C2058A9-5BDF-4F49-AB88-16AE15610E17}" sibTransId="{BABEBD7A-B1A3-4899-A3E4-C71A888EEC94}"/>
    <dgm:cxn modelId="{D1392464-C950-44BE-A4DC-9191C0699E32}" type="presOf" srcId="{99765A84-1BD4-4EA8-A13C-399E8A3FDAE1}" destId="{B960DB14-312D-4A7F-8FEB-C5FDB1229EB7}" srcOrd="1" destOrd="0" presId="urn:microsoft.com/office/officeart/2011/layout/InterconnectedBlockProcess"/>
    <dgm:cxn modelId="{CB0B347C-4D2A-4E32-91A5-92081D662394}" type="presOf" srcId="{633E8160-4E80-4820-9591-ECF2722FAA93}" destId="{F6CFB409-F11C-4312-9ECC-3940D55172CD}" srcOrd="0" destOrd="4" presId="urn:microsoft.com/office/officeart/2011/layout/InterconnectedBlockProcess"/>
    <dgm:cxn modelId="{1B381560-6266-46CE-BD94-BE10922EAC90}" srcId="{7D4102E7-1FCB-4DAE-B4FD-63A2FBB6AB78}" destId="{F62AD8CD-02CB-4501-90AD-597EDA12E555}" srcOrd="5" destOrd="0" parTransId="{DABC8441-A460-45F1-83E3-800B8E36BEC9}" sibTransId="{F26D3D12-DBE5-4271-8126-A009AECF086E}"/>
    <dgm:cxn modelId="{C5BC6684-F1BB-4B5F-8134-082712A9D11E}" srcId="{7D4102E7-1FCB-4DAE-B4FD-63A2FBB6AB78}" destId="{B34A0751-FFC8-4CE4-83DD-A99BDF9A8760}" srcOrd="3" destOrd="0" parTransId="{898F7073-9701-4AD7-9BE0-FFC9FC1CF000}" sibTransId="{784000A2-FE64-4656-B44B-DDA287212A3E}"/>
    <dgm:cxn modelId="{087BEE29-C406-44CA-BE6C-8290D8C82DCF}" type="presOf" srcId="{DCFD7E5D-7C77-4668-B582-FEA2E8942BF1}" destId="{F6CFB409-F11C-4312-9ECC-3940D55172CD}" srcOrd="0" destOrd="1" presId="urn:microsoft.com/office/officeart/2011/layout/InterconnectedBlockProcess"/>
    <dgm:cxn modelId="{B56E46EE-8BE4-4743-91A8-15887E7A45AF}" type="presOf" srcId="{5E0C150A-F632-464B-9724-BF3BA9945BD0}" destId="{B87F36C7-0AF9-49AE-9CD4-EA466EFCEBB6}" srcOrd="0" destOrd="0" presId="urn:microsoft.com/office/officeart/2011/layout/InterconnectedBlockProcess"/>
    <dgm:cxn modelId="{04DBB194-4132-499C-B2D1-5B919430F20F}" type="presOf" srcId="{D08D65E9-CEB8-49F5-AFB0-0A14950F8ED0}" destId="{E7C6D4D4-3567-4CD2-9E49-164A38E82AEF}" srcOrd="1" destOrd="0" presId="urn:microsoft.com/office/officeart/2011/layout/InterconnectedBlockProcess"/>
    <dgm:cxn modelId="{1EAA14FA-8F77-4C35-BD1A-15DA5ED66F0C}" srcId="{5E0C150A-F632-464B-9724-BF3BA9945BD0}" destId="{4A4F08B6-4583-4472-9676-BF60090356A7}" srcOrd="2" destOrd="0" parTransId="{2E0ED128-064A-4C4F-A412-1401D287CE7F}" sibTransId="{DDE9F7D6-F56D-42B9-871A-03B1F76B6FD7}"/>
    <dgm:cxn modelId="{1FBCD3AC-C662-4835-9DF3-9D4946C25002}" srcId="{4A4F08B6-4583-4472-9676-BF60090356A7}" destId="{6F661F35-8C38-47F5-A443-23458603B024}" srcOrd="0" destOrd="0" parTransId="{D5EFAB3E-E472-411A-8B8C-B8ADC16A6D06}" sibTransId="{6B36F038-CDE9-42AB-9275-4109564D6FC6}"/>
    <dgm:cxn modelId="{5C45F758-ACE3-45A8-8D21-DC0580AF9A7B}" type="presOf" srcId="{93F85BE5-7AB3-4C58-A4B6-50D0BFB86C16}" destId="{C7A260B4-23F4-4B0C-9F6B-B3B5A3491A5C}" srcOrd="0" destOrd="0" presId="urn:microsoft.com/office/officeart/2011/layout/InterconnectedBlockProcess"/>
    <dgm:cxn modelId="{59D41FF5-A1D9-4908-AA3E-4FEA73238FAE}" type="presOf" srcId="{DCFD7E5D-7C77-4668-B582-FEA2E8942BF1}" destId="{E7C6D4D4-3567-4CD2-9E49-164A38E82AEF}" srcOrd="1" destOrd="1" presId="urn:microsoft.com/office/officeart/2011/layout/InterconnectedBlockProcess"/>
    <dgm:cxn modelId="{D7802004-CBFF-4DF3-8166-44727EC8B897}" type="presOf" srcId="{4A4F08B6-4583-4472-9676-BF60090356A7}" destId="{3E38CD9B-DB9D-4D7D-8210-51976A330292}" srcOrd="0" destOrd="0" presId="urn:microsoft.com/office/officeart/2011/layout/InterconnectedBlockProcess"/>
    <dgm:cxn modelId="{26521EC0-5240-4924-9DA1-2DEE7D76294F}" type="presOf" srcId="{FDC9EFD4-FE68-4057-BE6D-9ADDB7E5A967}" destId="{F6CFB409-F11C-4312-9ECC-3940D55172CD}" srcOrd="0" destOrd="2" presId="urn:microsoft.com/office/officeart/2011/layout/InterconnectedBlockProcess"/>
    <dgm:cxn modelId="{5B62A160-7489-4988-8B9D-37A4377EEB52}" type="presOf" srcId="{99765A84-1BD4-4EA8-A13C-399E8A3FDAE1}" destId="{92EE6997-830A-4765-9338-BAC1B2654DC7}" srcOrd="0" destOrd="0" presId="urn:microsoft.com/office/officeart/2011/layout/InterconnectedBlockProcess"/>
    <dgm:cxn modelId="{4A1B462C-60D5-4688-B145-E7D8C1105732}" srcId="{93F85BE5-7AB3-4C58-A4B6-50D0BFB86C16}" destId="{FDC9EFD4-FE68-4057-BE6D-9ADDB7E5A967}" srcOrd="2" destOrd="0" parTransId="{D2F349F6-0346-497E-851B-6F1BE9537B9A}" sibTransId="{DE35C7F6-4C59-4CD5-A7DE-3B743777743A}"/>
    <dgm:cxn modelId="{34FA4BC1-47D2-47AE-8E74-021F9B960477}" srcId="{7D4102E7-1FCB-4DAE-B4FD-63A2FBB6AB78}" destId="{7C94B508-C1DA-443E-98B5-9003D8CF9468}" srcOrd="2" destOrd="0" parTransId="{74C9148B-1CEF-459D-A027-F7A2E1DAD677}" sibTransId="{90581021-174F-4C98-BDDE-8E2603C7B978}"/>
    <dgm:cxn modelId="{0C5A4C16-2228-4960-92F7-D78A796530E1}" srcId="{93F85BE5-7AB3-4C58-A4B6-50D0BFB86C16}" destId="{DCFD7E5D-7C77-4668-B582-FEA2E8942BF1}" srcOrd="1" destOrd="0" parTransId="{E1571A30-2D89-43FA-B4D0-24A901E17731}" sibTransId="{2C885471-741D-493E-97BA-E032C6638A4D}"/>
    <dgm:cxn modelId="{91FE5E59-A895-46C0-816E-C8B7A5C128D1}" type="presOf" srcId="{7C94B508-C1DA-443E-98B5-9003D8CF9468}" destId="{B960DB14-312D-4A7F-8FEB-C5FDB1229EB7}" srcOrd="1" destOrd="2" presId="urn:microsoft.com/office/officeart/2011/layout/InterconnectedBlockProcess"/>
    <dgm:cxn modelId="{513972FC-85E9-40D9-8D0E-2AFD43C3AE2F}" type="presOf" srcId="{CE35750E-5623-4D3F-BCE9-AF6CF56AF794}" destId="{92EE6997-830A-4765-9338-BAC1B2654DC7}" srcOrd="0" destOrd="4" presId="urn:microsoft.com/office/officeart/2011/layout/InterconnectedBlockProcess"/>
    <dgm:cxn modelId="{115B3F8B-79FE-44A1-9567-0259C3454FF5}" srcId="{7D4102E7-1FCB-4DAE-B4FD-63A2FBB6AB78}" destId="{99765A84-1BD4-4EA8-A13C-399E8A3FDAE1}" srcOrd="0" destOrd="0" parTransId="{BC54E0FF-316D-4BE1-AD36-8DA566CF3217}" sibTransId="{83E9A650-A5FB-4428-82EC-C8B299DAF0A1}"/>
    <dgm:cxn modelId="{88F827B1-1732-4936-9B2C-265354B418A0}" type="presOf" srcId="{F62AD8CD-02CB-4501-90AD-597EDA12E555}" destId="{B960DB14-312D-4A7F-8FEB-C5FDB1229EB7}" srcOrd="1" destOrd="5" presId="urn:microsoft.com/office/officeart/2011/layout/InterconnectedBlockProcess"/>
    <dgm:cxn modelId="{A822BF17-1600-4897-8B17-B4DBF36DFB2E}" srcId="{93F85BE5-7AB3-4C58-A4B6-50D0BFB86C16}" destId="{633E8160-4E80-4820-9591-ECF2722FAA93}" srcOrd="4" destOrd="0" parTransId="{015B327C-F762-41B3-BEB4-B20136CF0DDF}" sibTransId="{E89C3536-FCBB-48F3-8B02-A6EB4600349B}"/>
    <dgm:cxn modelId="{6011FCD0-F34E-4281-9705-AC69F8B2B63C}" type="presOf" srcId="{7D4102E7-1FCB-4DAE-B4FD-63A2FBB6AB78}" destId="{85474F57-2FE9-4B70-8563-DECFF63A28B5}" srcOrd="0" destOrd="0" presId="urn:microsoft.com/office/officeart/2011/layout/InterconnectedBlockProcess"/>
    <dgm:cxn modelId="{9A1CBA79-25D9-49DC-B5AD-805A23BCF47D}" type="presOf" srcId="{B34A0751-FFC8-4CE4-83DD-A99BDF9A8760}" destId="{B960DB14-312D-4A7F-8FEB-C5FDB1229EB7}" srcOrd="1" destOrd="3" presId="urn:microsoft.com/office/officeart/2011/layout/InterconnectedBlockProcess"/>
    <dgm:cxn modelId="{67785D77-AB0E-4F8D-90C4-6BB3242AEDB2}" type="presOf" srcId="{F62AD8CD-02CB-4501-90AD-597EDA12E555}" destId="{92EE6997-830A-4765-9338-BAC1B2654DC7}" srcOrd="0" destOrd="5" presId="urn:microsoft.com/office/officeart/2011/layout/InterconnectedBlockProcess"/>
    <dgm:cxn modelId="{66C53D30-9E17-4CE6-8D42-F66D5B6F99AE}" type="presParOf" srcId="{B87F36C7-0AF9-49AE-9CD4-EA466EFCEBB6}" destId="{CFE63A70-E07C-460B-945F-6DFD90863087}" srcOrd="0" destOrd="0" presId="urn:microsoft.com/office/officeart/2011/layout/InterconnectedBlockProcess"/>
    <dgm:cxn modelId="{C407491E-423A-45A3-92DA-D1A1A2BA07A2}" type="presParOf" srcId="{CFE63A70-E07C-460B-945F-6DFD90863087}" destId="{8982604A-8FE2-4ADF-98A4-08FA6B74EFC8}" srcOrd="0" destOrd="0" presId="urn:microsoft.com/office/officeart/2011/layout/InterconnectedBlockProcess"/>
    <dgm:cxn modelId="{05CE14CF-5761-4762-A0A8-8F585783EDFF}" type="presParOf" srcId="{B87F36C7-0AF9-49AE-9CD4-EA466EFCEBB6}" destId="{B2DA79D4-66FC-409F-B259-76C3A974EBA1}" srcOrd="1" destOrd="0" presId="urn:microsoft.com/office/officeart/2011/layout/InterconnectedBlockProcess"/>
    <dgm:cxn modelId="{35FFAAE5-EA04-4641-82ED-BFEC40CA3022}" type="presParOf" srcId="{B87F36C7-0AF9-49AE-9CD4-EA466EFCEBB6}" destId="{3E38CD9B-DB9D-4D7D-8210-51976A330292}" srcOrd="2" destOrd="0" presId="urn:microsoft.com/office/officeart/2011/layout/InterconnectedBlockProcess"/>
    <dgm:cxn modelId="{DEB6CCC2-410C-48D9-8D1C-7D62D19BB43F}" type="presParOf" srcId="{B87F36C7-0AF9-49AE-9CD4-EA466EFCEBB6}" destId="{DE62EE6F-01AB-48A7-BB10-DD5B016FBBAF}" srcOrd="3" destOrd="0" presId="urn:microsoft.com/office/officeart/2011/layout/InterconnectedBlockProcess"/>
    <dgm:cxn modelId="{2FE8A2CC-CF3B-4A1A-AFA5-21011D342363}" type="presParOf" srcId="{DE62EE6F-01AB-48A7-BB10-DD5B016FBBAF}" destId="{F6CFB409-F11C-4312-9ECC-3940D55172CD}" srcOrd="0" destOrd="0" presId="urn:microsoft.com/office/officeart/2011/layout/InterconnectedBlockProcess"/>
    <dgm:cxn modelId="{A17E7EF8-4D50-41C8-9D83-273F9FAF1F30}" type="presParOf" srcId="{B87F36C7-0AF9-49AE-9CD4-EA466EFCEBB6}" destId="{E7C6D4D4-3567-4CD2-9E49-164A38E82AEF}" srcOrd="4" destOrd="0" presId="urn:microsoft.com/office/officeart/2011/layout/InterconnectedBlockProcess"/>
    <dgm:cxn modelId="{47638FAC-5E79-4C84-A524-6A0D04C541EC}" type="presParOf" srcId="{B87F36C7-0AF9-49AE-9CD4-EA466EFCEBB6}" destId="{C7A260B4-23F4-4B0C-9F6B-B3B5A3491A5C}" srcOrd="5" destOrd="0" presId="urn:microsoft.com/office/officeart/2011/layout/InterconnectedBlockProcess"/>
    <dgm:cxn modelId="{51514D49-0E3F-4714-90C0-8C368DA66752}" type="presParOf" srcId="{B87F36C7-0AF9-49AE-9CD4-EA466EFCEBB6}" destId="{1AB20D86-B075-4FFB-98AD-6ED0CA8C90DA}" srcOrd="6" destOrd="0" presId="urn:microsoft.com/office/officeart/2011/layout/InterconnectedBlockProcess"/>
    <dgm:cxn modelId="{33ED1A03-332F-44E8-8663-84A88A8E0BF5}" type="presParOf" srcId="{1AB20D86-B075-4FFB-98AD-6ED0CA8C90DA}" destId="{92EE6997-830A-4765-9338-BAC1B2654DC7}" srcOrd="0" destOrd="0" presId="urn:microsoft.com/office/officeart/2011/layout/InterconnectedBlockProcess"/>
    <dgm:cxn modelId="{5592E5AF-E165-4CA1-BBC3-23E4F33C02DB}" type="presParOf" srcId="{B87F36C7-0AF9-49AE-9CD4-EA466EFCEBB6}" destId="{B960DB14-312D-4A7F-8FEB-C5FDB1229EB7}" srcOrd="7" destOrd="0" presId="urn:microsoft.com/office/officeart/2011/layout/InterconnectedBlockProcess"/>
    <dgm:cxn modelId="{D4792F10-5739-4486-810D-5DE930CF7922}" type="presParOf" srcId="{B87F36C7-0AF9-49AE-9CD4-EA466EFCEBB6}" destId="{85474F57-2FE9-4B70-8563-DECFF63A28B5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0B908-B178-4959-9BC4-0558DE25FD3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05095-2422-4900-90E3-5B0AA681EBB7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520C2CF2-CD16-4A88-8FD9-B0044022C16F}" type="parTrans" cxnId="{BECAC2D3-E22A-45C0-A60A-5AB0B14EFDEF}">
      <dgm:prSet/>
      <dgm:spPr/>
      <dgm:t>
        <a:bodyPr/>
        <a:lstStyle/>
        <a:p>
          <a:endParaRPr lang="en-US"/>
        </a:p>
      </dgm:t>
    </dgm:pt>
    <dgm:pt modelId="{DDEB72A7-4D39-4713-A0B7-0838633E55A0}" type="sibTrans" cxnId="{BECAC2D3-E22A-45C0-A60A-5AB0B14EFDEF}">
      <dgm:prSet/>
      <dgm:spPr/>
      <dgm:t>
        <a:bodyPr/>
        <a:lstStyle/>
        <a:p>
          <a:endParaRPr lang="en-US"/>
        </a:p>
      </dgm:t>
    </dgm:pt>
    <dgm:pt modelId="{52259852-8619-4B3E-8BA3-7AA8B41ED437}">
      <dgm:prSet phldrT="[Text]"/>
      <dgm:spPr/>
      <dgm:t>
        <a:bodyPr/>
        <a:lstStyle/>
        <a:p>
          <a:r>
            <a:rPr lang="en-US" dirty="0" smtClean="0"/>
            <a:t>Search available tables</a:t>
          </a:r>
          <a:endParaRPr lang="en-US" dirty="0"/>
        </a:p>
      </dgm:t>
    </dgm:pt>
    <dgm:pt modelId="{17884BDC-AD92-423D-812E-EBDEDD6A12F6}" type="parTrans" cxnId="{95A4B9C2-D486-4776-B09F-7DDEAA58DDF0}">
      <dgm:prSet/>
      <dgm:spPr/>
      <dgm:t>
        <a:bodyPr/>
        <a:lstStyle/>
        <a:p>
          <a:endParaRPr lang="en-US"/>
        </a:p>
      </dgm:t>
    </dgm:pt>
    <dgm:pt modelId="{7051C35D-4C57-4320-9083-F98802887246}" type="sibTrans" cxnId="{95A4B9C2-D486-4776-B09F-7DDEAA58DDF0}">
      <dgm:prSet/>
      <dgm:spPr/>
      <dgm:t>
        <a:bodyPr/>
        <a:lstStyle/>
        <a:p>
          <a:endParaRPr lang="en-US"/>
        </a:p>
      </dgm:t>
    </dgm:pt>
    <dgm:pt modelId="{C5099FEC-EDE2-4463-B80E-0F23DDE87633}">
      <dgm:prSet phldrT="[Text]"/>
      <dgm:spPr/>
      <dgm:t>
        <a:bodyPr/>
        <a:lstStyle/>
        <a:p>
          <a:r>
            <a:rPr lang="en-US" dirty="0" smtClean="0"/>
            <a:t>View list tables</a:t>
          </a:r>
          <a:endParaRPr lang="en-US" dirty="0"/>
        </a:p>
      </dgm:t>
    </dgm:pt>
    <dgm:pt modelId="{350E4C36-D24B-49E4-A98F-CCFFC9B9B5D2}" type="parTrans" cxnId="{C52D33DF-E93D-4136-B83A-C68A20A68BF7}">
      <dgm:prSet/>
      <dgm:spPr/>
      <dgm:t>
        <a:bodyPr/>
        <a:lstStyle/>
        <a:p>
          <a:endParaRPr lang="en-US"/>
        </a:p>
      </dgm:t>
    </dgm:pt>
    <dgm:pt modelId="{345E6DCA-E057-4D74-81FE-EF4785277688}" type="sibTrans" cxnId="{C52D33DF-E93D-4136-B83A-C68A20A68BF7}">
      <dgm:prSet/>
      <dgm:spPr/>
      <dgm:t>
        <a:bodyPr/>
        <a:lstStyle/>
        <a:p>
          <a:endParaRPr lang="en-US"/>
        </a:p>
      </dgm:t>
    </dgm:pt>
    <dgm:pt modelId="{E8D590AC-6133-4743-BA21-B580F6D41C79}">
      <dgm:prSet phldrT="[Text]"/>
      <dgm:spPr/>
      <dgm:t>
        <a:bodyPr/>
        <a:lstStyle/>
        <a:p>
          <a:r>
            <a:rPr lang="en-US" dirty="0" smtClean="0"/>
            <a:t>Choose a table</a:t>
          </a:r>
          <a:endParaRPr lang="en-US" dirty="0"/>
        </a:p>
      </dgm:t>
    </dgm:pt>
    <dgm:pt modelId="{3A94D759-B5FE-4440-8103-DA53215A23C1}" type="parTrans" cxnId="{F89608EF-8D0D-4C77-8D30-028588285A72}">
      <dgm:prSet/>
      <dgm:spPr/>
      <dgm:t>
        <a:bodyPr/>
        <a:lstStyle/>
        <a:p>
          <a:endParaRPr lang="en-US"/>
        </a:p>
      </dgm:t>
    </dgm:pt>
    <dgm:pt modelId="{60FFFCAC-CAD1-4617-A0C4-B5DCFD3782D2}" type="sibTrans" cxnId="{F89608EF-8D0D-4C77-8D30-028588285A72}">
      <dgm:prSet/>
      <dgm:spPr/>
      <dgm:t>
        <a:bodyPr/>
        <a:lstStyle/>
        <a:p>
          <a:endParaRPr lang="en-US"/>
        </a:p>
      </dgm:t>
    </dgm:pt>
    <dgm:pt modelId="{037C223A-5C3D-41E2-8C65-D1CE3C8F6BED}">
      <dgm:prSet phldrT="[Text]"/>
      <dgm:spPr/>
      <dgm:t>
        <a:bodyPr/>
        <a:lstStyle/>
        <a:p>
          <a:r>
            <a:rPr lang="en-US" dirty="0" smtClean="0"/>
            <a:t>View list menu</a:t>
          </a:r>
          <a:endParaRPr lang="en-US" dirty="0"/>
        </a:p>
      </dgm:t>
    </dgm:pt>
    <dgm:pt modelId="{A8644C89-CFFC-4EB3-B52A-3A698D2F56F9}" type="parTrans" cxnId="{6BBAD335-241D-4701-8F7E-5312C2E1C494}">
      <dgm:prSet/>
      <dgm:spPr/>
      <dgm:t>
        <a:bodyPr/>
        <a:lstStyle/>
        <a:p>
          <a:endParaRPr lang="en-US"/>
        </a:p>
      </dgm:t>
    </dgm:pt>
    <dgm:pt modelId="{17DCCD7F-7414-49A4-A329-409666339EE5}" type="sibTrans" cxnId="{6BBAD335-241D-4701-8F7E-5312C2E1C494}">
      <dgm:prSet/>
      <dgm:spPr/>
      <dgm:t>
        <a:bodyPr/>
        <a:lstStyle/>
        <a:p>
          <a:endParaRPr lang="en-US"/>
        </a:p>
      </dgm:t>
    </dgm:pt>
    <dgm:pt modelId="{022898EA-2AF8-4E30-AA06-E615F559E95F}">
      <dgm:prSet phldrT="[Text]"/>
      <dgm:spPr/>
      <dgm:t>
        <a:bodyPr/>
        <a:lstStyle/>
        <a:p>
          <a:r>
            <a:rPr lang="en-US" dirty="0" smtClean="0"/>
            <a:t>View list foods</a:t>
          </a:r>
          <a:endParaRPr lang="en-US" dirty="0"/>
        </a:p>
      </dgm:t>
    </dgm:pt>
    <dgm:pt modelId="{C1E7625B-57A9-4E80-BDAB-C105AF4B37EE}" type="parTrans" cxnId="{DA96E953-A236-4773-8D87-87577831A30F}">
      <dgm:prSet/>
      <dgm:spPr/>
      <dgm:t>
        <a:bodyPr/>
        <a:lstStyle/>
        <a:p>
          <a:endParaRPr lang="en-US"/>
        </a:p>
      </dgm:t>
    </dgm:pt>
    <dgm:pt modelId="{F6617102-1C99-497D-9D0B-370F16586BB2}" type="sibTrans" cxnId="{DA96E953-A236-4773-8D87-87577831A30F}">
      <dgm:prSet/>
      <dgm:spPr/>
      <dgm:t>
        <a:bodyPr/>
        <a:lstStyle/>
        <a:p>
          <a:endParaRPr lang="en-US"/>
        </a:p>
      </dgm:t>
    </dgm:pt>
    <dgm:pt modelId="{D0A14A38-8679-4DEC-A0B5-CCEF758817BB}">
      <dgm:prSet phldrT="[Text]"/>
      <dgm:spPr/>
      <dgm:t>
        <a:bodyPr/>
        <a:lstStyle/>
        <a:p>
          <a:r>
            <a:rPr lang="en-US" dirty="0" smtClean="0"/>
            <a:t>Pick a food item</a:t>
          </a:r>
          <a:endParaRPr lang="en-US" dirty="0"/>
        </a:p>
      </dgm:t>
    </dgm:pt>
    <dgm:pt modelId="{F335DF39-CD4B-4943-9E6F-87C62EE248B8}" type="parTrans" cxnId="{A186A611-4036-4889-B09A-A7C98C52C62B}">
      <dgm:prSet/>
      <dgm:spPr/>
      <dgm:t>
        <a:bodyPr/>
        <a:lstStyle/>
        <a:p>
          <a:endParaRPr lang="en-US"/>
        </a:p>
      </dgm:t>
    </dgm:pt>
    <dgm:pt modelId="{10BED394-5E9C-4342-9C08-E5EE532C53EC}" type="sibTrans" cxnId="{A186A611-4036-4889-B09A-A7C98C52C62B}">
      <dgm:prSet/>
      <dgm:spPr/>
      <dgm:t>
        <a:bodyPr/>
        <a:lstStyle/>
        <a:p>
          <a:endParaRPr lang="en-US"/>
        </a:p>
      </dgm:t>
    </dgm:pt>
    <dgm:pt modelId="{C05E6A0A-80B4-481E-A096-A3C9EC8BA8A1}" type="pres">
      <dgm:prSet presAssocID="{A270B908-B178-4959-9BC4-0558DE25FD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B6A68D-664A-4112-8085-6BBBF6A98C8B}" type="pres">
      <dgm:prSet presAssocID="{C9305095-2422-4900-90E3-5B0AA681EBB7}" presName="hierRoot1" presStyleCnt="0"/>
      <dgm:spPr/>
    </dgm:pt>
    <dgm:pt modelId="{50C4E2E0-11A7-4420-836B-6E7B5B373E8B}" type="pres">
      <dgm:prSet presAssocID="{C9305095-2422-4900-90E3-5B0AA681EBB7}" presName="composite" presStyleCnt="0"/>
      <dgm:spPr/>
    </dgm:pt>
    <dgm:pt modelId="{79917DF4-26DB-47CB-8DE2-8B21807E32DF}" type="pres">
      <dgm:prSet presAssocID="{C9305095-2422-4900-90E3-5B0AA681EBB7}" presName="background" presStyleLbl="node0" presStyleIdx="0" presStyleCnt="1"/>
      <dgm:spPr/>
    </dgm:pt>
    <dgm:pt modelId="{396A332F-C8BB-44C3-AE1A-C0353B70E21B}" type="pres">
      <dgm:prSet presAssocID="{C9305095-2422-4900-90E3-5B0AA681EBB7}" presName="text" presStyleLbl="fgAcc0" presStyleIdx="0" presStyleCnt="1" custScaleY="500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A198D-00A9-4F50-8F8B-063DA70BC3B5}" type="pres">
      <dgm:prSet presAssocID="{C9305095-2422-4900-90E3-5B0AA681EBB7}" presName="hierChild2" presStyleCnt="0"/>
      <dgm:spPr/>
    </dgm:pt>
    <dgm:pt modelId="{76645606-3567-428C-ADC1-AF076FF141B3}" type="pres">
      <dgm:prSet presAssocID="{17884BDC-AD92-423D-812E-EBDEDD6A12F6}" presName="Name10" presStyleLbl="parChTrans1D2" presStyleIdx="0" presStyleCnt="2"/>
      <dgm:spPr/>
    </dgm:pt>
    <dgm:pt modelId="{3466F03E-5C18-4100-8E2C-A6B7BE2AD05B}" type="pres">
      <dgm:prSet presAssocID="{52259852-8619-4B3E-8BA3-7AA8B41ED437}" presName="hierRoot2" presStyleCnt="0"/>
      <dgm:spPr/>
    </dgm:pt>
    <dgm:pt modelId="{AD19741A-07C4-486F-9C11-6AE332EDD7B2}" type="pres">
      <dgm:prSet presAssocID="{52259852-8619-4B3E-8BA3-7AA8B41ED437}" presName="composite2" presStyleCnt="0"/>
      <dgm:spPr/>
    </dgm:pt>
    <dgm:pt modelId="{AC82DAF8-1BFA-445A-A2FF-575F06553F20}" type="pres">
      <dgm:prSet presAssocID="{52259852-8619-4B3E-8BA3-7AA8B41ED437}" presName="background2" presStyleLbl="node2" presStyleIdx="0" presStyleCnt="2"/>
      <dgm:spPr/>
    </dgm:pt>
    <dgm:pt modelId="{CB9530A2-1925-45C1-BEC5-85F0FEB7A071}" type="pres">
      <dgm:prSet presAssocID="{52259852-8619-4B3E-8BA3-7AA8B41ED437}" presName="text2" presStyleLbl="fgAcc2" presStyleIdx="0" presStyleCnt="2" custScaleX="151492" custScaleY="574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35B835-8F0E-4177-A2ED-8656F6EE076B}" type="pres">
      <dgm:prSet presAssocID="{52259852-8619-4B3E-8BA3-7AA8B41ED437}" presName="hierChild3" presStyleCnt="0"/>
      <dgm:spPr/>
    </dgm:pt>
    <dgm:pt modelId="{005550B3-0208-479A-BBE9-1C05888CEC9D}" type="pres">
      <dgm:prSet presAssocID="{350E4C36-D24B-49E4-A98F-CCFFC9B9B5D2}" presName="Name17" presStyleLbl="parChTrans1D3" presStyleIdx="0" presStyleCnt="4"/>
      <dgm:spPr/>
    </dgm:pt>
    <dgm:pt modelId="{7B75CC50-E71A-4E6D-9A53-36CD28D765D3}" type="pres">
      <dgm:prSet presAssocID="{C5099FEC-EDE2-4463-B80E-0F23DDE87633}" presName="hierRoot3" presStyleCnt="0"/>
      <dgm:spPr/>
    </dgm:pt>
    <dgm:pt modelId="{9481F636-BC57-48E6-8683-252BFCC2133B}" type="pres">
      <dgm:prSet presAssocID="{C5099FEC-EDE2-4463-B80E-0F23DDE87633}" presName="composite3" presStyleCnt="0"/>
      <dgm:spPr/>
    </dgm:pt>
    <dgm:pt modelId="{0F8B6114-98A4-47E4-81D6-04073BB467E1}" type="pres">
      <dgm:prSet presAssocID="{C5099FEC-EDE2-4463-B80E-0F23DDE87633}" presName="background3" presStyleLbl="node3" presStyleIdx="0" presStyleCnt="4"/>
      <dgm:spPr/>
    </dgm:pt>
    <dgm:pt modelId="{609239C0-5A74-430D-AFA9-04C146D985FC}" type="pres">
      <dgm:prSet presAssocID="{C5099FEC-EDE2-4463-B80E-0F23DDE87633}" presName="text3" presStyleLbl="fgAcc3" presStyleIdx="0" presStyleCnt="4" custScaleY="5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E5559-7005-42AD-8AD6-DB7BEF0B6023}" type="pres">
      <dgm:prSet presAssocID="{C5099FEC-EDE2-4463-B80E-0F23DDE87633}" presName="hierChild4" presStyleCnt="0"/>
      <dgm:spPr/>
    </dgm:pt>
    <dgm:pt modelId="{2185924F-48E8-4713-B23A-556984D12398}" type="pres">
      <dgm:prSet presAssocID="{3A94D759-B5FE-4440-8103-DA53215A23C1}" presName="Name17" presStyleLbl="parChTrans1D3" presStyleIdx="1" presStyleCnt="4"/>
      <dgm:spPr/>
    </dgm:pt>
    <dgm:pt modelId="{88875EC8-C5A7-4BF2-AF7E-67A644C440EB}" type="pres">
      <dgm:prSet presAssocID="{E8D590AC-6133-4743-BA21-B580F6D41C79}" presName="hierRoot3" presStyleCnt="0"/>
      <dgm:spPr/>
    </dgm:pt>
    <dgm:pt modelId="{6CE76028-8580-40CC-8CB3-2A550A2A3FED}" type="pres">
      <dgm:prSet presAssocID="{E8D590AC-6133-4743-BA21-B580F6D41C79}" presName="composite3" presStyleCnt="0"/>
      <dgm:spPr/>
    </dgm:pt>
    <dgm:pt modelId="{4F399F20-4070-426D-BC64-DA85353E38B2}" type="pres">
      <dgm:prSet presAssocID="{E8D590AC-6133-4743-BA21-B580F6D41C79}" presName="background3" presStyleLbl="node3" presStyleIdx="1" presStyleCnt="4"/>
      <dgm:spPr/>
    </dgm:pt>
    <dgm:pt modelId="{8165CE45-74FA-4454-A283-B2BA3E79CA9A}" type="pres">
      <dgm:prSet presAssocID="{E8D590AC-6133-4743-BA21-B580F6D41C79}" presName="text3" presStyleLbl="fgAcc3" presStyleIdx="1" presStyleCnt="4" custScaleX="117552" custScaleY="58530">
        <dgm:presLayoutVars>
          <dgm:chPref val="3"/>
        </dgm:presLayoutVars>
      </dgm:prSet>
      <dgm:spPr/>
    </dgm:pt>
    <dgm:pt modelId="{06FCB1A3-9D4F-4EDA-8365-04DBB13C599E}" type="pres">
      <dgm:prSet presAssocID="{E8D590AC-6133-4743-BA21-B580F6D41C79}" presName="hierChild4" presStyleCnt="0"/>
      <dgm:spPr/>
    </dgm:pt>
    <dgm:pt modelId="{52C41E0D-B357-491D-902E-B04C92AFEB4D}" type="pres">
      <dgm:prSet presAssocID="{A8644C89-CFFC-4EB3-B52A-3A698D2F56F9}" presName="Name10" presStyleLbl="parChTrans1D2" presStyleIdx="1" presStyleCnt="2"/>
      <dgm:spPr/>
    </dgm:pt>
    <dgm:pt modelId="{E95ED925-75CA-4F4D-BCAC-5D11191FDCF0}" type="pres">
      <dgm:prSet presAssocID="{037C223A-5C3D-41E2-8C65-D1CE3C8F6BED}" presName="hierRoot2" presStyleCnt="0"/>
      <dgm:spPr/>
    </dgm:pt>
    <dgm:pt modelId="{B9C868CE-FAAA-4353-8577-F79850572C3E}" type="pres">
      <dgm:prSet presAssocID="{037C223A-5C3D-41E2-8C65-D1CE3C8F6BED}" presName="composite2" presStyleCnt="0"/>
      <dgm:spPr/>
    </dgm:pt>
    <dgm:pt modelId="{271F82F8-CC48-4E8C-BE42-7964D7900F1D}" type="pres">
      <dgm:prSet presAssocID="{037C223A-5C3D-41E2-8C65-D1CE3C8F6BED}" presName="background2" presStyleLbl="node2" presStyleIdx="1" presStyleCnt="2"/>
      <dgm:spPr/>
    </dgm:pt>
    <dgm:pt modelId="{E9F5B4B9-1CA4-4E8B-A8EF-6CADD0012894}" type="pres">
      <dgm:prSet presAssocID="{037C223A-5C3D-41E2-8C65-D1CE3C8F6BED}" presName="text2" presStyleLbl="fgAcc2" presStyleIdx="1" presStyleCnt="2" custScaleY="574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61A97-BFB8-4265-BC4D-693E17A27EBC}" type="pres">
      <dgm:prSet presAssocID="{037C223A-5C3D-41E2-8C65-D1CE3C8F6BED}" presName="hierChild3" presStyleCnt="0"/>
      <dgm:spPr/>
    </dgm:pt>
    <dgm:pt modelId="{B718A1F4-27D9-478E-8504-F5FD228FF20E}" type="pres">
      <dgm:prSet presAssocID="{C1E7625B-57A9-4E80-BDAB-C105AF4B37EE}" presName="Name17" presStyleLbl="parChTrans1D3" presStyleIdx="2" presStyleCnt="4"/>
      <dgm:spPr/>
    </dgm:pt>
    <dgm:pt modelId="{11487EFC-0238-4213-B317-7D76227615F3}" type="pres">
      <dgm:prSet presAssocID="{022898EA-2AF8-4E30-AA06-E615F559E95F}" presName="hierRoot3" presStyleCnt="0"/>
      <dgm:spPr/>
    </dgm:pt>
    <dgm:pt modelId="{E7C2F247-04C5-4DEF-B743-550E44394FFF}" type="pres">
      <dgm:prSet presAssocID="{022898EA-2AF8-4E30-AA06-E615F559E95F}" presName="composite3" presStyleCnt="0"/>
      <dgm:spPr/>
    </dgm:pt>
    <dgm:pt modelId="{42BE90D8-D296-492B-9456-BCE99B46D647}" type="pres">
      <dgm:prSet presAssocID="{022898EA-2AF8-4E30-AA06-E615F559E95F}" presName="background3" presStyleLbl="node3" presStyleIdx="2" presStyleCnt="4"/>
      <dgm:spPr/>
    </dgm:pt>
    <dgm:pt modelId="{30A436B8-C38F-4521-93B9-C36C98F89A77}" type="pres">
      <dgm:prSet presAssocID="{022898EA-2AF8-4E30-AA06-E615F559E95F}" presName="text3" presStyleLbl="fgAcc3" presStyleIdx="2" presStyleCnt="4" custScaleY="60284">
        <dgm:presLayoutVars>
          <dgm:chPref val="3"/>
        </dgm:presLayoutVars>
      </dgm:prSet>
      <dgm:spPr/>
    </dgm:pt>
    <dgm:pt modelId="{0A5E576D-833D-41AD-92D7-A3198A98E152}" type="pres">
      <dgm:prSet presAssocID="{022898EA-2AF8-4E30-AA06-E615F559E95F}" presName="hierChild4" presStyleCnt="0"/>
      <dgm:spPr/>
    </dgm:pt>
    <dgm:pt modelId="{760BEF32-6E7C-4784-9628-4C2D093EA661}" type="pres">
      <dgm:prSet presAssocID="{F335DF39-CD4B-4943-9E6F-87C62EE248B8}" presName="Name17" presStyleLbl="parChTrans1D3" presStyleIdx="3" presStyleCnt="4"/>
      <dgm:spPr/>
    </dgm:pt>
    <dgm:pt modelId="{FB98259D-62F3-40A9-9954-626167E88A5E}" type="pres">
      <dgm:prSet presAssocID="{D0A14A38-8679-4DEC-A0B5-CCEF758817BB}" presName="hierRoot3" presStyleCnt="0"/>
      <dgm:spPr/>
    </dgm:pt>
    <dgm:pt modelId="{97E38AAE-4154-4ECA-9D72-697A3C7CEAD8}" type="pres">
      <dgm:prSet presAssocID="{D0A14A38-8679-4DEC-A0B5-CCEF758817BB}" presName="composite3" presStyleCnt="0"/>
      <dgm:spPr/>
    </dgm:pt>
    <dgm:pt modelId="{56CAF6FF-12BD-4665-A7C8-4CE978F629B7}" type="pres">
      <dgm:prSet presAssocID="{D0A14A38-8679-4DEC-A0B5-CCEF758817BB}" presName="background3" presStyleLbl="node3" presStyleIdx="3" presStyleCnt="4"/>
      <dgm:spPr/>
    </dgm:pt>
    <dgm:pt modelId="{31DF0DD8-33F8-489F-A978-05F6EB54D632}" type="pres">
      <dgm:prSet presAssocID="{D0A14A38-8679-4DEC-A0B5-CCEF758817BB}" presName="text3" presStyleLbl="fgAcc3" presStyleIdx="3" presStyleCnt="4" custScaleX="117122" custScaleY="60674">
        <dgm:presLayoutVars>
          <dgm:chPref val="3"/>
        </dgm:presLayoutVars>
      </dgm:prSet>
      <dgm:spPr/>
    </dgm:pt>
    <dgm:pt modelId="{37A03AA9-2650-4476-A02A-2752DD51228E}" type="pres">
      <dgm:prSet presAssocID="{D0A14A38-8679-4DEC-A0B5-CCEF758817BB}" presName="hierChild4" presStyleCnt="0"/>
      <dgm:spPr/>
    </dgm:pt>
  </dgm:ptLst>
  <dgm:cxnLst>
    <dgm:cxn modelId="{0D3A22F1-50DC-4338-8502-B43D84E283BA}" type="presOf" srcId="{A270B908-B178-4959-9BC4-0558DE25FD31}" destId="{C05E6A0A-80B4-481E-A096-A3C9EC8BA8A1}" srcOrd="0" destOrd="0" presId="urn:microsoft.com/office/officeart/2005/8/layout/hierarchy1"/>
    <dgm:cxn modelId="{E6EE0EBC-F59B-46C1-9DEA-387EBBBE0F83}" type="presOf" srcId="{C5099FEC-EDE2-4463-B80E-0F23DDE87633}" destId="{609239C0-5A74-430D-AFA9-04C146D985FC}" srcOrd="0" destOrd="0" presId="urn:microsoft.com/office/officeart/2005/8/layout/hierarchy1"/>
    <dgm:cxn modelId="{4A34B88F-8D0A-420A-B4FC-99C310EB82EA}" type="presOf" srcId="{037C223A-5C3D-41E2-8C65-D1CE3C8F6BED}" destId="{E9F5B4B9-1CA4-4E8B-A8EF-6CADD0012894}" srcOrd="0" destOrd="0" presId="urn:microsoft.com/office/officeart/2005/8/layout/hierarchy1"/>
    <dgm:cxn modelId="{F89608EF-8D0D-4C77-8D30-028588285A72}" srcId="{52259852-8619-4B3E-8BA3-7AA8B41ED437}" destId="{E8D590AC-6133-4743-BA21-B580F6D41C79}" srcOrd="1" destOrd="0" parTransId="{3A94D759-B5FE-4440-8103-DA53215A23C1}" sibTransId="{60FFFCAC-CAD1-4617-A0C4-B5DCFD3782D2}"/>
    <dgm:cxn modelId="{BECAC2D3-E22A-45C0-A60A-5AB0B14EFDEF}" srcId="{A270B908-B178-4959-9BC4-0558DE25FD31}" destId="{C9305095-2422-4900-90E3-5B0AA681EBB7}" srcOrd="0" destOrd="0" parTransId="{520C2CF2-CD16-4A88-8FD9-B0044022C16F}" sibTransId="{DDEB72A7-4D39-4713-A0B7-0838633E55A0}"/>
    <dgm:cxn modelId="{C29E5F74-FF14-487D-BF0E-B96B1A385781}" type="presOf" srcId="{A8644C89-CFFC-4EB3-B52A-3A698D2F56F9}" destId="{52C41E0D-B357-491D-902E-B04C92AFEB4D}" srcOrd="0" destOrd="0" presId="urn:microsoft.com/office/officeart/2005/8/layout/hierarchy1"/>
    <dgm:cxn modelId="{3C33D28D-049B-43D5-AD18-6167057D5AD9}" type="presOf" srcId="{F335DF39-CD4B-4943-9E6F-87C62EE248B8}" destId="{760BEF32-6E7C-4784-9628-4C2D093EA661}" srcOrd="0" destOrd="0" presId="urn:microsoft.com/office/officeart/2005/8/layout/hierarchy1"/>
    <dgm:cxn modelId="{95A4B9C2-D486-4776-B09F-7DDEAA58DDF0}" srcId="{C9305095-2422-4900-90E3-5B0AA681EBB7}" destId="{52259852-8619-4B3E-8BA3-7AA8B41ED437}" srcOrd="0" destOrd="0" parTransId="{17884BDC-AD92-423D-812E-EBDEDD6A12F6}" sibTransId="{7051C35D-4C57-4320-9083-F98802887246}"/>
    <dgm:cxn modelId="{0B0D3961-304A-46E4-A62C-0628F0525B69}" type="presOf" srcId="{C1E7625B-57A9-4E80-BDAB-C105AF4B37EE}" destId="{B718A1F4-27D9-478E-8504-F5FD228FF20E}" srcOrd="0" destOrd="0" presId="urn:microsoft.com/office/officeart/2005/8/layout/hierarchy1"/>
    <dgm:cxn modelId="{CAC65A6F-851A-47DC-ADD2-5EF914814449}" type="presOf" srcId="{52259852-8619-4B3E-8BA3-7AA8B41ED437}" destId="{CB9530A2-1925-45C1-BEC5-85F0FEB7A071}" srcOrd="0" destOrd="0" presId="urn:microsoft.com/office/officeart/2005/8/layout/hierarchy1"/>
    <dgm:cxn modelId="{6C497522-E720-4D4F-8568-EB5E6F77775A}" type="presOf" srcId="{022898EA-2AF8-4E30-AA06-E615F559E95F}" destId="{30A436B8-C38F-4521-93B9-C36C98F89A77}" srcOrd="0" destOrd="0" presId="urn:microsoft.com/office/officeart/2005/8/layout/hierarchy1"/>
    <dgm:cxn modelId="{B83108AF-51A5-4E4C-A669-F3125A5FA284}" type="presOf" srcId="{3A94D759-B5FE-4440-8103-DA53215A23C1}" destId="{2185924F-48E8-4713-B23A-556984D12398}" srcOrd="0" destOrd="0" presId="urn:microsoft.com/office/officeart/2005/8/layout/hierarchy1"/>
    <dgm:cxn modelId="{B451C46C-1483-42A0-A2A0-D78EAA9D1BE0}" type="presOf" srcId="{D0A14A38-8679-4DEC-A0B5-CCEF758817BB}" destId="{31DF0DD8-33F8-489F-A978-05F6EB54D632}" srcOrd="0" destOrd="0" presId="urn:microsoft.com/office/officeart/2005/8/layout/hierarchy1"/>
    <dgm:cxn modelId="{DA96E953-A236-4773-8D87-87577831A30F}" srcId="{037C223A-5C3D-41E2-8C65-D1CE3C8F6BED}" destId="{022898EA-2AF8-4E30-AA06-E615F559E95F}" srcOrd="0" destOrd="0" parTransId="{C1E7625B-57A9-4E80-BDAB-C105AF4B37EE}" sibTransId="{F6617102-1C99-497D-9D0B-370F16586BB2}"/>
    <dgm:cxn modelId="{C23359E6-14C5-434A-998B-6827A9612D84}" type="presOf" srcId="{17884BDC-AD92-423D-812E-EBDEDD6A12F6}" destId="{76645606-3567-428C-ADC1-AF076FF141B3}" srcOrd="0" destOrd="0" presId="urn:microsoft.com/office/officeart/2005/8/layout/hierarchy1"/>
    <dgm:cxn modelId="{AC514F48-33B3-4BB2-8276-919E2F206B3D}" type="presOf" srcId="{350E4C36-D24B-49E4-A98F-CCFFC9B9B5D2}" destId="{005550B3-0208-479A-BBE9-1C05888CEC9D}" srcOrd="0" destOrd="0" presId="urn:microsoft.com/office/officeart/2005/8/layout/hierarchy1"/>
    <dgm:cxn modelId="{6BBAD335-241D-4701-8F7E-5312C2E1C494}" srcId="{C9305095-2422-4900-90E3-5B0AA681EBB7}" destId="{037C223A-5C3D-41E2-8C65-D1CE3C8F6BED}" srcOrd="1" destOrd="0" parTransId="{A8644C89-CFFC-4EB3-B52A-3A698D2F56F9}" sibTransId="{17DCCD7F-7414-49A4-A329-409666339EE5}"/>
    <dgm:cxn modelId="{C52D33DF-E93D-4136-B83A-C68A20A68BF7}" srcId="{52259852-8619-4B3E-8BA3-7AA8B41ED437}" destId="{C5099FEC-EDE2-4463-B80E-0F23DDE87633}" srcOrd="0" destOrd="0" parTransId="{350E4C36-D24B-49E4-A98F-CCFFC9B9B5D2}" sibTransId="{345E6DCA-E057-4D74-81FE-EF4785277688}"/>
    <dgm:cxn modelId="{F7A66588-2F94-4968-9EA8-50D677C48886}" type="presOf" srcId="{E8D590AC-6133-4743-BA21-B580F6D41C79}" destId="{8165CE45-74FA-4454-A283-B2BA3E79CA9A}" srcOrd="0" destOrd="0" presId="urn:microsoft.com/office/officeart/2005/8/layout/hierarchy1"/>
    <dgm:cxn modelId="{A186A611-4036-4889-B09A-A7C98C52C62B}" srcId="{037C223A-5C3D-41E2-8C65-D1CE3C8F6BED}" destId="{D0A14A38-8679-4DEC-A0B5-CCEF758817BB}" srcOrd="1" destOrd="0" parTransId="{F335DF39-CD4B-4943-9E6F-87C62EE248B8}" sibTransId="{10BED394-5E9C-4342-9C08-E5EE532C53EC}"/>
    <dgm:cxn modelId="{F6FF1DBF-FAFF-4E2C-9B42-1579E80AD69B}" type="presOf" srcId="{C9305095-2422-4900-90E3-5B0AA681EBB7}" destId="{396A332F-C8BB-44C3-AE1A-C0353B70E21B}" srcOrd="0" destOrd="0" presId="urn:microsoft.com/office/officeart/2005/8/layout/hierarchy1"/>
    <dgm:cxn modelId="{AA623E5C-5C9E-4846-9A03-E951E7BD48CD}" type="presParOf" srcId="{C05E6A0A-80B4-481E-A096-A3C9EC8BA8A1}" destId="{CEB6A68D-664A-4112-8085-6BBBF6A98C8B}" srcOrd="0" destOrd="0" presId="urn:microsoft.com/office/officeart/2005/8/layout/hierarchy1"/>
    <dgm:cxn modelId="{53761302-9C9F-4A91-AEB8-07E23E584A62}" type="presParOf" srcId="{CEB6A68D-664A-4112-8085-6BBBF6A98C8B}" destId="{50C4E2E0-11A7-4420-836B-6E7B5B373E8B}" srcOrd="0" destOrd="0" presId="urn:microsoft.com/office/officeart/2005/8/layout/hierarchy1"/>
    <dgm:cxn modelId="{36C9D263-1915-4FF7-80AD-3F4636401CA6}" type="presParOf" srcId="{50C4E2E0-11A7-4420-836B-6E7B5B373E8B}" destId="{79917DF4-26DB-47CB-8DE2-8B21807E32DF}" srcOrd="0" destOrd="0" presId="urn:microsoft.com/office/officeart/2005/8/layout/hierarchy1"/>
    <dgm:cxn modelId="{75E0D0B4-3BAE-454D-9331-5841B80EAF1F}" type="presParOf" srcId="{50C4E2E0-11A7-4420-836B-6E7B5B373E8B}" destId="{396A332F-C8BB-44C3-AE1A-C0353B70E21B}" srcOrd="1" destOrd="0" presId="urn:microsoft.com/office/officeart/2005/8/layout/hierarchy1"/>
    <dgm:cxn modelId="{7CFA64FC-13A2-4145-9EDB-AA4BC4CB1470}" type="presParOf" srcId="{CEB6A68D-664A-4112-8085-6BBBF6A98C8B}" destId="{98FA198D-00A9-4F50-8F8B-063DA70BC3B5}" srcOrd="1" destOrd="0" presId="urn:microsoft.com/office/officeart/2005/8/layout/hierarchy1"/>
    <dgm:cxn modelId="{F4C636A5-E1B8-4923-A839-773073FB3C7E}" type="presParOf" srcId="{98FA198D-00A9-4F50-8F8B-063DA70BC3B5}" destId="{76645606-3567-428C-ADC1-AF076FF141B3}" srcOrd="0" destOrd="0" presId="urn:microsoft.com/office/officeart/2005/8/layout/hierarchy1"/>
    <dgm:cxn modelId="{C3CF2008-21AF-4807-B1CD-7F9B713DD384}" type="presParOf" srcId="{98FA198D-00A9-4F50-8F8B-063DA70BC3B5}" destId="{3466F03E-5C18-4100-8E2C-A6B7BE2AD05B}" srcOrd="1" destOrd="0" presId="urn:microsoft.com/office/officeart/2005/8/layout/hierarchy1"/>
    <dgm:cxn modelId="{FE38550F-0130-44B4-8578-37F5ED9474E6}" type="presParOf" srcId="{3466F03E-5C18-4100-8E2C-A6B7BE2AD05B}" destId="{AD19741A-07C4-486F-9C11-6AE332EDD7B2}" srcOrd="0" destOrd="0" presId="urn:microsoft.com/office/officeart/2005/8/layout/hierarchy1"/>
    <dgm:cxn modelId="{DF19445E-373F-452D-B475-0A0D728FF76A}" type="presParOf" srcId="{AD19741A-07C4-486F-9C11-6AE332EDD7B2}" destId="{AC82DAF8-1BFA-445A-A2FF-575F06553F20}" srcOrd="0" destOrd="0" presId="urn:microsoft.com/office/officeart/2005/8/layout/hierarchy1"/>
    <dgm:cxn modelId="{410FDC7C-5D4A-4848-B632-CD92A777524E}" type="presParOf" srcId="{AD19741A-07C4-486F-9C11-6AE332EDD7B2}" destId="{CB9530A2-1925-45C1-BEC5-85F0FEB7A071}" srcOrd="1" destOrd="0" presId="urn:microsoft.com/office/officeart/2005/8/layout/hierarchy1"/>
    <dgm:cxn modelId="{74B08593-5E27-44C6-A333-C4A3CAE8371D}" type="presParOf" srcId="{3466F03E-5C18-4100-8E2C-A6B7BE2AD05B}" destId="{2735B835-8F0E-4177-A2ED-8656F6EE076B}" srcOrd="1" destOrd="0" presId="urn:microsoft.com/office/officeart/2005/8/layout/hierarchy1"/>
    <dgm:cxn modelId="{66B883CB-006B-4C80-8981-5CCF552669F9}" type="presParOf" srcId="{2735B835-8F0E-4177-A2ED-8656F6EE076B}" destId="{005550B3-0208-479A-BBE9-1C05888CEC9D}" srcOrd="0" destOrd="0" presId="urn:microsoft.com/office/officeart/2005/8/layout/hierarchy1"/>
    <dgm:cxn modelId="{3FF634C2-1722-46C6-AEEC-05AE177A8B50}" type="presParOf" srcId="{2735B835-8F0E-4177-A2ED-8656F6EE076B}" destId="{7B75CC50-E71A-4E6D-9A53-36CD28D765D3}" srcOrd="1" destOrd="0" presId="urn:microsoft.com/office/officeart/2005/8/layout/hierarchy1"/>
    <dgm:cxn modelId="{4F77985D-7D14-4128-932A-08B6C2FA463E}" type="presParOf" srcId="{7B75CC50-E71A-4E6D-9A53-36CD28D765D3}" destId="{9481F636-BC57-48E6-8683-252BFCC2133B}" srcOrd="0" destOrd="0" presId="urn:microsoft.com/office/officeart/2005/8/layout/hierarchy1"/>
    <dgm:cxn modelId="{7FD6DB22-CF22-405F-809F-9CBAB1D0C06C}" type="presParOf" srcId="{9481F636-BC57-48E6-8683-252BFCC2133B}" destId="{0F8B6114-98A4-47E4-81D6-04073BB467E1}" srcOrd="0" destOrd="0" presId="urn:microsoft.com/office/officeart/2005/8/layout/hierarchy1"/>
    <dgm:cxn modelId="{F83AF266-D743-431A-A06D-FA82D59C6FCB}" type="presParOf" srcId="{9481F636-BC57-48E6-8683-252BFCC2133B}" destId="{609239C0-5A74-430D-AFA9-04C146D985FC}" srcOrd="1" destOrd="0" presId="urn:microsoft.com/office/officeart/2005/8/layout/hierarchy1"/>
    <dgm:cxn modelId="{04A77965-4443-4A77-8F47-C4F2C14B9AA8}" type="presParOf" srcId="{7B75CC50-E71A-4E6D-9A53-36CD28D765D3}" destId="{67AE5559-7005-42AD-8AD6-DB7BEF0B6023}" srcOrd="1" destOrd="0" presId="urn:microsoft.com/office/officeart/2005/8/layout/hierarchy1"/>
    <dgm:cxn modelId="{9E6D4011-F04E-4CCB-B010-1A0EFCDCF322}" type="presParOf" srcId="{2735B835-8F0E-4177-A2ED-8656F6EE076B}" destId="{2185924F-48E8-4713-B23A-556984D12398}" srcOrd="2" destOrd="0" presId="urn:microsoft.com/office/officeart/2005/8/layout/hierarchy1"/>
    <dgm:cxn modelId="{E301365A-69DF-4B7B-ADF4-00C27EFE9726}" type="presParOf" srcId="{2735B835-8F0E-4177-A2ED-8656F6EE076B}" destId="{88875EC8-C5A7-4BF2-AF7E-67A644C440EB}" srcOrd="3" destOrd="0" presId="urn:microsoft.com/office/officeart/2005/8/layout/hierarchy1"/>
    <dgm:cxn modelId="{EF2F1004-EF5A-48C6-9B7D-A29B3268E91C}" type="presParOf" srcId="{88875EC8-C5A7-4BF2-AF7E-67A644C440EB}" destId="{6CE76028-8580-40CC-8CB3-2A550A2A3FED}" srcOrd="0" destOrd="0" presId="urn:microsoft.com/office/officeart/2005/8/layout/hierarchy1"/>
    <dgm:cxn modelId="{0B9592B9-AD39-4E5F-AD6E-959299C18015}" type="presParOf" srcId="{6CE76028-8580-40CC-8CB3-2A550A2A3FED}" destId="{4F399F20-4070-426D-BC64-DA85353E38B2}" srcOrd="0" destOrd="0" presId="urn:microsoft.com/office/officeart/2005/8/layout/hierarchy1"/>
    <dgm:cxn modelId="{BBF856DD-755C-4BD8-8DF7-24828DAFB1AD}" type="presParOf" srcId="{6CE76028-8580-40CC-8CB3-2A550A2A3FED}" destId="{8165CE45-74FA-4454-A283-B2BA3E79CA9A}" srcOrd="1" destOrd="0" presId="urn:microsoft.com/office/officeart/2005/8/layout/hierarchy1"/>
    <dgm:cxn modelId="{B8A42B7E-06A1-4A2C-B488-DEF436491579}" type="presParOf" srcId="{88875EC8-C5A7-4BF2-AF7E-67A644C440EB}" destId="{06FCB1A3-9D4F-4EDA-8365-04DBB13C599E}" srcOrd="1" destOrd="0" presId="urn:microsoft.com/office/officeart/2005/8/layout/hierarchy1"/>
    <dgm:cxn modelId="{6D446019-5A3B-472D-BC75-93C841D27F29}" type="presParOf" srcId="{98FA198D-00A9-4F50-8F8B-063DA70BC3B5}" destId="{52C41E0D-B357-491D-902E-B04C92AFEB4D}" srcOrd="2" destOrd="0" presId="urn:microsoft.com/office/officeart/2005/8/layout/hierarchy1"/>
    <dgm:cxn modelId="{B675255C-DE10-45B4-AECD-EC2C7A777A9C}" type="presParOf" srcId="{98FA198D-00A9-4F50-8F8B-063DA70BC3B5}" destId="{E95ED925-75CA-4F4D-BCAC-5D11191FDCF0}" srcOrd="3" destOrd="0" presId="urn:microsoft.com/office/officeart/2005/8/layout/hierarchy1"/>
    <dgm:cxn modelId="{50025297-DFDD-4A5C-BE78-5A44094EADDD}" type="presParOf" srcId="{E95ED925-75CA-4F4D-BCAC-5D11191FDCF0}" destId="{B9C868CE-FAAA-4353-8577-F79850572C3E}" srcOrd="0" destOrd="0" presId="urn:microsoft.com/office/officeart/2005/8/layout/hierarchy1"/>
    <dgm:cxn modelId="{6D953D5D-110A-4071-948B-4DB3562A98A5}" type="presParOf" srcId="{B9C868CE-FAAA-4353-8577-F79850572C3E}" destId="{271F82F8-CC48-4E8C-BE42-7964D7900F1D}" srcOrd="0" destOrd="0" presId="urn:microsoft.com/office/officeart/2005/8/layout/hierarchy1"/>
    <dgm:cxn modelId="{0653CEA8-3BFD-40C8-89C2-035145771CFC}" type="presParOf" srcId="{B9C868CE-FAAA-4353-8577-F79850572C3E}" destId="{E9F5B4B9-1CA4-4E8B-A8EF-6CADD0012894}" srcOrd="1" destOrd="0" presId="urn:microsoft.com/office/officeart/2005/8/layout/hierarchy1"/>
    <dgm:cxn modelId="{13291042-2CCF-4EAA-9B9A-BC655CCAEEFB}" type="presParOf" srcId="{E95ED925-75CA-4F4D-BCAC-5D11191FDCF0}" destId="{3DB61A97-BFB8-4265-BC4D-693E17A27EBC}" srcOrd="1" destOrd="0" presId="urn:microsoft.com/office/officeart/2005/8/layout/hierarchy1"/>
    <dgm:cxn modelId="{A1F694EB-A61B-4C08-A6E6-0F5B07C800B0}" type="presParOf" srcId="{3DB61A97-BFB8-4265-BC4D-693E17A27EBC}" destId="{B718A1F4-27D9-478E-8504-F5FD228FF20E}" srcOrd="0" destOrd="0" presId="urn:microsoft.com/office/officeart/2005/8/layout/hierarchy1"/>
    <dgm:cxn modelId="{943DAD91-45BF-4778-BC09-5AACBCAB5B84}" type="presParOf" srcId="{3DB61A97-BFB8-4265-BC4D-693E17A27EBC}" destId="{11487EFC-0238-4213-B317-7D76227615F3}" srcOrd="1" destOrd="0" presId="urn:microsoft.com/office/officeart/2005/8/layout/hierarchy1"/>
    <dgm:cxn modelId="{2A7B5E0D-DEE3-44EA-9C30-98EADFA4619B}" type="presParOf" srcId="{11487EFC-0238-4213-B317-7D76227615F3}" destId="{E7C2F247-04C5-4DEF-B743-550E44394FFF}" srcOrd="0" destOrd="0" presId="urn:microsoft.com/office/officeart/2005/8/layout/hierarchy1"/>
    <dgm:cxn modelId="{E4F2EC41-70AD-4A60-BE22-AC7DF02B696E}" type="presParOf" srcId="{E7C2F247-04C5-4DEF-B743-550E44394FFF}" destId="{42BE90D8-D296-492B-9456-BCE99B46D647}" srcOrd="0" destOrd="0" presId="urn:microsoft.com/office/officeart/2005/8/layout/hierarchy1"/>
    <dgm:cxn modelId="{24C87BCA-433D-4709-92B8-522FFB84B9BA}" type="presParOf" srcId="{E7C2F247-04C5-4DEF-B743-550E44394FFF}" destId="{30A436B8-C38F-4521-93B9-C36C98F89A77}" srcOrd="1" destOrd="0" presId="urn:microsoft.com/office/officeart/2005/8/layout/hierarchy1"/>
    <dgm:cxn modelId="{6D95F7AC-4300-444C-BA17-AD8C0E6027BA}" type="presParOf" srcId="{11487EFC-0238-4213-B317-7D76227615F3}" destId="{0A5E576D-833D-41AD-92D7-A3198A98E152}" srcOrd="1" destOrd="0" presId="urn:microsoft.com/office/officeart/2005/8/layout/hierarchy1"/>
    <dgm:cxn modelId="{F6779F2A-84FD-4406-BBC0-187A218FA1A4}" type="presParOf" srcId="{3DB61A97-BFB8-4265-BC4D-693E17A27EBC}" destId="{760BEF32-6E7C-4784-9628-4C2D093EA661}" srcOrd="2" destOrd="0" presId="urn:microsoft.com/office/officeart/2005/8/layout/hierarchy1"/>
    <dgm:cxn modelId="{1C301D92-AA40-43B2-9908-638A2396E5BD}" type="presParOf" srcId="{3DB61A97-BFB8-4265-BC4D-693E17A27EBC}" destId="{FB98259D-62F3-40A9-9954-626167E88A5E}" srcOrd="3" destOrd="0" presId="urn:microsoft.com/office/officeart/2005/8/layout/hierarchy1"/>
    <dgm:cxn modelId="{91667105-8E3B-426E-9C94-CE05AE827CB7}" type="presParOf" srcId="{FB98259D-62F3-40A9-9954-626167E88A5E}" destId="{97E38AAE-4154-4ECA-9D72-697A3C7CEAD8}" srcOrd="0" destOrd="0" presId="urn:microsoft.com/office/officeart/2005/8/layout/hierarchy1"/>
    <dgm:cxn modelId="{8CAA9260-06E6-4C41-A7F9-5858ECA80BA3}" type="presParOf" srcId="{97E38AAE-4154-4ECA-9D72-697A3C7CEAD8}" destId="{56CAF6FF-12BD-4665-A7C8-4CE978F629B7}" srcOrd="0" destOrd="0" presId="urn:microsoft.com/office/officeart/2005/8/layout/hierarchy1"/>
    <dgm:cxn modelId="{7EE3961B-565D-48E4-AEAF-198B57BE3AA1}" type="presParOf" srcId="{97E38AAE-4154-4ECA-9D72-697A3C7CEAD8}" destId="{31DF0DD8-33F8-489F-A978-05F6EB54D632}" srcOrd="1" destOrd="0" presId="urn:microsoft.com/office/officeart/2005/8/layout/hierarchy1"/>
    <dgm:cxn modelId="{4E72BADA-5804-4871-A5A1-4F2F27007B13}" type="presParOf" srcId="{FB98259D-62F3-40A9-9954-626167E88A5E}" destId="{37A03AA9-2650-4476-A02A-2752DD5122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BAD53E-12A2-4710-B566-4DFFFEC856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8CA196-7B2C-454D-9D40-37211A5ED66A}">
      <dgm:prSet phldrT="[Text]"/>
      <dgm:spPr/>
      <dgm:t>
        <a:bodyPr/>
        <a:lstStyle/>
        <a:p>
          <a:r>
            <a:rPr lang="en-US" dirty="0" smtClean="0"/>
            <a:t>Place an order</a:t>
          </a:r>
          <a:endParaRPr lang="en-US" dirty="0"/>
        </a:p>
      </dgm:t>
    </dgm:pt>
    <dgm:pt modelId="{F54A223D-A932-4866-8441-574D61EC1656}" type="parTrans" cxnId="{0A768D12-0A96-4332-A1E7-E365DEBA326B}">
      <dgm:prSet/>
      <dgm:spPr/>
      <dgm:t>
        <a:bodyPr/>
        <a:lstStyle/>
        <a:p>
          <a:endParaRPr lang="en-US"/>
        </a:p>
      </dgm:t>
    </dgm:pt>
    <dgm:pt modelId="{46007BA3-78CA-404C-99A0-90720807EC79}" type="sibTrans" cxnId="{0A768D12-0A96-4332-A1E7-E365DEBA326B}">
      <dgm:prSet/>
      <dgm:spPr/>
      <dgm:t>
        <a:bodyPr/>
        <a:lstStyle/>
        <a:p>
          <a:endParaRPr lang="en-US"/>
        </a:p>
      </dgm:t>
    </dgm:pt>
    <dgm:pt modelId="{B3CB2982-FF57-4711-A098-275BA2D2620D}" type="pres">
      <dgm:prSet presAssocID="{F1BAD53E-12A2-4710-B566-4DFFFEC856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E905FE-1C0F-4638-8DC9-1EA8AE55402C}" type="pres">
      <dgm:prSet presAssocID="{5C8CA196-7B2C-454D-9D40-37211A5ED66A}" presName="hierRoot1" presStyleCnt="0"/>
      <dgm:spPr/>
    </dgm:pt>
    <dgm:pt modelId="{3F9EE4C3-33B4-4F55-8725-19E5A7744CEC}" type="pres">
      <dgm:prSet presAssocID="{5C8CA196-7B2C-454D-9D40-37211A5ED66A}" presName="composite" presStyleCnt="0"/>
      <dgm:spPr/>
    </dgm:pt>
    <dgm:pt modelId="{C9482861-DAFA-410B-A174-786745571B12}" type="pres">
      <dgm:prSet presAssocID="{5C8CA196-7B2C-454D-9D40-37211A5ED66A}" presName="background" presStyleLbl="node0" presStyleIdx="0" presStyleCnt="1"/>
      <dgm:spPr/>
    </dgm:pt>
    <dgm:pt modelId="{C12164F0-0345-4734-AE93-2D490FD1BC5A}" type="pres">
      <dgm:prSet presAssocID="{5C8CA196-7B2C-454D-9D40-37211A5ED66A}" presName="text" presStyleLbl="fgAcc0" presStyleIdx="0" presStyleCnt="1" custScaleX="47090" custScaleY="27897" custLinFactNeighborX="-529" custLinFactNeighborY="5123">
        <dgm:presLayoutVars>
          <dgm:chPref val="3"/>
        </dgm:presLayoutVars>
      </dgm:prSet>
      <dgm:spPr/>
    </dgm:pt>
    <dgm:pt modelId="{64A13D9B-707A-4487-8CA4-7863F38D09EF}" type="pres">
      <dgm:prSet presAssocID="{5C8CA196-7B2C-454D-9D40-37211A5ED66A}" presName="hierChild2" presStyleCnt="0"/>
      <dgm:spPr/>
    </dgm:pt>
  </dgm:ptLst>
  <dgm:cxnLst>
    <dgm:cxn modelId="{CB82860E-EB1A-4519-B31B-B5076E17AEEE}" type="presOf" srcId="{F1BAD53E-12A2-4710-B566-4DFFFEC85619}" destId="{B3CB2982-FF57-4711-A098-275BA2D2620D}" srcOrd="0" destOrd="0" presId="urn:microsoft.com/office/officeart/2005/8/layout/hierarchy1"/>
    <dgm:cxn modelId="{0E816671-9CE5-45C0-8608-7F4D0E2C3093}" type="presOf" srcId="{5C8CA196-7B2C-454D-9D40-37211A5ED66A}" destId="{C12164F0-0345-4734-AE93-2D490FD1BC5A}" srcOrd="0" destOrd="0" presId="urn:microsoft.com/office/officeart/2005/8/layout/hierarchy1"/>
    <dgm:cxn modelId="{0A768D12-0A96-4332-A1E7-E365DEBA326B}" srcId="{F1BAD53E-12A2-4710-B566-4DFFFEC85619}" destId="{5C8CA196-7B2C-454D-9D40-37211A5ED66A}" srcOrd="0" destOrd="0" parTransId="{F54A223D-A932-4866-8441-574D61EC1656}" sibTransId="{46007BA3-78CA-404C-99A0-90720807EC79}"/>
    <dgm:cxn modelId="{9BDB37E1-8851-4AB2-B622-D568B5F411AF}" type="presParOf" srcId="{B3CB2982-FF57-4711-A098-275BA2D2620D}" destId="{F6E905FE-1C0F-4638-8DC9-1EA8AE55402C}" srcOrd="0" destOrd="0" presId="urn:microsoft.com/office/officeart/2005/8/layout/hierarchy1"/>
    <dgm:cxn modelId="{14100B3B-640E-4FC2-880E-5A04759A8080}" type="presParOf" srcId="{F6E905FE-1C0F-4638-8DC9-1EA8AE55402C}" destId="{3F9EE4C3-33B4-4F55-8725-19E5A7744CEC}" srcOrd="0" destOrd="0" presId="urn:microsoft.com/office/officeart/2005/8/layout/hierarchy1"/>
    <dgm:cxn modelId="{58AEED8D-0C69-448D-BD48-8ACC6C2C9080}" type="presParOf" srcId="{3F9EE4C3-33B4-4F55-8725-19E5A7744CEC}" destId="{C9482861-DAFA-410B-A174-786745571B12}" srcOrd="0" destOrd="0" presId="urn:microsoft.com/office/officeart/2005/8/layout/hierarchy1"/>
    <dgm:cxn modelId="{93320C7D-159A-48A8-9F45-ABEC9DF16D86}" type="presParOf" srcId="{3F9EE4C3-33B4-4F55-8725-19E5A7744CEC}" destId="{C12164F0-0345-4734-AE93-2D490FD1BC5A}" srcOrd="1" destOrd="0" presId="urn:microsoft.com/office/officeart/2005/8/layout/hierarchy1"/>
    <dgm:cxn modelId="{6654185D-DEA8-4C8D-98E4-BC720F861B01}" type="presParOf" srcId="{F6E905FE-1C0F-4638-8DC9-1EA8AE55402C}" destId="{64A13D9B-707A-4487-8CA4-7863F38D09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60B2-D399-4BB3-8B8D-3AC302FA11F6}">
      <dsp:nvSpPr>
        <dsp:cNvPr id="0" name=""/>
        <dsp:cNvSpPr/>
      </dsp:nvSpPr>
      <dsp:spPr>
        <a:xfrm rot="5400000">
          <a:off x="-180632" y="180632"/>
          <a:ext cx="1204218" cy="842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Fun ‘N’ Food</a:t>
          </a:r>
          <a:endParaRPr lang="en-US" sz="1100" kern="1200" dirty="0"/>
        </a:p>
      </dsp:txBody>
      <dsp:txXfrm rot="-5400000">
        <a:off x="1" y="421475"/>
        <a:ext cx="842952" cy="361266"/>
      </dsp:txXfrm>
    </dsp:sp>
    <dsp:sp modelId="{EE3CB4A3-04FC-4FAA-B7EA-65A6279A33A1}">
      <dsp:nvSpPr>
        <dsp:cNvPr id="0" name=""/>
        <dsp:cNvSpPr/>
      </dsp:nvSpPr>
      <dsp:spPr>
        <a:xfrm rot="5400000">
          <a:off x="3378477" y="-2535524"/>
          <a:ext cx="782741" cy="58537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Big name in the hospitality and business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Very successful independent chain of restaurants </a:t>
          </a:r>
          <a:endParaRPr lang="en-US" sz="1500" kern="1200" dirty="0"/>
        </a:p>
      </dsp:txBody>
      <dsp:txXfrm rot="-5400000">
        <a:off x="842952" y="38211"/>
        <a:ext cx="5815581" cy="706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60B2-D399-4BB3-8B8D-3AC302FA11F6}">
      <dsp:nvSpPr>
        <dsp:cNvPr id="0" name=""/>
        <dsp:cNvSpPr/>
      </dsp:nvSpPr>
      <dsp:spPr>
        <a:xfrm rot="5400000">
          <a:off x="-180632" y="180632"/>
          <a:ext cx="1204218" cy="842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Tunga</a:t>
          </a:r>
          <a:endParaRPr lang="en-US" sz="1600" kern="1200" dirty="0"/>
        </a:p>
      </dsp:txBody>
      <dsp:txXfrm rot="-5400000">
        <a:off x="1" y="421475"/>
        <a:ext cx="842952" cy="361266"/>
      </dsp:txXfrm>
    </dsp:sp>
    <dsp:sp modelId="{EE3CB4A3-04FC-4FAA-B7EA-65A6279A33A1}">
      <dsp:nvSpPr>
        <dsp:cNvPr id="0" name=""/>
        <dsp:cNvSpPr/>
      </dsp:nvSpPr>
      <dsp:spPr>
        <a:xfrm rot="5400000">
          <a:off x="3378477" y="-2535524"/>
          <a:ext cx="782741" cy="58537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Fully-equipped, private meeting rooms, and regal banquet halls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Popular among school &amp; college students for range of bakery &amp; fast food products</a:t>
          </a:r>
          <a:endParaRPr lang="en-US" sz="1100" kern="1200" dirty="0"/>
        </a:p>
      </dsp:txBody>
      <dsp:txXfrm rot="-5400000">
        <a:off x="842952" y="38211"/>
        <a:ext cx="5815581" cy="706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460B2-D399-4BB3-8B8D-3AC302FA11F6}">
      <dsp:nvSpPr>
        <dsp:cNvPr id="0" name=""/>
        <dsp:cNvSpPr/>
      </dsp:nvSpPr>
      <dsp:spPr>
        <a:xfrm rot="5400000">
          <a:off x="-180632" y="180632"/>
          <a:ext cx="1204218" cy="842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But</a:t>
          </a:r>
          <a:endParaRPr lang="en-US" sz="1600" kern="1200" dirty="0"/>
        </a:p>
      </dsp:txBody>
      <dsp:txXfrm rot="-5400000">
        <a:off x="1" y="421475"/>
        <a:ext cx="842952" cy="361266"/>
      </dsp:txXfrm>
    </dsp:sp>
    <dsp:sp modelId="{EE3CB4A3-04FC-4FAA-B7EA-65A6279A33A1}">
      <dsp:nvSpPr>
        <dsp:cNvPr id="0" name=""/>
        <dsp:cNvSpPr/>
      </dsp:nvSpPr>
      <dsp:spPr>
        <a:xfrm rot="5400000">
          <a:off x="3378477" y="-2535524"/>
          <a:ext cx="782741" cy="58537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To reach out to its customers via online services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Need a website</a:t>
          </a:r>
          <a:endParaRPr lang="en-US" sz="1500" kern="1200"/>
        </a:p>
      </dsp:txBody>
      <dsp:txXfrm rot="-5400000">
        <a:off x="842952" y="38211"/>
        <a:ext cx="5815581" cy="706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2604A-8FE2-4ADF-98A4-08FA6B74EFC8}">
      <dsp:nvSpPr>
        <dsp:cNvPr id="0" name=""/>
        <dsp:cNvSpPr/>
      </dsp:nvSpPr>
      <dsp:spPr>
        <a:xfrm>
          <a:off x="5251490" y="648084"/>
          <a:ext cx="2510881" cy="3349955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Appropriate look and feel suitable</a:t>
          </a:r>
        </a:p>
        <a:p>
          <a:pPr lvl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Develop in Java</a:t>
          </a:r>
          <a:endParaRPr lang="en-US" sz="1500" kern="1200" dirty="0">
            <a:solidFill>
              <a:srgbClr val="002060"/>
            </a:solidFill>
            <a:latin typeface=".VnClarendon" panose="020B7200000000000000" pitchFamily="34" charset="0"/>
          </a:endParaRPr>
        </a:p>
      </dsp:txBody>
      <dsp:txXfrm>
        <a:off x="5570153" y="648084"/>
        <a:ext cx="2192219" cy="3349955"/>
      </dsp:txXfrm>
    </dsp:sp>
    <dsp:sp modelId="{3E38CD9B-DB9D-4D7D-8210-51976A330292}">
      <dsp:nvSpPr>
        <dsp:cNvPr id="0" name=""/>
        <dsp:cNvSpPr/>
      </dsp:nvSpPr>
      <dsp:spPr>
        <a:xfrm>
          <a:off x="5251490" y="0"/>
          <a:ext cx="2510881" cy="715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 specifications </a:t>
          </a:r>
          <a:endParaRPr lang="en-US" sz="1400" kern="1200" dirty="0"/>
        </a:p>
      </dsp:txBody>
      <dsp:txXfrm>
        <a:off x="5251490" y="0"/>
        <a:ext cx="2510881" cy="715264"/>
      </dsp:txXfrm>
    </dsp:sp>
    <dsp:sp modelId="{F6CFB409-F11C-4312-9ECC-3940D55172CD}">
      <dsp:nvSpPr>
        <dsp:cNvPr id="0" name=""/>
        <dsp:cNvSpPr/>
      </dsp:nvSpPr>
      <dsp:spPr>
        <a:xfrm>
          <a:off x="2663893" y="714044"/>
          <a:ext cx="2604374" cy="311099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Valid for 24hrs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Accept the customers order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Record the customer’s info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Provide the menu list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Display the list items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Give a token number</a:t>
          </a:r>
          <a:endParaRPr lang="en-US" sz="1400" kern="1200" dirty="0">
            <a:solidFill>
              <a:srgbClr val="002060"/>
            </a:solidFill>
            <a:latin typeface=".VnClarendon" panose="020B7200000000000000" pitchFamily="34" charset="0"/>
          </a:endParaRPr>
        </a:p>
      </dsp:txBody>
      <dsp:txXfrm>
        <a:off x="2994421" y="714044"/>
        <a:ext cx="2273846" cy="3110992"/>
      </dsp:txXfrm>
    </dsp:sp>
    <dsp:sp modelId="{C7A260B4-23F4-4B0C-9F6B-B3B5A3491A5C}">
      <dsp:nvSpPr>
        <dsp:cNvPr id="0" name=""/>
        <dsp:cNvSpPr/>
      </dsp:nvSpPr>
      <dsp:spPr>
        <a:xfrm>
          <a:off x="2663893" y="115823"/>
          <a:ext cx="2604374" cy="59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Online order for food</a:t>
          </a:r>
          <a:endParaRPr lang="en-US" sz="1300" kern="1200" dirty="0"/>
        </a:p>
      </dsp:txBody>
      <dsp:txXfrm>
        <a:off x="2663893" y="115823"/>
        <a:ext cx="2604374" cy="598220"/>
      </dsp:txXfrm>
    </dsp:sp>
    <dsp:sp modelId="{92EE6997-830A-4765-9338-BAC1B2654DC7}">
      <dsp:nvSpPr>
        <dsp:cNvPr id="0" name=""/>
        <dsp:cNvSpPr/>
      </dsp:nvSpPr>
      <dsp:spPr>
        <a:xfrm>
          <a:off x="63845" y="699313"/>
          <a:ext cx="2629006" cy="290108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Provide the list of tables available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Mention the number of guests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Accept the booking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Done 6hrs in advance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Up to one month in advance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  <a:latin typeface=".VnClarendon" panose="020B7200000000000000" pitchFamily="34" charset="0"/>
            </a:rPr>
            <a:t>- Give a token number</a:t>
          </a:r>
          <a:endParaRPr lang="en-US" sz="1300" kern="1200" dirty="0">
            <a:solidFill>
              <a:srgbClr val="002060"/>
            </a:solidFill>
            <a:latin typeface=".VnClarendon" panose="020B7200000000000000" pitchFamily="34" charset="0"/>
          </a:endParaRPr>
        </a:p>
      </dsp:txBody>
      <dsp:txXfrm>
        <a:off x="397499" y="699313"/>
        <a:ext cx="2295352" cy="2901085"/>
      </dsp:txXfrm>
    </dsp:sp>
    <dsp:sp modelId="{85474F57-2FE9-4B70-8563-DECFF63A28B5}">
      <dsp:nvSpPr>
        <dsp:cNvPr id="0" name=""/>
        <dsp:cNvSpPr/>
      </dsp:nvSpPr>
      <dsp:spPr>
        <a:xfrm>
          <a:off x="64508" y="232849"/>
          <a:ext cx="2623127" cy="4836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Online table reservation</a:t>
          </a:r>
          <a:endParaRPr lang="en-US" sz="1300" kern="1200" dirty="0"/>
        </a:p>
      </dsp:txBody>
      <dsp:txXfrm>
        <a:off x="64508" y="232849"/>
        <a:ext cx="2623127" cy="4836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BEF32-6E7C-4784-9628-4C2D093EA661}">
      <dsp:nvSpPr>
        <dsp:cNvPr id="0" name=""/>
        <dsp:cNvSpPr/>
      </dsp:nvSpPr>
      <dsp:spPr>
        <a:xfrm>
          <a:off x="4540058" y="1513213"/>
          <a:ext cx="726876" cy="34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39"/>
              </a:lnTo>
              <a:lnTo>
                <a:pt x="726876" y="235739"/>
              </a:lnTo>
              <a:lnTo>
                <a:pt x="726876" y="345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8A1F4-27D9-478E-8504-F5FD228FF20E}">
      <dsp:nvSpPr>
        <dsp:cNvPr id="0" name=""/>
        <dsp:cNvSpPr/>
      </dsp:nvSpPr>
      <dsp:spPr>
        <a:xfrm>
          <a:off x="3711354" y="1513213"/>
          <a:ext cx="828704" cy="345927"/>
        </a:xfrm>
        <a:custGeom>
          <a:avLst/>
          <a:gdLst/>
          <a:ahLst/>
          <a:cxnLst/>
          <a:rect l="0" t="0" r="0" b="0"/>
          <a:pathLst>
            <a:path>
              <a:moveTo>
                <a:pt x="828704" y="0"/>
              </a:moveTo>
              <a:lnTo>
                <a:pt x="828704" y="235739"/>
              </a:lnTo>
              <a:lnTo>
                <a:pt x="0" y="235739"/>
              </a:lnTo>
              <a:lnTo>
                <a:pt x="0" y="345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41E0D-B357-491D-902E-B04C92AFEB4D}">
      <dsp:nvSpPr>
        <dsp:cNvPr id="0" name=""/>
        <dsp:cNvSpPr/>
      </dsp:nvSpPr>
      <dsp:spPr>
        <a:xfrm>
          <a:off x="2830083" y="733749"/>
          <a:ext cx="1709975" cy="34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39"/>
              </a:lnTo>
              <a:lnTo>
                <a:pt x="1709975" y="235739"/>
              </a:lnTo>
              <a:lnTo>
                <a:pt x="1709975" y="3459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5924F-48E8-4713-B23A-556984D12398}">
      <dsp:nvSpPr>
        <dsp:cNvPr id="0" name=""/>
        <dsp:cNvSpPr/>
      </dsp:nvSpPr>
      <dsp:spPr>
        <a:xfrm>
          <a:off x="1426339" y="1513213"/>
          <a:ext cx="726876" cy="34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39"/>
              </a:lnTo>
              <a:lnTo>
                <a:pt x="726876" y="235739"/>
              </a:lnTo>
              <a:lnTo>
                <a:pt x="726876" y="345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50B3-0208-479A-BBE9-1C05888CEC9D}">
      <dsp:nvSpPr>
        <dsp:cNvPr id="0" name=""/>
        <dsp:cNvSpPr/>
      </dsp:nvSpPr>
      <dsp:spPr>
        <a:xfrm>
          <a:off x="595078" y="1513213"/>
          <a:ext cx="831261" cy="345927"/>
        </a:xfrm>
        <a:custGeom>
          <a:avLst/>
          <a:gdLst/>
          <a:ahLst/>
          <a:cxnLst/>
          <a:rect l="0" t="0" r="0" b="0"/>
          <a:pathLst>
            <a:path>
              <a:moveTo>
                <a:pt x="831261" y="0"/>
              </a:moveTo>
              <a:lnTo>
                <a:pt x="831261" y="235739"/>
              </a:lnTo>
              <a:lnTo>
                <a:pt x="0" y="235739"/>
              </a:lnTo>
              <a:lnTo>
                <a:pt x="0" y="3459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45606-3567-428C-ADC1-AF076FF141B3}">
      <dsp:nvSpPr>
        <dsp:cNvPr id="0" name=""/>
        <dsp:cNvSpPr/>
      </dsp:nvSpPr>
      <dsp:spPr>
        <a:xfrm>
          <a:off x="1426339" y="733749"/>
          <a:ext cx="1403743" cy="345927"/>
        </a:xfrm>
        <a:custGeom>
          <a:avLst/>
          <a:gdLst/>
          <a:ahLst/>
          <a:cxnLst/>
          <a:rect l="0" t="0" r="0" b="0"/>
          <a:pathLst>
            <a:path>
              <a:moveTo>
                <a:pt x="1403743" y="0"/>
              </a:moveTo>
              <a:lnTo>
                <a:pt x="1403743" y="235739"/>
              </a:lnTo>
              <a:lnTo>
                <a:pt x="0" y="235739"/>
              </a:lnTo>
              <a:lnTo>
                <a:pt x="0" y="3459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17DF4-26DB-47CB-8DE2-8B21807E32DF}">
      <dsp:nvSpPr>
        <dsp:cNvPr id="0" name=""/>
        <dsp:cNvSpPr/>
      </dsp:nvSpPr>
      <dsp:spPr>
        <a:xfrm>
          <a:off x="2235365" y="355620"/>
          <a:ext cx="1189434" cy="378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A332F-C8BB-44C3-AE1A-C0353B70E21B}">
      <dsp:nvSpPr>
        <dsp:cNvPr id="0" name=""/>
        <dsp:cNvSpPr/>
      </dsp:nvSpPr>
      <dsp:spPr>
        <a:xfrm>
          <a:off x="2367525" y="481172"/>
          <a:ext cx="1189434" cy="378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interface</a:t>
          </a:r>
          <a:endParaRPr lang="en-US" sz="1200" kern="1200" dirty="0"/>
        </a:p>
      </dsp:txBody>
      <dsp:txXfrm>
        <a:off x="2378600" y="492247"/>
        <a:ext cx="1167284" cy="355978"/>
      </dsp:txXfrm>
    </dsp:sp>
    <dsp:sp modelId="{AC82DAF8-1BFA-445A-A2FF-575F06553F20}">
      <dsp:nvSpPr>
        <dsp:cNvPr id="0" name=""/>
        <dsp:cNvSpPr/>
      </dsp:nvSpPr>
      <dsp:spPr>
        <a:xfrm>
          <a:off x="525390" y="1079676"/>
          <a:ext cx="1801897" cy="43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530A2-1925-45C1-BEC5-85F0FEB7A071}">
      <dsp:nvSpPr>
        <dsp:cNvPr id="0" name=""/>
        <dsp:cNvSpPr/>
      </dsp:nvSpPr>
      <dsp:spPr>
        <a:xfrm>
          <a:off x="657550" y="1205228"/>
          <a:ext cx="1801897" cy="43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 available tables</a:t>
          </a:r>
          <a:endParaRPr lang="en-US" sz="1200" kern="1200" dirty="0"/>
        </a:p>
      </dsp:txBody>
      <dsp:txXfrm>
        <a:off x="670248" y="1217926"/>
        <a:ext cx="1776501" cy="408140"/>
      </dsp:txXfrm>
    </dsp:sp>
    <dsp:sp modelId="{0F8B6114-98A4-47E4-81D6-04073BB467E1}">
      <dsp:nvSpPr>
        <dsp:cNvPr id="0" name=""/>
        <dsp:cNvSpPr/>
      </dsp:nvSpPr>
      <dsp:spPr>
        <a:xfrm>
          <a:off x="361" y="1859140"/>
          <a:ext cx="1189434" cy="433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239C0-5A74-430D-AFA9-04C146D985FC}">
      <dsp:nvSpPr>
        <dsp:cNvPr id="0" name=""/>
        <dsp:cNvSpPr/>
      </dsp:nvSpPr>
      <dsp:spPr>
        <a:xfrm>
          <a:off x="132520" y="1984692"/>
          <a:ext cx="1189434" cy="4335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 list tables</a:t>
          </a:r>
          <a:endParaRPr lang="en-US" sz="1200" kern="1200" dirty="0"/>
        </a:p>
      </dsp:txBody>
      <dsp:txXfrm>
        <a:off x="145218" y="1997390"/>
        <a:ext cx="1164038" cy="408133"/>
      </dsp:txXfrm>
    </dsp:sp>
    <dsp:sp modelId="{4F399F20-4070-426D-BC64-DA85353E38B2}">
      <dsp:nvSpPr>
        <dsp:cNvPr id="0" name=""/>
        <dsp:cNvSpPr/>
      </dsp:nvSpPr>
      <dsp:spPr>
        <a:xfrm>
          <a:off x="1454114" y="1859140"/>
          <a:ext cx="1398203" cy="442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CE45-74FA-4454-A283-B2BA3E79CA9A}">
      <dsp:nvSpPr>
        <dsp:cNvPr id="0" name=""/>
        <dsp:cNvSpPr/>
      </dsp:nvSpPr>
      <dsp:spPr>
        <a:xfrm>
          <a:off x="1586273" y="1984692"/>
          <a:ext cx="1398203" cy="442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Choose a table</a:t>
          </a:r>
          <a:endParaRPr lang="en-US" sz="1200" kern="1200" dirty="0"/>
        </a:p>
      </dsp:txBody>
      <dsp:txXfrm>
        <a:off x="1599221" y="1997640"/>
        <a:ext cx="1372307" cy="416175"/>
      </dsp:txXfrm>
    </dsp:sp>
    <dsp:sp modelId="{271F82F8-CC48-4E8C-BE42-7964D7900F1D}">
      <dsp:nvSpPr>
        <dsp:cNvPr id="0" name=""/>
        <dsp:cNvSpPr/>
      </dsp:nvSpPr>
      <dsp:spPr>
        <a:xfrm>
          <a:off x="3945341" y="1079676"/>
          <a:ext cx="1189434" cy="43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5B4B9-1CA4-4E8B-A8EF-6CADD0012894}">
      <dsp:nvSpPr>
        <dsp:cNvPr id="0" name=""/>
        <dsp:cNvSpPr/>
      </dsp:nvSpPr>
      <dsp:spPr>
        <a:xfrm>
          <a:off x="4077500" y="1205228"/>
          <a:ext cx="1189434" cy="43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 list menu</a:t>
          </a:r>
          <a:endParaRPr lang="en-US" sz="1200" kern="1200" dirty="0"/>
        </a:p>
      </dsp:txBody>
      <dsp:txXfrm>
        <a:off x="4090198" y="1217926"/>
        <a:ext cx="1164038" cy="408140"/>
      </dsp:txXfrm>
    </dsp:sp>
    <dsp:sp modelId="{42BE90D8-D296-492B-9456-BCE99B46D647}">
      <dsp:nvSpPr>
        <dsp:cNvPr id="0" name=""/>
        <dsp:cNvSpPr/>
      </dsp:nvSpPr>
      <dsp:spPr>
        <a:xfrm>
          <a:off x="3116636" y="1859140"/>
          <a:ext cx="1189434" cy="455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436B8-C38F-4521-93B9-C36C98F89A77}">
      <dsp:nvSpPr>
        <dsp:cNvPr id="0" name=""/>
        <dsp:cNvSpPr/>
      </dsp:nvSpPr>
      <dsp:spPr>
        <a:xfrm>
          <a:off x="3248796" y="1984692"/>
          <a:ext cx="1189434" cy="455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 list foods</a:t>
          </a:r>
          <a:endParaRPr lang="en-US" sz="1200" kern="1200" dirty="0"/>
        </a:p>
      </dsp:txBody>
      <dsp:txXfrm>
        <a:off x="3262132" y="1998028"/>
        <a:ext cx="1162762" cy="428647"/>
      </dsp:txXfrm>
    </dsp:sp>
    <dsp:sp modelId="{56CAF6FF-12BD-4665-A7C8-4CE978F629B7}">
      <dsp:nvSpPr>
        <dsp:cNvPr id="0" name=""/>
        <dsp:cNvSpPr/>
      </dsp:nvSpPr>
      <dsp:spPr>
        <a:xfrm>
          <a:off x="4570390" y="1859140"/>
          <a:ext cx="1393089" cy="45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F0DD8-33F8-489F-A978-05F6EB54D632}">
      <dsp:nvSpPr>
        <dsp:cNvPr id="0" name=""/>
        <dsp:cNvSpPr/>
      </dsp:nvSpPr>
      <dsp:spPr>
        <a:xfrm>
          <a:off x="4702549" y="1984692"/>
          <a:ext cx="1393089" cy="458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Pick a food item</a:t>
          </a:r>
          <a:endParaRPr lang="en-US" sz="1200" kern="1200" dirty="0"/>
        </a:p>
      </dsp:txBody>
      <dsp:txXfrm>
        <a:off x="4715971" y="1998114"/>
        <a:ext cx="1366245" cy="4314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2861-DAFA-410B-A174-786745571B12}">
      <dsp:nvSpPr>
        <dsp:cNvPr id="0" name=""/>
        <dsp:cNvSpPr/>
      </dsp:nvSpPr>
      <dsp:spPr>
        <a:xfrm>
          <a:off x="705680" y="482469"/>
          <a:ext cx="1281743" cy="482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164F0-0345-4734-AE93-2D490FD1BC5A}">
      <dsp:nvSpPr>
        <dsp:cNvPr id="0" name=""/>
        <dsp:cNvSpPr/>
      </dsp:nvSpPr>
      <dsp:spPr>
        <a:xfrm>
          <a:off x="1008114" y="769781"/>
          <a:ext cx="1281743" cy="48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Place an order</a:t>
          </a:r>
          <a:endParaRPr lang="en-US" sz="1300" kern="1200" dirty="0"/>
        </a:p>
      </dsp:txBody>
      <dsp:txXfrm>
        <a:off x="1022236" y="783903"/>
        <a:ext cx="1253499" cy="453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5A620-C57C-46F9-95AF-8831C8C57280}" type="datetimeFigureOut">
              <a:rPr lang="vi-VN" smtClean="0"/>
              <a:t>12/04/2016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244E-0B6E-4D5B-A0E5-8630E25B75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53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4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90" y="1781146"/>
            <a:ext cx="3127220" cy="15826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10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132619"/>
            <a:ext cx="24643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restaurant of FUN ‘N’ FOOD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648"/>
            <a:ext cx="1944216" cy="983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562" y="257175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.VnAristote" panose="020B7200000000000000" pitchFamily="34" charset="0"/>
              </a:rPr>
              <a:t>Group 1: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443298" y="294108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Lam Hong Thai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Pham Tien Ha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Do Tat Tuan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Le Hong Phuong</a:t>
            </a:r>
            <a:endParaRPr lang="vi-V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3147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4227934"/>
            <a:ext cx="235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.VnAristote" panose="020B7200000000000000" pitchFamily="34" charset="0"/>
              </a:rPr>
              <a:t>Supervisor:</a:t>
            </a:r>
            <a:br>
              <a:rPr lang="en-US" dirty="0" smtClean="0">
                <a:latin typeface=".VnAristote" panose="020B7200000000000000" pitchFamily="34" charset="0"/>
              </a:rPr>
            </a:b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46286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-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.VnRevue" panose="020B7200000000000000" pitchFamily="34" charset="0"/>
              </a:rPr>
              <a:t>Bui Duy Linh</a:t>
            </a:r>
            <a:endParaRPr lang="vi-V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23478"/>
            <a:ext cx="53285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</a:t>
            </a:r>
            <a:r>
              <a:rPr lang="en-US" sz="3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Statement</a:t>
            </a:r>
            <a:endParaRPr lang="vi-VN" sz="3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22289500"/>
              </p:ext>
            </p:extLst>
          </p:nvPr>
        </p:nvGraphicFramePr>
        <p:xfrm>
          <a:off x="1331640" y="1079500"/>
          <a:ext cx="6696744" cy="120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70541736"/>
              </p:ext>
            </p:extLst>
          </p:nvPr>
        </p:nvGraphicFramePr>
        <p:xfrm>
          <a:off x="1331640" y="2499742"/>
          <a:ext cx="6696744" cy="120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561115147"/>
              </p:ext>
            </p:extLst>
          </p:nvPr>
        </p:nvGraphicFramePr>
        <p:xfrm>
          <a:off x="1331640" y="3867894"/>
          <a:ext cx="6696744" cy="120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23478"/>
            <a:ext cx="53285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requirements</a:t>
            </a:r>
            <a:endParaRPr lang="vi-VN" sz="3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20153412"/>
              </p:ext>
            </p:extLst>
          </p:nvPr>
        </p:nvGraphicFramePr>
        <p:xfrm>
          <a:off x="514872" y="987574"/>
          <a:ext cx="78735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8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474F57-2FE9-4B70-8563-DECFF63A2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5474F57-2FE9-4B70-8563-DECFF63A2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EE6997-830A-4765-9338-BAC1B2654D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2EE6997-830A-4765-9338-BAC1B2654D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A260B4-23F4-4B0C-9F6B-B3B5A3491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7A260B4-23F4-4B0C-9F6B-B3B5A3491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CFB409-F11C-4312-9ECC-3940D5517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F6CFB409-F11C-4312-9ECC-3940D5517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38CD9B-DB9D-4D7D-8210-51976A330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3E38CD9B-DB9D-4D7D-8210-51976A330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82604A-8FE2-4ADF-98A4-08FA6B74E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8982604A-8FE2-4ADF-98A4-08FA6B74EF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Functions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33160378"/>
              </p:ext>
            </p:extLst>
          </p:nvPr>
        </p:nvGraphicFramePr>
        <p:xfrm>
          <a:off x="2333836" y="448087"/>
          <a:ext cx="6096000" cy="279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59666838"/>
              </p:ext>
            </p:extLst>
          </p:nvPr>
        </p:nvGraphicFramePr>
        <p:xfrm>
          <a:off x="3851920" y="3242130"/>
          <a:ext cx="3024336" cy="15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Elbow Connector 9"/>
          <p:cNvCxnSpPr/>
          <p:nvPr/>
        </p:nvCxnSpPr>
        <p:spPr>
          <a:xfrm rot="16200000" flipH="1">
            <a:off x="4302000" y="3142482"/>
            <a:ext cx="900000" cy="360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26062" y="2885976"/>
            <a:ext cx="0" cy="3696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364088" y="3257926"/>
            <a:ext cx="23762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</p:cNvCxnSpPr>
          <p:nvPr/>
        </p:nvCxnSpPr>
        <p:spPr>
          <a:xfrm>
            <a:off x="5364088" y="3242130"/>
            <a:ext cx="0" cy="530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917DF4-26DB-47CB-8DE2-8B21807E3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79917DF4-26DB-47CB-8DE2-8B21807E3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79917DF4-26DB-47CB-8DE2-8B21807E3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6A332F-C8BB-44C3-AE1A-C0353B70E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396A332F-C8BB-44C3-AE1A-C0353B70E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396A332F-C8BB-44C3-AE1A-C0353B70E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645606-3567-428C-ADC1-AF076FF14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76645606-3567-428C-ADC1-AF076FF14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76645606-3567-428C-ADC1-AF076FF14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82DAF8-1BFA-445A-A2FF-575F06553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C82DAF8-1BFA-445A-A2FF-575F06553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C82DAF8-1BFA-445A-A2FF-575F06553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9530A2-1925-45C1-BEC5-85F0FEB7A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CB9530A2-1925-45C1-BEC5-85F0FEB7A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CB9530A2-1925-45C1-BEC5-85F0FEB7A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550B3-0208-479A-BBE9-1C05888CE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05550B3-0208-479A-BBE9-1C05888CE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05550B3-0208-479A-BBE9-1C05888CE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8B6114-98A4-47E4-81D6-04073BB46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0F8B6114-98A4-47E4-81D6-04073BB46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0F8B6114-98A4-47E4-81D6-04073BB46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9239C0-5A74-430D-AFA9-04C146D98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609239C0-5A74-430D-AFA9-04C146D98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609239C0-5A74-430D-AFA9-04C146D98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85924F-48E8-4713-B23A-556984D12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graphicEl>
                                              <a:dgm id="{2185924F-48E8-4713-B23A-556984D12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graphicEl>
                                              <a:dgm id="{2185924F-48E8-4713-B23A-556984D12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399F20-4070-426D-BC64-DA85353E3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4F399F20-4070-426D-BC64-DA85353E3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4F399F20-4070-426D-BC64-DA85353E3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165CE45-74FA-4454-A283-B2BA3E79C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8165CE45-74FA-4454-A283-B2BA3E79C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8165CE45-74FA-4454-A283-B2BA3E79C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C41E0D-B357-491D-902E-B04C92AF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graphicEl>
                                              <a:dgm id="{52C41E0D-B357-491D-902E-B04C92AF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graphicEl>
                                              <a:dgm id="{52C41E0D-B357-491D-902E-B04C92AFE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71F82F8-CC48-4E8C-BE42-7964D7900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271F82F8-CC48-4E8C-BE42-7964D7900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271F82F8-CC48-4E8C-BE42-7964D7900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F5B4B9-1CA4-4E8B-A8EF-6CADD0012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E9F5B4B9-1CA4-4E8B-A8EF-6CADD0012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dgm id="{E9F5B4B9-1CA4-4E8B-A8EF-6CADD0012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18A1F4-27D9-478E-8504-F5FD228FF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graphicEl>
                                              <a:dgm id="{B718A1F4-27D9-478E-8504-F5FD228FF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graphicEl>
                                              <a:dgm id="{B718A1F4-27D9-478E-8504-F5FD228FF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BE90D8-D296-492B-9456-BCE99B46D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graphicEl>
                                              <a:dgm id="{42BE90D8-D296-492B-9456-BCE99B46D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graphicEl>
                                              <a:dgm id="{42BE90D8-D296-492B-9456-BCE99B46D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A436B8-C38F-4521-93B9-C36C98F89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graphicEl>
                                              <a:dgm id="{30A436B8-C38F-4521-93B9-C36C98F89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graphicEl>
                                              <a:dgm id="{30A436B8-C38F-4521-93B9-C36C98F89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0BEF32-6E7C-4784-9628-4C2D093EA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graphicEl>
                                              <a:dgm id="{760BEF32-6E7C-4784-9628-4C2D093EA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graphicEl>
                                              <a:dgm id="{760BEF32-6E7C-4784-9628-4C2D093EA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CAF6FF-12BD-4665-A7C8-4CE978F62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graphicEl>
                                              <a:dgm id="{56CAF6FF-12BD-4665-A7C8-4CE978F62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graphicEl>
                                              <a:dgm id="{56CAF6FF-12BD-4665-A7C8-4CE978F62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DF0DD8-33F8-489F-A978-05F6EB54D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graphicEl>
                                              <a:dgm id="{31DF0DD8-33F8-489F-A978-05F6EB54D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graphicEl>
                                              <a:dgm id="{31DF0DD8-33F8-489F-A978-05F6EB54D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197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맑은 고딕</vt:lpstr>
      <vt:lpstr>.VnAristote</vt:lpstr>
      <vt:lpstr>.VnClarendon</vt:lpstr>
      <vt:lpstr>.VnRevue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User Functions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MyPC</cp:lastModifiedBy>
  <cp:revision>39</cp:revision>
  <dcterms:created xsi:type="dcterms:W3CDTF">2014-04-01T16:27:38Z</dcterms:created>
  <dcterms:modified xsi:type="dcterms:W3CDTF">2016-04-12T05:11:34Z</dcterms:modified>
</cp:coreProperties>
</file>