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0"/>
  </p:notesMasterIdLst>
  <p:handoutMasterIdLst>
    <p:handoutMasterId r:id="rId21"/>
  </p:handoutMasterIdLst>
  <p:sldIdLst>
    <p:sldId id="405" r:id="rId2"/>
    <p:sldId id="412" r:id="rId3"/>
    <p:sldId id="406" r:id="rId4"/>
    <p:sldId id="413" r:id="rId5"/>
    <p:sldId id="415" r:id="rId6"/>
    <p:sldId id="414" r:id="rId7"/>
    <p:sldId id="416" r:id="rId8"/>
    <p:sldId id="417" r:id="rId9"/>
    <p:sldId id="418" r:id="rId10"/>
    <p:sldId id="420" r:id="rId11"/>
    <p:sldId id="419" r:id="rId12"/>
    <p:sldId id="427" r:id="rId13"/>
    <p:sldId id="422" r:id="rId14"/>
    <p:sldId id="421" r:id="rId15"/>
    <p:sldId id="428" r:id="rId16"/>
    <p:sldId id="424" r:id="rId17"/>
    <p:sldId id="425" r:id="rId18"/>
    <p:sldId id="4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A49736-0C44-4144-9309-1E996016C594}">
          <p14:sldIdLst>
            <p14:sldId id="405"/>
            <p14:sldId id="412"/>
            <p14:sldId id="406"/>
            <p14:sldId id="413"/>
            <p14:sldId id="415"/>
            <p14:sldId id="414"/>
            <p14:sldId id="416"/>
            <p14:sldId id="417"/>
            <p14:sldId id="418"/>
            <p14:sldId id="420"/>
            <p14:sldId id="419"/>
            <p14:sldId id="427"/>
            <p14:sldId id="422"/>
            <p14:sldId id="421"/>
            <p14:sldId id="428"/>
            <p14:sldId id="424"/>
            <p14:sldId id="425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70">
          <p15:clr>
            <a:srgbClr val="A4A3A4"/>
          </p15:clr>
        </p15:guide>
        <p15:guide id="4" pos="688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Milan" initials="" lastIdx="5" clrIdx="0"/>
  <p:cmAuthor id="2" name="Vincent Wen" initials="" lastIdx="2" clrIdx="1"/>
  <p:cmAuthor id="3" name="Noel Lim" initials="NL" lastIdx="5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42"/>
    <a:srgbClr val="FFBC49"/>
    <a:srgbClr val="00BDA5"/>
    <a:srgbClr val="FFB4A0"/>
    <a:srgbClr val="FF8300"/>
    <a:srgbClr val="4AAD9C"/>
    <a:srgbClr val="36AAB6"/>
    <a:srgbClr val="932370"/>
    <a:srgbClr val="FFFFFF"/>
    <a:srgbClr val="005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3731" autoAdjust="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  <p:guide orient="horz" pos="2170"/>
        <p:guide pos="6889"/>
      </p:guideLst>
    </p:cSldViewPr>
  </p:slideViewPr>
  <p:outlineViewPr>
    <p:cViewPr>
      <p:scale>
        <a:sx n="33" d="100"/>
        <a:sy n="33" d="100"/>
      </p:scale>
      <p:origin x="0" y="-103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266B4B08-2B48-864B-88B1-B2635F261C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25CBB75-9630-1D4C-B85F-7579C169F5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765ED-DB82-1D4D-B012-4B076CE1AD78}" type="datetimeFigureOut">
              <a:rPr lang="x-none" smtClean="0"/>
              <a:t>12/14/2022</a:t>
            </a:fld>
            <a:endParaRPr lang="x-non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F485E55E-BF05-384D-9EA8-FE050FED7D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5BBB67F-D1C6-8148-A3CE-D34C573FFF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09C1C-1462-234E-AD2C-01DCDA09B3F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27640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C6B8A-EEB2-40E6-9DF8-42EECBD90A30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FD18-11F4-4A88-B340-B7A6F602A3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87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0D8A2740-F48C-49F3-A6BD-8CD639A51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971" y="1421769"/>
            <a:ext cx="9144000" cy="2387600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3EE1D508-5844-4E55-A305-36A909868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527" y="6268218"/>
            <a:ext cx="907471" cy="604112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D0C7A33-29AB-46B4-8D92-451556C03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2550" y="3810001"/>
            <a:ext cx="9144000" cy="1303020"/>
          </a:xfrm>
        </p:spPr>
        <p:txBody>
          <a:bodyPr lIns="72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3600" kern="1200" dirty="0" smtClean="0">
                <a:solidFill>
                  <a:schemeClr val="bg1"/>
                </a:solidFill>
                <a:latin typeface="Allrounder Grotesk Light" panose="000004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7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1C80F0-64D8-441C-9FC9-8943CFB1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605407C-C920-4E41-BE52-10EAB7F4410C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xmlns="" id="{0B5EACD5-D5BD-4AA6-A117-44E26C49BBAA}"/>
              </a:ext>
            </a:extLst>
          </p:cNvPr>
          <p:cNvCxnSpPr>
            <a:cxnSpLocks/>
          </p:cNvCxnSpPr>
          <p:nvPr userDrawn="1"/>
        </p:nvCxnSpPr>
        <p:spPr>
          <a:xfrm>
            <a:off x="11919743" y="-20643"/>
            <a:ext cx="0" cy="550349"/>
          </a:xfrm>
          <a:prstGeom prst="line">
            <a:avLst/>
          </a:prstGeom>
          <a:ln>
            <a:solidFill>
              <a:srgbClr val="FF6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9AF1A4F2-3AC9-4183-A0E0-8733879C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79B16EC1-CFC0-4438-A092-3876DB56CF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9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3089" y="1699056"/>
            <a:ext cx="3411087" cy="1933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82030" y="1699056"/>
            <a:ext cx="3411087" cy="1933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30973" y="1699056"/>
            <a:ext cx="3411087" cy="1933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xmlns="" id="{1E027442-F9F2-4B62-9B7A-6D94ADA5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89" y="3772930"/>
            <a:ext cx="3411087" cy="2052905"/>
          </a:xfrm>
        </p:spPr>
        <p:txBody>
          <a:bodyPr>
            <a:noAutofit/>
          </a:bodyPr>
          <a:lstStyle>
            <a:lvl1pPr marL="0" indent="0">
              <a:buNone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 marL="450850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>
              <a:buClr>
                <a:schemeClr val="accent1"/>
              </a:buClr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xmlns="" id="{1E027442-F9F2-4B62-9B7A-6D94ADA5E6E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082029" y="3772929"/>
            <a:ext cx="3411087" cy="2052905"/>
          </a:xfrm>
        </p:spPr>
        <p:txBody>
          <a:bodyPr>
            <a:noAutofit/>
          </a:bodyPr>
          <a:lstStyle>
            <a:lvl1pPr marL="0" indent="0">
              <a:buNone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 marL="450850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>
              <a:buClr>
                <a:schemeClr val="accent1"/>
              </a:buClr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xmlns="" id="{1E027442-F9F2-4B62-9B7A-6D94ADA5E6E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637602" y="3772928"/>
            <a:ext cx="3411087" cy="2052905"/>
          </a:xfrm>
        </p:spPr>
        <p:txBody>
          <a:bodyPr>
            <a:noAutofit/>
          </a:bodyPr>
          <a:lstStyle>
            <a:lvl1pPr marL="0" indent="0">
              <a:buNone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 marL="450850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>
              <a:buClr>
                <a:schemeClr val="accent1"/>
              </a:buClr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2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FDF027EE-D024-42BF-B840-820B80F9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C738DC9D-C629-427D-BB0B-DCD263F9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89" y="1371602"/>
            <a:ext cx="10820711" cy="4805361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>
              <a:buClr>
                <a:schemeClr val="accent1"/>
              </a:buClr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xmlns="" id="{6643AFF2-B8D4-47E3-8EDC-E6525C211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E48B03E9-FFFC-480F-B13B-E6819E966A5A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xmlns="" id="{48949DAD-29F2-4D80-96B8-68248FAA15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2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C738DC9D-C629-427D-BB0B-DCD263F9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261257"/>
            <a:ext cx="11091091" cy="646611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>
              <a:buClr>
                <a:schemeClr val="accent1"/>
              </a:buClr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xmlns="" id="{48949DAD-29F2-4D80-96B8-68248FAA15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77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1C80F0-64D8-441C-9FC9-8943CFB1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E027442-F9F2-4B62-9B7A-6D94ADA5E6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3089" y="2660072"/>
            <a:ext cx="4930337" cy="31657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3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0850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>
              <a:buClr>
                <a:schemeClr val="accent1"/>
              </a:buClr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SHOUT OUT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605407C-C920-4E41-BE52-10EAB7F4410C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xmlns="" id="{0B5EACD5-D5BD-4AA6-A117-44E26C49BBAA}"/>
              </a:ext>
            </a:extLst>
          </p:cNvPr>
          <p:cNvCxnSpPr>
            <a:cxnSpLocks/>
          </p:cNvCxnSpPr>
          <p:nvPr userDrawn="1"/>
        </p:nvCxnSpPr>
        <p:spPr>
          <a:xfrm>
            <a:off x="11919743" y="-20643"/>
            <a:ext cx="0" cy="550349"/>
          </a:xfrm>
          <a:prstGeom prst="line">
            <a:avLst/>
          </a:prstGeom>
          <a:ln>
            <a:solidFill>
              <a:srgbClr val="FF6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9AF1A4F2-3AC9-4183-A0E0-8733879C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79B16EC1-CFC0-4438-A092-3876DB56CF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53D884DD-CDA6-4E15-84B3-1B88C82E2F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18352" y="2042160"/>
            <a:ext cx="4930337" cy="3783675"/>
          </a:xfrm>
        </p:spPr>
        <p:txBody>
          <a:bodyPr>
            <a:noAutofit/>
          </a:bodyPr>
          <a:lstStyle>
            <a:lvl1pPr marL="0" indent="0">
              <a:buNone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 marL="450850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>
              <a:buClr>
                <a:schemeClr val="accent1"/>
              </a:buClr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5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ut lou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1C80F0-64D8-441C-9FC9-8943CFB1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E027442-F9F2-4B62-9B7A-6D94ADA5E6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3089" y="2660072"/>
            <a:ext cx="10515600" cy="316576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0850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>
              <a:buClr>
                <a:schemeClr val="accent1"/>
              </a:buClr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SHOUT OUT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605407C-C920-4E41-BE52-10EAB7F4410C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xmlns="" id="{0B5EACD5-D5BD-4AA6-A117-44E26C49BBAA}"/>
              </a:ext>
            </a:extLst>
          </p:cNvPr>
          <p:cNvCxnSpPr>
            <a:cxnSpLocks/>
          </p:cNvCxnSpPr>
          <p:nvPr userDrawn="1"/>
        </p:nvCxnSpPr>
        <p:spPr>
          <a:xfrm>
            <a:off x="11919743" y="-20643"/>
            <a:ext cx="0" cy="550349"/>
          </a:xfrm>
          <a:prstGeom prst="line">
            <a:avLst/>
          </a:prstGeom>
          <a:ln>
            <a:solidFill>
              <a:srgbClr val="FF6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9AF1A4F2-3AC9-4183-A0E0-8733879C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79B16EC1-CFC0-4438-A092-3876DB56CF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6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FDF027EE-D024-42BF-B840-820B80F9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xmlns="" id="{6643AFF2-B8D4-47E3-8EDC-E6525C211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E48B03E9-FFFC-480F-B13B-E6819E966A5A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xmlns="" id="{48949DAD-29F2-4D80-96B8-68248FAA15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1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FDF027EE-D024-42BF-B840-820B80F9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xmlns="" id="{6643AFF2-B8D4-47E3-8EDC-E6525C211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E48B03E9-FFFC-480F-B13B-E6819E966A5A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xmlns="" id="{48949DAD-29F2-4D80-96B8-68248FAA15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88E8D5B-69DE-4B6D-8104-DBA1FC8B19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089" y="2764039"/>
            <a:ext cx="3246437" cy="2662238"/>
          </a:xfrm>
        </p:spPr>
        <p:txBody>
          <a:bodyPr/>
          <a:lstStyle>
            <a:lvl1pPr marL="0" indent="0">
              <a:buNone/>
              <a:defRPr lang="fr-FR" sz="1800" b="1" kern="1200" baseline="0" dirty="0" smtClean="0">
                <a:solidFill>
                  <a:schemeClr val="accent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228600" indent="-228600">
              <a:defRPr lang="fr-FR" sz="1400" b="0" kern="1200" baseline="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2pPr>
          </a:lstStyle>
          <a:p>
            <a:pPr lvl="0"/>
            <a:r>
              <a:rPr lang="fr-FR" dirty="0"/>
              <a:t>SECTION NAME</a:t>
            </a:r>
          </a:p>
          <a:p>
            <a:pPr lvl="1"/>
            <a:r>
              <a:rPr lang="fr-FR" dirty="0"/>
              <a:t>Slide </a:t>
            </a:r>
            <a:r>
              <a:rPr lang="fr-FR" dirty="0" err="1"/>
              <a:t>name</a:t>
            </a:r>
            <a:endParaRPr lang="fr-FR" dirty="0"/>
          </a:p>
          <a:p>
            <a:pPr lvl="1"/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xmlns="" id="{4B4B7320-3BEA-43D9-9ECE-75FCC2C9B5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9113" y="2764039"/>
            <a:ext cx="3246437" cy="2662238"/>
          </a:xfrm>
        </p:spPr>
        <p:txBody>
          <a:bodyPr/>
          <a:lstStyle>
            <a:lvl1pPr marL="0" indent="0">
              <a:buNone/>
              <a:defRPr lang="fr-FR" sz="1800" b="1" kern="1200" baseline="0" dirty="0" smtClean="0">
                <a:solidFill>
                  <a:schemeClr val="accent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228600" indent="-228600">
              <a:defRPr lang="fr-FR" sz="1400" b="0" kern="1200" baseline="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2pPr>
          </a:lstStyle>
          <a:p>
            <a:pPr lvl="0"/>
            <a:r>
              <a:rPr lang="fr-FR" dirty="0"/>
              <a:t>SECTION NAME</a:t>
            </a:r>
          </a:p>
          <a:p>
            <a:pPr lvl="1"/>
            <a:r>
              <a:rPr lang="fr-FR" dirty="0"/>
              <a:t>Slide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xmlns="" id="{C592111E-78E0-43D6-A204-DE9CAE4C4D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5137" y="2764039"/>
            <a:ext cx="3246437" cy="2662238"/>
          </a:xfrm>
        </p:spPr>
        <p:txBody>
          <a:bodyPr/>
          <a:lstStyle>
            <a:lvl1pPr marL="0" indent="0">
              <a:buNone/>
              <a:defRPr lang="fr-FR" sz="1800" b="1" kern="1200" baseline="0" dirty="0" smtClean="0">
                <a:solidFill>
                  <a:schemeClr val="accent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228600" indent="-228600">
              <a:defRPr lang="fr-FR" sz="1400" b="0" kern="1200" baseline="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2pPr>
          </a:lstStyle>
          <a:p>
            <a:pPr lvl="0"/>
            <a:r>
              <a:rPr lang="fr-FR" dirty="0"/>
              <a:t>SECTION NAME</a:t>
            </a:r>
          </a:p>
          <a:p>
            <a:pPr lvl="1"/>
            <a:r>
              <a:rPr lang="fr-FR" dirty="0"/>
              <a:t>Slide </a:t>
            </a:r>
            <a:r>
              <a:rPr lang="fr-FR" dirty="0" err="1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FDF027EE-D024-42BF-B840-820B80F9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xmlns="" id="{6643AFF2-B8D4-47E3-8EDC-E6525C211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E48B03E9-FFFC-480F-B13B-E6819E966A5A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xmlns="" id="{48949DAD-29F2-4D80-96B8-68248FAA15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88E8D5B-69DE-4B6D-8104-DBA1FC8B19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089" y="1602130"/>
            <a:ext cx="5140260" cy="4592723"/>
          </a:xfrm>
        </p:spPr>
        <p:txBody>
          <a:bodyPr/>
          <a:lstStyle>
            <a:lvl1pPr marL="0" indent="0">
              <a:buNone/>
              <a:defRPr lang="fr-FR" sz="1800" b="1" kern="1200" baseline="0" dirty="0" smtClean="0">
                <a:solidFill>
                  <a:schemeClr val="accent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228600" indent="-228600">
              <a:buSzPct val="230000"/>
              <a:defRPr lang="fr-FR" sz="1400" b="0" kern="1200" baseline="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2pPr>
          </a:lstStyle>
          <a:p>
            <a:pPr lvl="1"/>
            <a:r>
              <a:rPr lang="fr-FR" dirty="0"/>
              <a:t>Slide </a:t>
            </a:r>
            <a:r>
              <a:rPr lang="fr-FR" dirty="0" err="1"/>
              <a:t>name</a:t>
            </a:r>
            <a:endParaRPr lang="fr-FR" dirty="0"/>
          </a:p>
          <a:p>
            <a:pPr lvl="1"/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xmlns="" id="{4B4B7320-3BEA-43D9-9ECE-75FCC2C9B5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1800" y="1602130"/>
            <a:ext cx="5140260" cy="4592723"/>
          </a:xfrm>
        </p:spPr>
        <p:txBody>
          <a:bodyPr/>
          <a:lstStyle>
            <a:lvl1pPr marL="0" indent="0">
              <a:buNone/>
              <a:defRPr lang="fr-FR" sz="1800" b="1" kern="1200" baseline="0" dirty="0" smtClean="0">
                <a:solidFill>
                  <a:schemeClr val="accent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228600" indent="-228600">
              <a:buSzPct val="230000"/>
              <a:defRPr lang="fr-FR" sz="1400" b="0" kern="1200" baseline="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2pPr>
          </a:lstStyle>
          <a:p>
            <a:pPr lvl="1"/>
            <a:r>
              <a:rPr lang="fr-FR" dirty="0"/>
              <a:t>Slide </a:t>
            </a:r>
            <a:r>
              <a:rPr lang="fr-FR" dirty="0" err="1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69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FDF027EE-D024-42BF-B840-820B80F9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xmlns="" id="{6643AFF2-B8D4-47E3-8EDC-E6525C211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E48B03E9-FFFC-480F-B13B-E6819E966A5A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xmlns="" id="{48949DAD-29F2-4D80-96B8-68248FAA15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88E8D5B-69DE-4B6D-8104-DBA1FC8B19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089" y="1602130"/>
            <a:ext cx="5140260" cy="4592723"/>
          </a:xfrm>
        </p:spPr>
        <p:txBody>
          <a:bodyPr/>
          <a:lstStyle>
            <a:lvl1pPr marL="0" indent="0">
              <a:buNone/>
              <a:defRPr lang="fr-FR" sz="1800" b="1" kern="1200" baseline="0" dirty="0" smtClean="0">
                <a:solidFill>
                  <a:schemeClr val="accent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228600" indent="-228600">
              <a:buSzPct val="230000"/>
              <a:defRPr lang="fr-FR" sz="2000" b="0" kern="1200" baseline="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2pPr>
          </a:lstStyle>
          <a:p>
            <a:pPr lvl="1"/>
            <a:r>
              <a:rPr lang="fr-FR" dirty="0"/>
              <a:t>Slide </a:t>
            </a:r>
            <a:r>
              <a:rPr lang="fr-FR" dirty="0" err="1"/>
              <a:t>name</a:t>
            </a:r>
            <a:endParaRPr lang="fr-FR" dirty="0"/>
          </a:p>
          <a:p>
            <a:pPr lvl="1"/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xmlns="" id="{4B4B7320-3BEA-43D9-9ECE-75FCC2C9B5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1800" y="1602130"/>
            <a:ext cx="5140260" cy="4592723"/>
          </a:xfrm>
        </p:spPr>
        <p:txBody>
          <a:bodyPr/>
          <a:lstStyle>
            <a:lvl1pPr marL="0" indent="0">
              <a:buNone/>
              <a:defRPr lang="fr-FR" sz="1800" b="1" kern="1200" baseline="0" dirty="0" smtClean="0">
                <a:solidFill>
                  <a:schemeClr val="accent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228600" indent="-228600">
              <a:buSzPct val="230000"/>
              <a:defRPr lang="fr-FR" sz="2000" b="0" kern="1200" baseline="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2pPr>
          </a:lstStyle>
          <a:p>
            <a:pPr lvl="1"/>
            <a:r>
              <a:rPr lang="fr-FR" dirty="0"/>
              <a:t>Slide </a:t>
            </a:r>
            <a:r>
              <a:rPr lang="fr-FR" dirty="0" err="1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7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is the new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FDF027EE-D024-42BF-B840-820B80F9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xmlns="" id="{6643AFF2-B8D4-47E3-8EDC-E6525C211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>
                <a:solidFill>
                  <a:schemeClr val="bg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E48B03E9-FFFC-480F-B13B-E6819E966A5A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xmlns="" id="{48949DAD-29F2-4D80-96B8-68248FAA15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chemeClr val="bg1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9706F71D-2AF5-41DD-8B52-09687AE437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527" y="6268218"/>
            <a:ext cx="907471" cy="604112"/>
          </a:xfrm>
          <a:prstGeom prst="rect">
            <a:avLst/>
          </a:prstGeom>
        </p:spPr>
      </p:pic>
      <p:cxnSp>
        <p:nvCxnSpPr>
          <p:cNvPr id="10" name="Straight Connector 3">
            <a:extLst>
              <a:ext uri="{FF2B5EF4-FFF2-40B4-BE49-F238E27FC236}">
                <a16:creationId xmlns:a16="http://schemas.microsoft.com/office/drawing/2014/main" xmlns="" id="{F212E4F4-1E2A-4E51-B1CD-53DC790DCB9E}"/>
              </a:ext>
            </a:extLst>
          </p:cNvPr>
          <p:cNvCxnSpPr>
            <a:cxnSpLocks/>
          </p:cNvCxnSpPr>
          <p:nvPr userDrawn="1"/>
        </p:nvCxnSpPr>
        <p:spPr>
          <a:xfrm>
            <a:off x="11919743" y="-20643"/>
            <a:ext cx="0" cy="550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7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me_ Big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0D8A2740-F48C-49F3-A6BD-8CD639A51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971" y="1528860"/>
            <a:ext cx="6703634" cy="3166707"/>
          </a:xfrm>
        </p:spPr>
        <p:txBody>
          <a:bodyPr anchor="ctr" anchorCtr="0">
            <a:normAutofit/>
          </a:bodyPr>
          <a:lstStyle>
            <a:lvl1pPr algn="l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3EE1D508-5844-4E55-A305-36A909868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527" y="6268218"/>
            <a:ext cx="907471" cy="6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5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6271C5B-2A1B-4B2F-9DBE-5867E10D6F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0726" y="0"/>
            <a:ext cx="5114094" cy="685800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DA415962-8FCB-4419-A8A1-FA52A32ABDB2}"/>
              </a:ext>
            </a:extLst>
          </p:cNvPr>
          <p:cNvSpPr/>
          <p:nvPr userDrawn="1"/>
        </p:nvSpPr>
        <p:spPr>
          <a:xfrm>
            <a:off x="1624273" y="3127433"/>
            <a:ext cx="99132" cy="991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AE02606-1298-4428-8801-97D1481CCC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527" y="6268218"/>
            <a:ext cx="907471" cy="60411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xmlns="" id="{344D5113-6D41-457F-8DE0-EFF2DDA76CC6}"/>
              </a:ext>
            </a:extLst>
          </p:cNvPr>
          <p:cNvSpPr txBox="1">
            <a:spLocks/>
          </p:cNvSpPr>
          <p:nvPr userDrawn="1"/>
        </p:nvSpPr>
        <p:spPr>
          <a:xfrm>
            <a:off x="1794163" y="3432096"/>
            <a:ext cx="9144000" cy="4067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FOR MORE INFORMATION, PLEASE VISIT WWW.DRCOMGROUP.COM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96FB4857-F38A-4B7D-97F6-932DA6DC47B0}"/>
              </a:ext>
            </a:extLst>
          </p:cNvPr>
          <p:cNvSpPr txBox="1"/>
          <p:nvPr userDrawn="1"/>
        </p:nvSpPr>
        <p:spPr>
          <a:xfrm>
            <a:off x="1661160" y="2446020"/>
            <a:ext cx="5114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fr-F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you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5C1D48F-CDCB-4715-B627-0991D00B29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4163" y="4287162"/>
            <a:ext cx="5049837" cy="2122488"/>
          </a:xfrm>
        </p:spPr>
        <p:txBody>
          <a:bodyPr/>
          <a:lstStyle>
            <a:lvl1pPr marL="0" indent="0">
              <a:buNone/>
              <a:defRPr lang="fr-FR" sz="12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fr-FR" sz="12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2pPr>
            <a:lvl3pPr marL="914400" indent="0">
              <a:buNone/>
              <a:defRPr lang="fr-FR" sz="12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3pPr>
            <a:lvl4pPr marL="1371600" indent="0">
              <a:buNone/>
              <a:defRPr lang="fr-FR" sz="12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4pPr>
            <a:lvl5pPr marL="1828800" indent="0">
              <a:buNone/>
              <a:defRPr lang="en-US" sz="1200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additional</a:t>
            </a:r>
            <a:r>
              <a:rPr lang="fr-FR" dirty="0"/>
              <a:t> 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7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0D8A2740-F48C-49F3-A6BD-8CD639A51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163" y="2595563"/>
            <a:ext cx="9144000" cy="2387600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479662FD-A303-4B40-9CC6-67CF8DE39B22}"/>
              </a:ext>
            </a:extLst>
          </p:cNvPr>
          <p:cNvSpPr/>
          <p:nvPr userDrawn="1"/>
        </p:nvSpPr>
        <p:spPr>
          <a:xfrm>
            <a:off x="1624273" y="3127433"/>
            <a:ext cx="99132" cy="991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3EE1D508-5844-4E55-A305-36A909868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527" y="6268218"/>
            <a:ext cx="907471" cy="6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1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55F37B2-7AB3-498F-98AF-97DEF7D1D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163" y="114102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0FA6C65-AB55-4427-9BA3-98E03D7A1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3" y="33734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DA415962-8FCB-4419-A8A1-FA52A32ABDB2}"/>
              </a:ext>
            </a:extLst>
          </p:cNvPr>
          <p:cNvSpPr/>
          <p:nvPr userDrawn="1"/>
        </p:nvSpPr>
        <p:spPr>
          <a:xfrm>
            <a:off x="1624273" y="3127433"/>
            <a:ext cx="99132" cy="991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E5EDCB6-D2E2-44FB-AB89-906364CDD4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527" y="6268218"/>
            <a:ext cx="907471" cy="6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1C80F0-64D8-441C-9FC9-8943CFB1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E027442-F9F2-4B62-9B7A-6D94ADA5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463" y="2660072"/>
            <a:ext cx="4930337" cy="3165763"/>
          </a:xfrm>
        </p:spPr>
        <p:txBody>
          <a:bodyPr>
            <a:noAutofit/>
          </a:bodyPr>
          <a:lstStyle>
            <a:lvl1pPr marL="0" indent="0">
              <a:buNone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 marL="450850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>
              <a:buClr>
                <a:schemeClr val="accent1"/>
              </a:buClr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605407C-C920-4E41-BE52-10EAB7F4410C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xmlns="" id="{0B5EACD5-D5BD-4AA6-A117-44E26C49BBAA}"/>
              </a:ext>
            </a:extLst>
          </p:cNvPr>
          <p:cNvCxnSpPr>
            <a:cxnSpLocks/>
          </p:cNvCxnSpPr>
          <p:nvPr userDrawn="1"/>
        </p:nvCxnSpPr>
        <p:spPr>
          <a:xfrm>
            <a:off x="11919743" y="-20643"/>
            <a:ext cx="0" cy="550349"/>
          </a:xfrm>
          <a:prstGeom prst="line">
            <a:avLst/>
          </a:prstGeom>
          <a:ln>
            <a:solidFill>
              <a:srgbClr val="FF6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9AF1A4F2-3AC9-4183-A0E0-8733879C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79B16EC1-CFC0-4438-A092-3876DB56CF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400" y="1600200"/>
            <a:ext cx="5737225" cy="48196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1C80F0-64D8-441C-9FC9-8943CFB1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E027442-F9F2-4B62-9B7A-6D94ADA5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89" y="2660072"/>
            <a:ext cx="4930337" cy="3165763"/>
          </a:xfrm>
        </p:spPr>
        <p:txBody>
          <a:bodyPr>
            <a:noAutofit/>
          </a:bodyPr>
          <a:lstStyle>
            <a:lvl1pPr marL="0" indent="0">
              <a:buNone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 marL="450850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>
              <a:buClr>
                <a:schemeClr val="accent1"/>
              </a:buClr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>
              <a:buClr>
                <a:schemeClr val="accent1"/>
              </a:buClr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605407C-C920-4E41-BE52-10EAB7F4410C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xmlns="" id="{0B5EACD5-D5BD-4AA6-A117-44E26C49BBAA}"/>
              </a:ext>
            </a:extLst>
          </p:cNvPr>
          <p:cNvCxnSpPr>
            <a:cxnSpLocks/>
          </p:cNvCxnSpPr>
          <p:nvPr userDrawn="1"/>
        </p:nvCxnSpPr>
        <p:spPr>
          <a:xfrm>
            <a:off x="11919743" y="-20643"/>
            <a:ext cx="0" cy="550349"/>
          </a:xfrm>
          <a:prstGeom prst="line">
            <a:avLst/>
          </a:prstGeom>
          <a:ln>
            <a:solidFill>
              <a:srgbClr val="FF6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9AF1A4F2-3AC9-4183-A0E0-8733879C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79B16EC1-CFC0-4438-A092-3876DB56CF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1200" y="1600200"/>
            <a:ext cx="5449078" cy="452447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5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1C80F0-64D8-441C-9FC9-8943CFB1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605407C-C920-4E41-BE52-10EAB7F4410C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xmlns="" id="{0B5EACD5-D5BD-4AA6-A117-44E26C49BBAA}"/>
              </a:ext>
            </a:extLst>
          </p:cNvPr>
          <p:cNvCxnSpPr>
            <a:cxnSpLocks/>
          </p:cNvCxnSpPr>
          <p:nvPr userDrawn="1"/>
        </p:nvCxnSpPr>
        <p:spPr>
          <a:xfrm>
            <a:off x="11919743" y="-20643"/>
            <a:ext cx="0" cy="550349"/>
          </a:xfrm>
          <a:prstGeom prst="line">
            <a:avLst/>
          </a:prstGeom>
          <a:ln>
            <a:solidFill>
              <a:srgbClr val="FF6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9AF1A4F2-3AC9-4183-A0E0-8733879C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79B16EC1-CFC0-4438-A092-3876DB56CF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05102" y="1600200"/>
            <a:ext cx="2335175" cy="227982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3089" y="1600200"/>
            <a:ext cx="8231970" cy="452447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6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1C80F0-64D8-441C-9FC9-8943CFB1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605407C-C920-4E41-BE52-10EAB7F4410C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xmlns="" id="{0B5EACD5-D5BD-4AA6-A117-44E26C49BBAA}"/>
              </a:ext>
            </a:extLst>
          </p:cNvPr>
          <p:cNvCxnSpPr>
            <a:cxnSpLocks/>
          </p:cNvCxnSpPr>
          <p:nvPr userDrawn="1"/>
        </p:nvCxnSpPr>
        <p:spPr>
          <a:xfrm>
            <a:off x="11919743" y="-20643"/>
            <a:ext cx="0" cy="550349"/>
          </a:xfrm>
          <a:prstGeom prst="line">
            <a:avLst/>
          </a:prstGeom>
          <a:ln>
            <a:solidFill>
              <a:srgbClr val="FF6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9AF1A4F2-3AC9-4183-A0E0-8733879C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79B16EC1-CFC0-4438-A092-3876DB56CF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9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3089" y="1699056"/>
            <a:ext cx="3411087" cy="1933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82030" y="1699056"/>
            <a:ext cx="3411087" cy="1933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30973" y="1699056"/>
            <a:ext cx="3411087" cy="1933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39718" y="3754397"/>
            <a:ext cx="3411087" cy="1933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88659" y="3754397"/>
            <a:ext cx="3411087" cy="1933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37602" y="3754397"/>
            <a:ext cx="3411087" cy="1933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1C80F0-64D8-441C-9FC9-8943CFB1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89" y="246630"/>
            <a:ext cx="10508971" cy="486696"/>
          </a:xfrm>
        </p:spPr>
        <p:txBody>
          <a:bodyPr anchor="t" anchorCtr="0"/>
          <a:lstStyle>
            <a:lvl1pPr>
              <a:def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605407C-C920-4E41-BE52-10EAB7F4410C}"/>
              </a:ext>
            </a:extLst>
          </p:cNvPr>
          <p:cNvSpPr/>
          <p:nvPr userDrawn="1"/>
        </p:nvSpPr>
        <p:spPr>
          <a:xfrm>
            <a:off x="425855" y="529706"/>
            <a:ext cx="99132" cy="99132"/>
          </a:xfrm>
          <a:prstGeom prst="ellipse">
            <a:avLst/>
          </a:prstGeom>
          <a:solidFill>
            <a:srgbClr val="FF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xmlns="" id="{0B5EACD5-D5BD-4AA6-A117-44E26C49BBAA}"/>
              </a:ext>
            </a:extLst>
          </p:cNvPr>
          <p:cNvCxnSpPr>
            <a:cxnSpLocks/>
          </p:cNvCxnSpPr>
          <p:nvPr userDrawn="1"/>
        </p:nvCxnSpPr>
        <p:spPr>
          <a:xfrm>
            <a:off x="11919743" y="-20643"/>
            <a:ext cx="0" cy="550349"/>
          </a:xfrm>
          <a:prstGeom prst="line">
            <a:avLst/>
          </a:prstGeom>
          <a:ln>
            <a:solidFill>
              <a:srgbClr val="FF6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9AF1A4F2-3AC9-4183-A0E0-8733879C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89" y="733326"/>
            <a:ext cx="10515600" cy="38210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llrounder Grotesk Thin" panose="000002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79B16EC1-CFC0-4438-A092-3876DB56CF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9685788" y="2598146"/>
            <a:ext cx="4505915" cy="331787"/>
          </a:xfrm>
        </p:spPr>
        <p:txBody>
          <a:bodyPr>
            <a:noAutofit/>
          </a:bodyPr>
          <a:lstStyle>
            <a:lvl1pPr marL="0" indent="0">
              <a:buNone/>
              <a:defRPr lang="fr-FR" sz="1800" kern="1200" dirty="0" smtClean="0">
                <a:solidFill>
                  <a:srgbClr val="FF6A42"/>
                </a:solidFill>
                <a:latin typeface="Quincy CF" panose="00000500000000000000" pitchFamily="50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9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3089" y="1373522"/>
            <a:ext cx="4157417" cy="235694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56387" y="1373522"/>
            <a:ext cx="4157417" cy="235694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39718" y="3871476"/>
            <a:ext cx="4157417" cy="235694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Espace réservé pour une image  19">
            <a:extLst>
              <a:ext uri="{FF2B5EF4-FFF2-40B4-BE49-F238E27FC236}">
                <a16:creationId xmlns:a16="http://schemas.microsoft.com/office/drawing/2014/main" xmlns="" id="{57D89CCA-3C1E-40C1-BA41-3880CF967A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63016" y="3871476"/>
            <a:ext cx="4157417" cy="235694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9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41DDBA3A-BBC9-4AF8-81BB-23D1F3D2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8E215A5-30A9-4C2D-A8D5-D4B9ED47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cxnSp>
        <p:nvCxnSpPr>
          <p:cNvPr id="7" name="Straight Connector 3">
            <a:extLst>
              <a:ext uri="{FF2B5EF4-FFF2-40B4-BE49-F238E27FC236}">
                <a16:creationId xmlns:a16="http://schemas.microsoft.com/office/drawing/2014/main" xmlns="" id="{58BCACED-EB88-41A5-9679-BA8D2BB14C36}"/>
              </a:ext>
            </a:extLst>
          </p:cNvPr>
          <p:cNvCxnSpPr>
            <a:cxnSpLocks/>
          </p:cNvCxnSpPr>
          <p:nvPr userDrawn="1"/>
        </p:nvCxnSpPr>
        <p:spPr>
          <a:xfrm>
            <a:off x="11919743" y="-20643"/>
            <a:ext cx="0" cy="550349"/>
          </a:xfrm>
          <a:prstGeom prst="line">
            <a:avLst/>
          </a:prstGeom>
          <a:ln>
            <a:solidFill>
              <a:srgbClr val="FF6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3A3AA411-0E52-4F6F-B827-0FCE5C1240DE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4526" y="6268218"/>
            <a:ext cx="907473" cy="6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36" r:id="rId3"/>
    <p:sldLayoutId id="2147483920" r:id="rId4"/>
    <p:sldLayoutId id="2147483922" r:id="rId5"/>
    <p:sldLayoutId id="2147483940" r:id="rId6"/>
    <p:sldLayoutId id="2147483946" r:id="rId7"/>
    <p:sldLayoutId id="2147483947" r:id="rId8"/>
    <p:sldLayoutId id="2147483949" r:id="rId9"/>
    <p:sldLayoutId id="2147483948" r:id="rId10"/>
    <p:sldLayoutId id="2147483921" r:id="rId11"/>
    <p:sldLayoutId id="2147483934" r:id="rId12"/>
    <p:sldLayoutId id="2147483941" r:id="rId13"/>
    <p:sldLayoutId id="2147483942" r:id="rId14"/>
    <p:sldLayoutId id="2147483935" r:id="rId15"/>
    <p:sldLayoutId id="2147483939" r:id="rId16"/>
    <p:sldLayoutId id="2147483945" r:id="rId17"/>
    <p:sldLayoutId id="2147483950" r:id="rId18"/>
    <p:sldLayoutId id="2147483937" r:id="rId19"/>
    <p:sldLayoutId id="214748393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lrounder Grotesk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lrounder Grotesk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lrounder Grotesk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rounder Grotesk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rounder Grotesk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xmlns="" id="{ABAD8AE9-61CF-4D25-83A4-AE90333B4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598" y="555192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dirty="0"/>
              <a:t>d</a:t>
            </a:r>
            <a:r>
              <a:rPr lang="en-US" sz="5400" dirty="0">
                <a:solidFill>
                  <a:schemeClr val="bg1"/>
                </a:solidFill>
              </a:rPr>
              <a:t>rcom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77F37D27-C616-496C-8FE1-9F6A61A56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177" y="2943424"/>
            <a:ext cx="9144000" cy="958016"/>
          </a:xfrm>
        </p:spPr>
        <p:txBody>
          <a:bodyPr/>
          <a:lstStyle/>
          <a:p>
            <a:r>
              <a:rPr lang="en-US" b="1" dirty="0" smtClean="0"/>
              <a:t>JQuery </a:t>
            </a:r>
            <a:r>
              <a:rPr lang="en-US" b="1" dirty="0"/>
              <a:t>DRCOM </a:t>
            </a:r>
            <a:r>
              <a:rPr lang="en-US" b="1" dirty="0" smtClean="0"/>
              <a:t>FW - How to instructions</a:t>
            </a:r>
            <a:endParaRPr lang="en-US" b="1" dirty="0">
              <a:latin typeface="Allrounder Grotesk" panose="00000500000000000000" pitchFamily="50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DC50368-DEC4-43A7-A445-C5A4421C6D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527" y="6268218"/>
            <a:ext cx="907471" cy="6041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0520A82E-5F28-4AFD-B306-98CB6CF64C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29" y="1587831"/>
            <a:ext cx="5270169" cy="52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code in </a:t>
            </a:r>
            <a:r>
              <a:rPr lang="en-US" dirty="0" smtClean="0"/>
              <a:t>global.js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70658" y="1280982"/>
            <a:ext cx="6633831" cy="3514286"/>
            <a:chOff x="533089" y="1220022"/>
            <a:chExt cx="6633831" cy="351428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89" y="1220022"/>
              <a:ext cx="4542857" cy="351428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874094" y="2587928"/>
              <a:ext cx="1292826" cy="4930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Coding in here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980291" y="2851539"/>
              <a:ext cx="87683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0" y="1207969"/>
            <a:ext cx="1973954" cy="394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global/global.js: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6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menu for </a:t>
            </a:r>
            <a:r>
              <a:rPr lang="en-US" dirty="0" err="1" smtClean="0"/>
              <a:t>eDA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10456" y="1220022"/>
            <a:ext cx="8153710" cy="4905212"/>
            <a:chOff x="2618867" y="1220022"/>
            <a:chExt cx="8153710" cy="49052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375" y="1614184"/>
              <a:ext cx="3076190" cy="315238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Espace réservé du contenu 4">
              <a:extLst>
                <a:ext uri="{FF2B5EF4-FFF2-40B4-BE49-F238E27FC236}">
                  <a16:creationId xmlns:a16="http://schemas.microsoft.com/office/drawing/2014/main" xmlns="" id="{D27E3780-049E-4BFC-A159-50D657230DEA}"/>
                </a:ext>
              </a:extLst>
            </p:cNvPr>
            <p:cNvSpPr txBox="1">
              <a:spLocks/>
            </p:cNvSpPr>
            <p:nvPr/>
          </p:nvSpPr>
          <p:spPr>
            <a:xfrm>
              <a:off x="2618867" y="1220022"/>
              <a:ext cx="3635257" cy="3941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1pPr>
              <a:lvl2pPr marL="450850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2pPr>
              <a:lvl3pPr marL="630238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3pPr>
              <a:lvl4pPr marL="803275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4pPr>
              <a:lvl5pPr marL="984250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en-US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is the menu single flow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1782" y="1614184"/>
              <a:ext cx="3680795" cy="45110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0" name="Espace réservé du contenu 4">
              <a:extLst>
                <a:ext uri="{FF2B5EF4-FFF2-40B4-BE49-F238E27FC236}">
                  <a16:creationId xmlns:a16="http://schemas.microsoft.com/office/drawing/2014/main" xmlns="" id="{D27E3780-049E-4BFC-A159-50D657230DEA}"/>
                </a:ext>
              </a:extLst>
            </p:cNvPr>
            <p:cNvSpPr txBox="1">
              <a:spLocks/>
            </p:cNvSpPr>
            <p:nvPr/>
          </p:nvSpPr>
          <p:spPr>
            <a:xfrm>
              <a:off x="7025497" y="1220022"/>
              <a:ext cx="3635257" cy="3941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1pPr>
              <a:lvl2pPr marL="450850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2pPr>
              <a:lvl3pPr marL="630238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3pPr>
              <a:lvl4pPr marL="803275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4pPr>
              <a:lvl5pPr marL="984250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en-US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is the menu multi flow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0" y="1207969"/>
            <a:ext cx="1973954" cy="394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menu.json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2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swipe up/</a:t>
            </a:r>
            <a:r>
              <a:rPr lang="en-US" dirty="0" err="1" smtClean="0"/>
              <a:t>dowm</a:t>
            </a:r>
            <a:r>
              <a:rPr lang="en-US" dirty="0" smtClean="0"/>
              <a:t> in a chapter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6300" y="1246970"/>
            <a:ext cx="10548950" cy="4905632"/>
            <a:chOff x="533089" y="1383957"/>
            <a:chExt cx="10548950" cy="49056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89" y="1383957"/>
              <a:ext cx="3782205" cy="490563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0740" y="1383957"/>
              <a:ext cx="3321299" cy="3138346"/>
            </a:xfrm>
            <a:prstGeom prst="rect">
              <a:avLst/>
            </a:prstGeom>
          </p:spPr>
        </p:pic>
        <p:sp>
          <p:nvSpPr>
            <p:cNvPr id="8" name="Espace réservé du contenu 4">
              <a:extLst>
                <a:ext uri="{FF2B5EF4-FFF2-40B4-BE49-F238E27FC236}">
                  <a16:creationId xmlns:a16="http://schemas.microsoft.com/office/drawing/2014/main" xmlns="" id="{D27E3780-049E-4BFC-A159-50D657230DEA}"/>
                </a:ext>
              </a:extLst>
            </p:cNvPr>
            <p:cNvSpPr txBox="1">
              <a:spLocks/>
            </p:cNvSpPr>
            <p:nvPr/>
          </p:nvSpPr>
          <p:spPr>
            <a:xfrm>
              <a:off x="4567673" y="3737635"/>
              <a:ext cx="3635257" cy="2106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1pPr>
              <a:lvl2pPr marL="450850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2pPr>
              <a:lvl3pPr marL="630238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3pPr>
              <a:lvl4pPr marL="803275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4pPr>
              <a:lvl5pPr marL="984250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en-US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If you want to swipe up/down in chapter</a:t>
              </a:r>
            </a:p>
            <a:p>
              <a:pPr>
                <a:lnSpc>
                  <a:spcPct val="100000"/>
                </a:lnSpc>
              </a:pP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 In </a:t>
              </a:r>
              <a:r>
                <a:rPr lang="en-US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menu.json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 submenu</a:t>
              </a:r>
            </a:p>
            <a:p>
              <a:pPr>
                <a:lnSpc>
                  <a:spcPct val="100000"/>
                </a:lnSpc>
              </a:pP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 In config.js: </a:t>
              </a:r>
            </a:p>
            <a:p>
              <a:pPr>
                <a:lnSpc>
                  <a:spcPct val="100000"/>
                </a:lnSpc>
              </a:pPr>
              <a:r>
                <a:rPr lang="en-US" sz="12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swipeInFourDirections</a:t>
              </a:r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2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 </a:t>
              </a:r>
            </a:p>
            <a:p>
              <a:pPr>
                <a:lnSpc>
                  <a:spcPct val="100000"/>
                </a:lnSpc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change to</a:t>
              </a:r>
            </a:p>
            <a:p>
              <a:pPr>
                <a:lnSpc>
                  <a:spcPct val="100000"/>
                </a:lnSpc>
              </a:pP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swipeInFourDirections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  <p:sp>
          <p:nvSpPr>
            <p:cNvPr id="9" name="Espace réservé du contenu 4">
              <a:extLst>
                <a:ext uri="{FF2B5EF4-FFF2-40B4-BE49-F238E27FC236}">
                  <a16:creationId xmlns:a16="http://schemas.microsoft.com/office/drawing/2014/main" xmlns="" id="{D27E3780-049E-4BFC-A159-50D657230DEA}"/>
                </a:ext>
              </a:extLst>
            </p:cNvPr>
            <p:cNvSpPr txBox="1">
              <a:spLocks/>
            </p:cNvSpPr>
            <p:nvPr/>
          </p:nvSpPr>
          <p:spPr>
            <a:xfrm>
              <a:off x="972078" y="2506909"/>
              <a:ext cx="353982" cy="35584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1pPr>
              <a:lvl2pPr marL="450850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2pPr>
              <a:lvl3pPr marL="630238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3pPr>
              <a:lvl4pPr marL="803275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4pPr>
              <a:lvl5pPr marL="984250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en-US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Espace réservé du contenu 4">
              <a:extLst>
                <a:ext uri="{FF2B5EF4-FFF2-40B4-BE49-F238E27FC236}">
                  <a16:creationId xmlns:a16="http://schemas.microsoft.com/office/drawing/2014/main" xmlns="" id="{D27E3780-049E-4BFC-A159-50D657230DEA}"/>
                </a:ext>
              </a:extLst>
            </p:cNvPr>
            <p:cNvSpPr txBox="1">
              <a:spLocks/>
            </p:cNvSpPr>
            <p:nvPr/>
          </p:nvSpPr>
          <p:spPr>
            <a:xfrm>
              <a:off x="7948870" y="2448728"/>
              <a:ext cx="353982" cy="35584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1pPr>
              <a:lvl2pPr marL="450850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2pPr>
              <a:lvl3pPr marL="630238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3pPr>
              <a:lvl4pPr marL="803275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fr-FR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4pPr>
              <a:lvl5pPr marL="984250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en-US" sz="1400" kern="1200" dirty="0">
                  <a:solidFill>
                    <a:schemeClr val="tx1"/>
                  </a:solidFill>
                  <a:latin typeface="Allrounder Grotesk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72965" y="2072363"/>
              <a:ext cx="2341442" cy="174088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6063" y="2568473"/>
              <a:ext cx="1338328" cy="11636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</p:grp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to </a:t>
            </a:r>
            <a:r>
              <a:rPr lang="en-US" dirty="0" err="1" smtClean="0"/>
              <a:t>config</a:t>
            </a:r>
            <a:r>
              <a:rPr lang="en-US" dirty="0" smtClean="0"/>
              <a:t> for a </a:t>
            </a:r>
            <a:r>
              <a:rPr lang="en-US" dirty="0" err="1" smtClean="0"/>
              <a:t>eDA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17881" y="853599"/>
            <a:ext cx="7266778" cy="5862043"/>
            <a:chOff x="3331687" y="914559"/>
            <a:chExt cx="7266778" cy="5862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829" y="914559"/>
              <a:ext cx="4883636" cy="5862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331687" y="924379"/>
              <a:ext cx="2077844" cy="3710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name presentation puts for each </a:t>
              </a:r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409531" y="1081894"/>
              <a:ext cx="902048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51121" y="1326450"/>
              <a:ext cx="1458410" cy="3787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It should work when we upload on </a:t>
              </a:r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Veeva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409531" y="1493786"/>
              <a:ext cx="902048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300151" y="6197735"/>
              <a:ext cx="963654" cy="351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is id for each asset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5263805" y="6373408"/>
              <a:ext cx="902048" cy="2937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to </a:t>
            </a:r>
            <a:r>
              <a:rPr lang="en-US" dirty="0" err="1" smtClean="0"/>
              <a:t>config</a:t>
            </a:r>
            <a:r>
              <a:rPr lang="en-US" dirty="0" smtClean="0"/>
              <a:t> uploading on </a:t>
            </a:r>
            <a:r>
              <a:rPr lang="en-US" dirty="0" err="1" smtClean="0"/>
              <a:t>Veeva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592" y="1220022"/>
            <a:ext cx="9154608" cy="4865697"/>
            <a:chOff x="533089" y="1220022"/>
            <a:chExt cx="9154608" cy="48656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89" y="1320130"/>
              <a:ext cx="6334149" cy="4765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640175" y="1220022"/>
              <a:ext cx="3047522" cy="5181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When uploading on SF, we need to change “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Browser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”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to “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Veeva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454876" y="1483633"/>
              <a:ext cx="4168335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to </a:t>
            </a:r>
            <a:r>
              <a:rPr lang="en-US" dirty="0" err="1" smtClean="0"/>
              <a:t>config</a:t>
            </a:r>
            <a:r>
              <a:rPr lang="en-US" dirty="0" smtClean="0"/>
              <a:t> uploading on </a:t>
            </a:r>
            <a:r>
              <a:rPr lang="en-US" dirty="0" err="1" smtClean="0"/>
              <a:t>Veeva</a:t>
            </a:r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21" y="1499286"/>
            <a:ext cx="5731895" cy="342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43" y="1881395"/>
            <a:ext cx="4399957" cy="3857406"/>
          </a:xfrm>
          <a:prstGeom prst="rect">
            <a:avLst/>
          </a:prstGeom>
        </p:spPr>
      </p:pic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 txBox="1">
            <a:spLocks/>
          </p:cNvSpPr>
          <p:nvPr/>
        </p:nvSpPr>
        <p:spPr>
          <a:xfrm>
            <a:off x="761791" y="5541722"/>
            <a:ext cx="3635257" cy="5130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 marL="45085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on </a:t>
            </a:r>
            <a:r>
              <a:rPr lang="en-U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veeva</a:t>
            </a:r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adjust 2 place 1 and 2 in config.js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45276" y="1736930"/>
            <a:ext cx="395332" cy="38045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83848" y="2702012"/>
            <a:ext cx="3808388" cy="283945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to </a:t>
            </a:r>
            <a:r>
              <a:rPr lang="en-US" dirty="0"/>
              <a:t>use responsive CSS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88" y="1115435"/>
            <a:ext cx="4401377" cy="4866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made base on the size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Pro 12.9 inch, we use the media tag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max-width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 txBox="1">
            <a:spLocks/>
          </p:cNvSpPr>
          <p:nvPr/>
        </p:nvSpPr>
        <p:spPr>
          <a:xfrm>
            <a:off x="5975624" y="1121801"/>
            <a:ext cx="4401377" cy="486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 marL="45085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made base on the size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9.7 inch, we use the media tag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min-width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6300" y="1690035"/>
            <a:ext cx="10874368" cy="4542857"/>
            <a:chOff x="533088" y="1803246"/>
            <a:chExt cx="10874368" cy="45428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0789" y="1803246"/>
              <a:ext cx="5466667" cy="45428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088" y="1803246"/>
              <a:ext cx="4733333" cy="415238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67905" y="2289942"/>
              <a:ext cx="3731741" cy="321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scale in here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7905" y="3352623"/>
              <a:ext cx="3731741" cy="321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scale in here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7905" y="4423542"/>
              <a:ext cx="3731741" cy="321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scale in here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7905" y="5346179"/>
              <a:ext cx="3731741" cy="321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scale in here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81527" y="2393158"/>
              <a:ext cx="3564051" cy="407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scale in here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81527" y="3455839"/>
              <a:ext cx="3564051" cy="407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scale in here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81527" y="4534996"/>
              <a:ext cx="3564051" cy="407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scale in here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81527" y="5647104"/>
              <a:ext cx="3564051" cy="407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scale in here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</a:t>
            </a:r>
            <a:r>
              <a:rPr lang="en-US" dirty="0" err="1" smtClean="0"/>
              <a:t>config</a:t>
            </a:r>
            <a:r>
              <a:rPr lang="en-US" dirty="0" smtClean="0"/>
              <a:t> responsive </a:t>
            </a:r>
            <a:r>
              <a:rPr lang="en-US" dirty="0"/>
              <a:t>in Salesforce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FF01DB38-809B-4250-B25B-A6CA5DD00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9" y="1435328"/>
            <a:ext cx="8066667" cy="4333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13724" y="2072061"/>
            <a:ext cx="3572580" cy="992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work on more 2 devices, we need to choose </a:t>
            </a: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iOS Resolution: Default for Device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566422" y="2568269"/>
            <a:ext cx="2047302" cy="11329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2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2C9493BA-B8FB-46C5-BAB9-36CD5986C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in asset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496" y="1386749"/>
            <a:ext cx="8581586" cy="19408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asset, we have the folders: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global, images,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index.html and thumb.png</a:t>
            </a:r>
          </a:p>
          <a:p>
            <a:pPr>
              <a:lnSpc>
                <a:spcPct val="100000"/>
              </a:lnSpc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/main.css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use to write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each asset</a:t>
            </a:r>
          </a:p>
          <a:p>
            <a:pPr>
              <a:lnSpc>
                <a:spcPct val="100000"/>
              </a:lnSpc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the images for each asset</a:t>
            </a:r>
          </a:p>
          <a:p>
            <a:pPr>
              <a:lnSpc>
                <a:spcPct val="100000"/>
              </a:lnSpc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use to code for each asset</a:t>
            </a:r>
          </a:p>
          <a:p>
            <a:pPr>
              <a:lnSpc>
                <a:spcPct val="100000"/>
              </a:lnSpc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code for each asset</a:t>
            </a:r>
          </a:p>
          <a:p>
            <a:pPr>
              <a:lnSpc>
                <a:spcPct val="100000"/>
              </a:lnSpc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Thumb.png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default save file .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don’t save file thumb.jpg. And the size of thumb is 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1024 x 768 </a:t>
            </a:r>
            <a:r>
              <a:rPr 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endParaRPr lang="en-US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en-US" dirty="0"/>
              <a:t>DRCOM FW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0" y="1337773"/>
            <a:ext cx="1792100" cy="203883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global in asset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33" y="3097547"/>
            <a:ext cx="1314286" cy="1495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468" y="2892785"/>
            <a:ext cx="1161905" cy="19047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05" y="1115435"/>
            <a:ext cx="1202646" cy="2786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747" y="3313278"/>
            <a:ext cx="1099850" cy="3210589"/>
          </a:xfrm>
          <a:prstGeom prst="rect">
            <a:avLst/>
          </a:prstGeom>
        </p:spPr>
      </p:pic>
      <p:sp>
        <p:nvSpPr>
          <p:cNvPr id="40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 txBox="1">
            <a:spLocks/>
          </p:cNvSpPr>
          <p:nvPr/>
        </p:nvSpPr>
        <p:spPr>
          <a:xfrm>
            <a:off x="7016780" y="1233848"/>
            <a:ext cx="2871633" cy="252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 marL="45085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the CSS files of global</a:t>
            </a:r>
          </a:p>
        </p:txBody>
      </p:sp>
      <p:sp>
        <p:nvSpPr>
          <p:cNvPr id="41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 txBox="1">
            <a:spLocks/>
          </p:cNvSpPr>
          <p:nvPr/>
        </p:nvSpPr>
        <p:spPr>
          <a:xfrm>
            <a:off x="8464561" y="3955867"/>
            <a:ext cx="2577499" cy="345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1pPr>
            <a:lvl2pPr marL="45085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3pPr>
            <a:lvl4pPr marL="803275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fr-FR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4pPr>
            <a:lvl5pPr marL="98425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Allrounder Grotesk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the functions have already</a:t>
            </a: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1763977" y="2977999"/>
            <a:ext cx="1430491" cy="67055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3766949" y="1359933"/>
            <a:ext cx="1950719" cy="18880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3766949" y="3845166"/>
            <a:ext cx="3585798" cy="23882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 in HTML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0" y="1207969"/>
            <a:ext cx="1361614" cy="394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index.html: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1" y="1115435"/>
            <a:ext cx="7175157" cy="56013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81376" y="1721708"/>
            <a:ext cx="1902451" cy="5107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the link the global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87574" y="1985319"/>
            <a:ext cx="87683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11106" y="2767913"/>
            <a:ext cx="1902451" cy="5107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Use to write the code in here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17304" y="3031524"/>
            <a:ext cx="87683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11106" y="3542269"/>
            <a:ext cx="3337583" cy="576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Use to write the code for popup. If it has more 2 popup, you should put id for each div tag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817304" y="3805881"/>
            <a:ext cx="87683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819992" y="4761470"/>
            <a:ext cx="1491541" cy="5107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Use to code the reference content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926190" y="5025081"/>
            <a:ext cx="87683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23279" y="6071286"/>
            <a:ext cx="1902451" cy="5107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the links 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29477" y="6334897"/>
            <a:ext cx="87683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Notes </a:t>
            </a:r>
            <a:r>
              <a:rPr lang="en-US" dirty="0" smtClean="0"/>
              <a:t>in CSS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pic>
        <p:nvPicPr>
          <p:cNvPr id="9" name="Picture 3" descr="D:\TRAN DONG TIEN DATA\Present\DATA\1_w_c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487" y="3081604"/>
            <a:ext cx="3962400" cy="1082623"/>
          </a:xfrm>
          <a:prstGeom prst="rect">
            <a:avLst/>
          </a:prstGeom>
          <a:noFill/>
        </p:spPr>
      </p:pic>
      <p:pic>
        <p:nvPicPr>
          <p:cNvPr id="10" name="Picture 4" descr="D:\TRAN DONG TIEN DATA\Present\DATA\1_r_c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687" y="3185623"/>
            <a:ext cx="4059238" cy="657981"/>
          </a:xfrm>
          <a:prstGeom prst="rect">
            <a:avLst/>
          </a:prstGeom>
          <a:noFill/>
        </p:spPr>
      </p:pic>
      <p:pic>
        <p:nvPicPr>
          <p:cNvPr id="11" name="Picture 6" descr="D:\TRAN DONG TIEN DATA\Present\righ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887" y="2243404"/>
            <a:ext cx="1965325" cy="542852"/>
          </a:xfrm>
          <a:prstGeom prst="rect">
            <a:avLst/>
          </a:prstGeom>
          <a:noFill/>
        </p:spPr>
      </p:pic>
      <p:pic>
        <p:nvPicPr>
          <p:cNvPr id="12" name="Picture 2" descr="D:\TRAN DONG TIEN DATA\Present\wrong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7487" y="2259227"/>
            <a:ext cx="1447800" cy="470911"/>
          </a:xfrm>
          <a:prstGeom prst="rect">
            <a:avLst/>
          </a:prstGeom>
          <a:noFill/>
        </p:spPr>
      </p:pic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0" y="1207969"/>
            <a:ext cx="1361614" cy="394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main.css: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4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 in CSS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18867" y="1358001"/>
            <a:ext cx="6777768" cy="4082198"/>
            <a:chOff x="1647567" y="1837475"/>
            <a:chExt cx="6777768" cy="4082198"/>
          </a:xfrm>
        </p:grpSpPr>
        <p:pic>
          <p:nvPicPr>
            <p:cNvPr id="8" name="Picture 6" descr="D:\TRAN DONG TIEN DATA\Present\righ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98010" y="1837475"/>
              <a:ext cx="1965325" cy="542852"/>
            </a:xfrm>
            <a:prstGeom prst="rect">
              <a:avLst/>
            </a:prstGeom>
            <a:noFill/>
          </p:spPr>
        </p:pic>
        <p:pic>
          <p:nvPicPr>
            <p:cNvPr id="9" name="Picture 2" descr="D:\TRAN DONG TIEN DATA\Present\DATA\2_w_cs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7567" y="2751875"/>
              <a:ext cx="2743826" cy="3167798"/>
            </a:xfrm>
            <a:prstGeom prst="rect">
              <a:avLst/>
            </a:prstGeom>
            <a:noFill/>
          </p:spPr>
        </p:pic>
        <p:pic>
          <p:nvPicPr>
            <p:cNvPr id="10" name="Picture 3" descr="D:\TRAN DONG TIEN DATA\Present\DATA\2_r_c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2220" y="2751875"/>
              <a:ext cx="3033115" cy="3124200"/>
            </a:xfrm>
            <a:prstGeom prst="rect">
              <a:avLst/>
            </a:prstGeom>
            <a:noFill/>
          </p:spPr>
        </p:pic>
        <p:pic>
          <p:nvPicPr>
            <p:cNvPr id="11" name="Picture 2" descr="D:\TRAN DONG TIEN DATA\Present\wrong_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7167" y="1899964"/>
              <a:ext cx="1447800" cy="470911"/>
            </a:xfrm>
            <a:prstGeom prst="rect">
              <a:avLst/>
            </a:prstGeom>
            <a:noFill/>
          </p:spPr>
        </p:pic>
      </p:grp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0" y="1207969"/>
            <a:ext cx="1361614" cy="394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main.css: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 in CSS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088" y="1507715"/>
            <a:ext cx="5763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Group your styles into categories (ex. layout, typography, forms, so on) and visually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separate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them in your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file. A title and table of contents doesn't hurt either: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04986" y="1694665"/>
            <a:ext cx="8991600" cy="4262437"/>
            <a:chOff x="635137" y="1703527"/>
            <a:chExt cx="8991600" cy="4262437"/>
          </a:xfrm>
        </p:grpSpPr>
        <p:pic>
          <p:nvPicPr>
            <p:cNvPr id="9" name="Picture 6" descr="D:\TRAN DONG TIEN DATA\Present\righ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73937" y="1703527"/>
              <a:ext cx="1965325" cy="542852"/>
            </a:xfrm>
            <a:prstGeom prst="rect">
              <a:avLst/>
            </a:prstGeom>
            <a:noFill/>
          </p:spPr>
        </p:pic>
        <p:pic>
          <p:nvPicPr>
            <p:cNvPr id="10" name="Picture 2" descr="D:\TRAN DONG TIEN DATA\Present\DATA\3_w_cs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37" y="4370527"/>
              <a:ext cx="4693381" cy="1143000"/>
            </a:xfrm>
            <a:prstGeom prst="rect">
              <a:avLst/>
            </a:prstGeom>
            <a:noFill/>
          </p:spPr>
        </p:pic>
        <p:pic>
          <p:nvPicPr>
            <p:cNvPr id="11" name="Picture 3" descr="D:\TRAN DONG TIEN DATA\Present\DATA\3_r_c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69577" y="2541727"/>
              <a:ext cx="4257160" cy="3424237"/>
            </a:xfrm>
            <a:prstGeom prst="rect">
              <a:avLst/>
            </a:prstGeom>
            <a:noFill/>
          </p:spPr>
        </p:pic>
        <p:pic>
          <p:nvPicPr>
            <p:cNvPr id="13" name="Picture 2" descr="D:\TRAN DONG TIEN DATA\Present\wrong_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537" y="3760927"/>
              <a:ext cx="1447800" cy="470911"/>
            </a:xfrm>
            <a:prstGeom prst="rect">
              <a:avLst/>
            </a:prstGeom>
            <a:noFill/>
          </p:spPr>
        </p:pic>
      </p:grpSp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0" y="1207969"/>
            <a:ext cx="1361614" cy="394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main.css: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 in CSS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52111" y="1838333"/>
            <a:ext cx="8670925" cy="3900768"/>
            <a:chOff x="626075" y="2195384"/>
            <a:chExt cx="8670925" cy="3900768"/>
          </a:xfrm>
        </p:grpSpPr>
        <p:pic>
          <p:nvPicPr>
            <p:cNvPr id="8" name="Picture 7" descr="inherit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075" y="2195384"/>
              <a:ext cx="3276600" cy="1999690"/>
            </a:xfrm>
            <a:prstGeom prst="rect">
              <a:avLst/>
            </a:prstGeom>
          </p:spPr>
        </p:pic>
        <p:pic>
          <p:nvPicPr>
            <p:cNvPr id="9" name="Picture 8" descr="inherit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8475" y="4328984"/>
              <a:ext cx="2895600" cy="1767168"/>
            </a:xfrm>
            <a:prstGeom prst="rect">
              <a:avLst/>
            </a:prstGeom>
          </p:spPr>
        </p:pic>
        <p:pic>
          <p:nvPicPr>
            <p:cNvPr id="10" name="Picture 9" descr="inherit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2275" y="2271584"/>
              <a:ext cx="2971800" cy="1813672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4055075" y="3109784"/>
              <a:ext cx="38100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H="1">
              <a:off x="3140675" y="4176584"/>
              <a:ext cx="22860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6" descr="D:\TRAN DONG TIEN DATA\Present\righ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41767" y="5395784"/>
              <a:ext cx="1655233" cy="457200"/>
            </a:xfrm>
            <a:prstGeom prst="rect">
              <a:avLst/>
            </a:prstGeom>
            <a:noFill/>
          </p:spPr>
        </p:pic>
        <p:pic>
          <p:nvPicPr>
            <p:cNvPr id="14" name="Picture 2" descr="D:\TRAN DONG TIEN DATA\Present\wrong_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12675" y="2804984"/>
              <a:ext cx="1447800" cy="470911"/>
            </a:xfrm>
            <a:prstGeom prst="rect">
              <a:avLst/>
            </a:prstGeom>
            <a:noFill/>
          </p:spPr>
        </p:pic>
      </p:grpSp>
      <p:sp>
        <p:nvSpPr>
          <p:cNvPr id="15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0" y="1207969"/>
            <a:ext cx="1361614" cy="394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main.css: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5080703E-1E78-4549-ACAA-4F60AC5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code in main.js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A640B34-6E8B-47D5-A10D-9AEA1100A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JQuery DRCOM FW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90" y="1825293"/>
            <a:ext cx="4504762" cy="154285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74300" y="2292654"/>
            <a:ext cx="1902451" cy="5107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Coding in here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80498" y="2556265"/>
            <a:ext cx="87683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xmlns="" id="{D27E3780-049E-4BFC-A159-50D657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0" y="1207969"/>
            <a:ext cx="1361614" cy="394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51827"/>
      </p:ext>
    </p:extLst>
  </p:cSld>
  <p:clrMapOvr>
    <a:masterClrMapping/>
  </p:clrMapOvr>
</p:sld>
</file>

<file path=ppt/theme/theme1.xml><?xml version="1.0" encoding="utf-8"?>
<a:theme xmlns:a="http://schemas.openxmlformats.org/drawingml/2006/main" name="drcom2020">
  <a:themeElements>
    <a:clrScheme name="Drcom 2020">
      <a:dk1>
        <a:sysClr val="windowText" lastClr="000000"/>
      </a:dk1>
      <a:lt1>
        <a:sysClr val="window" lastClr="FFFFFF"/>
      </a:lt1>
      <a:dk2>
        <a:srgbClr val="44546A"/>
      </a:dk2>
      <a:lt2>
        <a:srgbClr val="F1F1F1"/>
      </a:lt2>
      <a:accent1>
        <a:srgbClr val="FF6A42"/>
      </a:accent1>
      <a:accent2>
        <a:srgbClr val="FFC758"/>
      </a:accent2>
      <a:accent3>
        <a:srgbClr val="E40046"/>
      </a:accent3>
      <a:accent4>
        <a:srgbClr val="40C1AC"/>
      </a:accent4>
      <a:accent5>
        <a:srgbClr val="B1BFD4"/>
      </a:accent5>
      <a:accent6>
        <a:srgbClr val="1CBDD8"/>
      </a:accent6>
      <a:hlink>
        <a:srgbClr val="FF6A42"/>
      </a:hlink>
      <a:folHlink>
        <a:srgbClr val="FF6A42"/>
      </a:folHlink>
    </a:clrScheme>
    <a:fontScheme name="Drcom">
      <a:majorFont>
        <a:latin typeface="Quincy CF Extra Bold"/>
        <a:ea typeface=""/>
        <a:cs typeface=""/>
      </a:majorFont>
      <a:minorFont>
        <a:latin typeface="Allrounder Grotes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com_presentation_template_v3.potx" id="{E52C5B86-4438-4013-9A10-AEE52D48E519}" vid="{C52A6182-B540-47F9-862E-C49A93B90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Drcom_presentation_template_v3</Template>
  <TotalTime>7551</TotalTime>
  <Words>520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Allrounder Grotesk</vt:lpstr>
      <vt:lpstr>Allrounder Grotesk Light</vt:lpstr>
      <vt:lpstr>Allrounder Grotesk Thin</vt:lpstr>
      <vt:lpstr>Arial</vt:lpstr>
      <vt:lpstr>Calibri</vt:lpstr>
      <vt:lpstr>Lato Light</vt:lpstr>
      <vt:lpstr>Quincy CF</vt:lpstr>
      <vt:lpstr>Quincy CF Extra Bold</vt:lpstr>
      <vt:lpstr>drcom2020</vt:lpstr>
      <vt:lpstr>drcom</vt:lpstr>
      <vt:lpstr>Structure in asset</vt:lpstr>
      <vt:lpstr>Structure of global in asset</vt:lpstr>
      <vt:lpstr>Present in HTML</vt:lpstr>
      <vt:lpstr>Notes in CSS</vt:lpstr>
      <vt:lpstr>Notes in CSS</vt:lpstr>
      <vt:lpstr>Notes in CSS</vt:lpstr>
      <vt:lpstr>Notes in CSS</vt:lpstr>
      <vt:lpstr>How to code in main.js</vt:lpstr>
      <vt:lpstr>How to code in global.js</vt:lpstr>
      <vt:lpstr>How to create menu for eDA</vt:lpstr>
      <vt:lpstr>How to swipe up/dowm in a chapter</vt:lpstr>
      <vt:lpstr>How to config for a eDA</vt:lpstr>
      <vt:lpstr>How to config uploading on Veeva</vt:lpstr>
      <vt:lpstr>How to config uploading on Veeva Window</vt:lpstr>
      <vt:lpstr>How to use responsive CSS</vt:lpstr>
      <vt:lpstr>How to config responsive in Salesforce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Drcom</dc:title>
  <dc:creator>User_DRCA17</dc:creator>
  <cp:lastModifiedBy>User_DRCA02</cp:lastModifiedBy>
  <cp:revision>74</cp:revision>
  <cp:lastPrinted>2018-09-02T09:25:20Z</cp:lastPrinted>
  <dcterms:created xsi:type="dcterms:W3CDTF">2021-04-13T09:14:29Z</dcterms:created>
  <dcterms:modified xsi:type="dcterms:W3CDTF">2022-12-14T03:54:21Z</dcterms:modified>
</cp:coreProperties>
</file>