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9" r:id="rId5"/>
    <p:sldMasterId id="2147483693" r:id="rId6"/>
  </p:sldMasterIdLst>
  <p:notesMasterIdLst>
    <p:notesMasterId r:id="rId31"/>
  </p:notesMasterIdLst>
  <p:handoutMasterIdLst>
    <p:handoutMasterId r:id="rId32"/>
  </p:handoutMasterIdLst>
  <p:sldIdLst>
    <p:sldId id="256" r:id="rId7"/>
    <p:sldId id="792" r:id="rId8"/>
    <p:sldId id="257" r:id="rId9"/>
    <p:sldId id="261" r:id="rId10"/>
    <p:sldId id="294" r:id="rId11"/>
    <p:sldId id="283" r:id="rId12"/>
    <p:sldId id="264" r:id="rId13"/>
    <p:sldId id="791" r:id="rId14"/>
    <p:sldId id="259" r:id="rId15"/>
    <p:sldId id="790" r:id="rId16"/>
    <p:sldId id="782" r:id="rId17"/>
    <p:sldId id="289" r:id="rId18"/>
    <p:sldId id="290" r:id="rId19"/>
    <p:sldId id="262" r:id="rId20"/>
    <p:sldId id="288" r:id="rId21"/>
    <p:sldId id="784" r:id="rId22"/>
    <p:sldId id="785" r:id="rId23"/>
    <p:sldId id="786" r:id="rId24"/>
    <p:sldId id="787" r:id="rId25"/>
    <p:sldId id="788" r:id="rId26"/>
    <p:sldId id="781" r:id="rId27"/>
    <p:sldId id="292" r:id="rId28"/>
    <p:sldId id="285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5A2"/>
    <a:srgbClr val="7DFFFD"/>
    <a:srgbClr val="6A61FF"/>
    <a:srgbClr val="1A6871"/>
    <a:srgbClr val="8C2C61"/>
    <a:srgbClr val="47C3D3"/>
    <a:srgbClr val="0065A4"/>
    <a:srgbClr val="1A24CA"/>
    <a:srgbClr val="0C115F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ấn Lộc" userId="5ae5a2c8-c362-47d6-ace9-ac7822e07435" providerId="ADAL" clId="{F339C7D6-C48E-419C-9E69-CC4874299137}"/>
    <pc:docChg chg="undo custSel addSld delSld modSld">
      <pc:chgData name="Nguyễn Tấn Lộc" userId="5ae5a2c8-c362-47d6-ace9-ac7822e07435" providerId="ADAL" clId="{F339C7D6-C48E-419C-9E69-CC4874299137}" dt="2022-04-27T10:31:47.481" v="144" actId="14100"/>
      <pc:docMkLst>
        <pc:docMk/>
      </pc:docMkLst>
      <pc:sldChg chg="modSp mod">
        <pc:chgData name="Nguyễn Tấn Lộc" userId="5ae5a2c8-c362-47d6-ace9-ac7822e07435" providerId="ADAL" clId="{F339C7D6-C48E-419C-9E69-CC4874299137}" dt="2022-04-27T09:53:55.726" v="82" actId="255"/>
        <pc:sldMkLst>
          <pc:docMk/>
          <pc:sldMk cId="3946934594" sldId="256"/>
        </pc:sldMkLst>
        <pc:spChg chg="mod">
          <ac:chgData name="Nguyễn Tấn Lộc" userId="5ae5a2c8-c362-47d6-ace9-ac7822e07435" providerId="ADAL" clId="{F339C7D6-C48E-419C-9E69-CC4874299137}" dt="2022-04-27T09:53:55.726" v="82" actId="255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11.038" v="86" actId="403"/>
        <pc:sldMkLst>
          <pc:docMk/>
          <pc:sldMk cId="2902794312" sldId="257"/>
        </pc:sldMkLst>
        <pc:spChg chg="mod">
          <ac:chgData name="Nguyễn Tấn Lộc" userId="5ae5a2c8-c362-47d6-ace9-ac7822e07435" providerId="ADAL" clId="{F339C7D6-C48E-419C-9E69-CC4874299137}" dt="2022-04-27T09:54:11.038" v="86" actId="403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31.536" v="92" actId="20577"/>
        <pc:sldMkLst>
          <pc:docMk/>
          <pc:sldMk cId="3607270498" sldId="261"/>
        </pc:sldMkLst>
        <pc:spChg chg="mod">
          <ac:chgData name="Nguyễn Tấn Lộc" userId="5ae5a2c8-c362-47d6-ace9-ac7822e07435" providerId="ADAL" clId="{F339C7D6-C48E-419C-9E69-CC4874299137}" dt="2022-04-27T09:54:31.536" v="92" actId="20577"/>
          <ac:spMkLst>
            <pc:docMk/>
            <pc:sldMk cId="3607270498" sldId="261"/>
            <ac:spMk id="4" creationId="{315E3981-F0D7-482C-A8E0-6A57700BECA7}"/>
          </ac:spMkLst>
        </pc:spChg>
      </pc:sldChg>
      <pc:sldChg chg="del">
        <pc:chgData name="Nguyễn Tấn Lộc" userId="5ae5a2c8-c362-47d6-ace9-ac7822e07435" providerId="ADAL" clId="{F339C7D6-C48E-419C-9E69-CC4874299137}" dt="2022-04-27T09:50:30.764" v="0" actId="47"/>
        <pc:sldMkLst>
          <pc:docMk/>
          <pc:sldMk cId="914134537" sldId="267"/>
        </pc:sldMkLst>
      </pc:sldChg>
      <pc:sldChg chg="del">
        <pc:chgData name="Nguyễn Tấn Lộc" userId="5ae5a2c8-c362-47d6-ace9-ac7822e07435" providerId="ADAL" clId="{F339C7D6-C48E-419C-9E69-CC4874299137}" dt="2022-04-27T09:51:34.176" v="35" actId="47"/>
        <pc:sldMkLst>
          <pc:docMk/>
          <pc:sldMk cId="44069682" sldId="268"/>
        </pc:sldMkLst>
      </pc:sldChg>
      <pc:sldChg chg="del">
        <pc:chgData name="Nguyễn Tấn Lộc" userId="5ae5a2c8-c362-47d6-ace9-ac7822e07435" providerId="ADAL" clId="{F339C7D6-C48E-419C-9E69-CC4874299137}" dt="2022-04-27T09:50:31.991" v="1" actId="47"/>
        <pc:sldMkLst>
          <pc:docMk/>
          <pc:sldMk cId="3322300142" sldId="284"/>
        </pc:sldMkLst>
      </pc:sldChg>
      <pc:sldChg chg="modSp del mod">
        <pc:chgData name="Nguyễn Tấn Lộc" userId="5ae5a2c8-c362-47d6-ace9-ac7822e07435" providerId="ADAL" clId="{F339C7D6-C48E-419C-9E69-CC4874299137}" dt="2022-04-27T09:58:53.991" v="93" actId="2696"/>
        <pc:sldMkLst>
          <pc:docMk/>
          <pc:sldMk cId="59582380" sldId="285"/>
        </pc:sldMkLst>
        <pc:spChg chg="mod">
          <ac:chgData name="Nguyễn Tấn Lộc" userId="5ae5a2c8-c362-47d6-ace9-ac7822e07435" providerId="ADAL" clId="{F339C7D6-C48E-419C-9E69-CC4874299137}" dt="2022-04-27T09:51:28.629" v="34" actId="255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Nguyễn Tấn Lộc" userId="5ae5a2c8-c362-47d6-ace9-ac7822e07435" providerId="ADAL" clId="{F339C7D6-C48E-419C-9E69-CC4874299137}" dt="2022-04-27T09:50:55.913" v="32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">
        <pc:chgData name="Nguyễn Tấn Lộc" userId="5ae5a2c8-c362-47d6-ace9-ac7822e07435" providerId="ADAL" clId="{F339C7D6-C48E-419C-9E69-CC4874299137}" dt="2022-04-27T09:58:56.736" v="94"/>
        <pc:sldMkLst>
          <pc:docMk/>
          <pc:sldMk cId="2250008709" sldId="285"/>
        </pc:sldMkLst>
      </pc:sldChg>
      <pc:sldChg chg="modSp mod">
        <pc:chgData name="Nguyễn Tấn Lộc" userId="5ae5a2c8-c362-47d6-ace9-ac7822e07435" providerId="ADAL" clId="{F339C7D6-C48E-419C-9E69-CC4874299137}" dt="2022-04-27T10:20:29.154" v="138" actId="20577"/>
        <pc:sldMkLst>
          <pc:docMk/>
          <pc:sldMk cId="159889739" sldId="286"/>
        </pc:sldMkLst>
        <pc:spChg chg="mod">
          <ac:chgData name="Nguyễn Tấn Lộc" userId="5ae5a2c8-c362-47d6-ace9-ac7822e07435" providerId="ADAL" clId="{F339C7D6-C48E-419C-9E69-CC4874299137}" dt="2022-04-27T10:20:29.154" v="138" actId="20577"/>
          <ac:spMkLst>
            <pc:docMk/>
            <pc:sldMk cId="159889739" sldId="286"/>
            <ac:spMk id="5" creationId="{3FB6B54A-05E6-4F2A-AA7A-78788B2A759C}"/>
          </ac:spMkLst>
        </pc:spChg>
      </pc:sldChg>
      <pc:sldChg chg="modSp mod">
        <pc:chgData name="Nguyễn Tấn Lộc" userId="5ae5a2c8-c362-47d6-ace9-ac7822e07435" providerId="ADAL" clId="{F339C7D6-C48E-419C-9E69-CC4874299137}" dt="2022-04-27T09:52:04.053" v="45" actId="20577"/>
        <pc:sldMkLst>
          <pc:docMk/>
          <pc:sldMk cId="3655127230" sldId="287"/>
        </pc:sldMkLst>
        <pc:spChg chg="mod">
          <ac:chgData name="Nguyễn Tấn Lộc" userId="5ae5a2c8-c362-47d6-ace9-ac7822e07435" providerId="ADAL" clId="{F339C7D6-C48E-419C-9E69-CC4874299137}" dt="2022-04-27T09:52:04.053" v="45" actId="20577"/>
          <ac:spMkLst>
            <pc:docMk/>
            <pc:sldMk cId="3655127230" sldId="287"/>
            <ac:spMk id="4" creationId="{14B8C47A-DDE0-4DCD-8335-CD3E14FA7082}"/>
          </ac:spMkLst>
        </pc:spChg>
      </pc:sldChg>
      <pc:sldChg chg="addSp delSp modSp new mod delAnim modAnim">
        <pc:chgData name="Nguyễn Tấn Lộc" userId="5ae5a2c8-c362-47d6-ace9-ac7822e07435" providerId="ADAL" clId="{F339C7D6-C48E-419C-9E69-CC4874299137}" dt="2022-04-27T10:31:47.481" v="144" actId="14100"/>
        <pc:sldMkLst>
          <pc:docMk/>
          <pc:sldMk cId="2510764146" sldId="292"/>
        </pc:sldMkLst>
        <pc:spChg chg="mod">
          <ac:chgData name="Nguyễn Tấn Lộc" userId="5ae5a2c8-c362-47d6-ace9-ac7822e07435" providerId="ADAL" clId="{F339C7D6-C48E-419C-9E69-CC4874299137}" dt="2022-04-27T09:59:59.587" v="110" actId="20577"/>
          <ac:spMkLst>
            <pc:docMk/>
            <pc:sldMk cId="2510764146" sldId="292"/>
            <ac:spMk id="2" creationId="{892D33F9-A6B4-4CF5-8185-389FE8F9FBB7}"/>
          </ac:spMkLst>
        </pc:spChg>
        <pc:picChg chg="add del mod">
          <ac:chgData name="Nguyễn Tấn Lộc" userId="5ae5a2c8-c362-47d6-ace9-ac7822e07435" providerId="ADAL" clId="{F339C7D6-C48E-419C-9E69-CC4874299137}" dt="2022-04-27T10:24:53.776" v="139" actId="21"/>
          <ac:picMkLst>
            <pc:docMk/>
            <pc:sldMk cId="2510764146" sldId="292"/>
            <ac:picMk id="4" creationId="{5A910E24-F0C3-4FA0-BDB0-5B8D790EAF5E}"/>
          </ac:picMkLst>
        </pc:picChg>
        <pc:picChg chg="add mod">
          <ac:chgData name="Nguyễn Tấn Lộc" userId="5ae5a2c8-c362-47d6-ace9-ac7822e07435" providerId="ADAL" clId="{F339C7D6-C48E-419C-9E69-CC4874299137}" dt="2022-04-27T10:31:47.481" v="144" actId="14100"/>
          <ac:picMkLst>
            <pc:docMk/>
            <pc:sldMk cId="2510764146" sldId="292"/>
            <ac:picMk id="5" creationId="{B3DCB48F-69CC-4EC4-A581-1181D5DECB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58A-C454-4662-8922-34DC1207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B0CF6-0941-4935-9607-41EB94D9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33FB-882C-4E55-8571-FD8E380F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5D11-6E91-463B-9FB2-8352FB2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62CF-CF37-42C4-A78D-8D574A0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AF26-E8BD-4AC7-A124-3E36D15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82C-A005-4E1F-A07F-806F328D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E8FF-6937-490C-A61C-4FC29C4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D62-6C2C-4172-ACEF-BD875EB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65CB-0091-4198-9F13-54E04DF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50B7-B9EE-4E32-921A-6D427F3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EC4E-74A9-4766-895B-DC72A72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50FF-CB5E-40DC-9017-7419261C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6C4E-C757-4202-AF71-BD689D1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8C5-A166-4646-B08A-EE8E0BE9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B7EA-DE69-4AC1-992A-E3BB369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556D-6209-44B3-ADF4-299F569F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5D30-FF82-4269-A663-5136C423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F477-A998-416B-A232-FB8DD42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A412-D5DC-4E61-803D-F5A086A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3931-A58B-4C15-882E-AB437A8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5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DBAB-2476-4A59-82A8-D12B008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F3A7-CAC9-44E9-A5F7-DF789FA9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79CE-3969-4A24-895C-088C987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A96C2-ED49-4BDF-932A-3D555969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7AB20-3F56-426F-AE65-A762F5B4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04FA8-AE59-4380-8184-F97F0EB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62B9C-21DA-4140-8713-7A520D8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634C2-8E1B-40CD-B688-C8FB5A9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093-FB0B-47DE-930F-6942573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86EE-B8D3-4145-B9D7-7ECE3ABB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00CE-5368-4FD6-989C-FFECB15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A8D-52A0-4D3A-A7E4-F6D53BD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1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7C88-BCF2-48D1-B3A0-32B30773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35BE-018A-4D5A-9357-B5745FD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7C5E-332E-428F-9F71-4C191EC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7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77F-1B62-48F8-BAF2-FC40B95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7335-22D4-450B-A3C1-D8108929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E4CA-4800-4261-A615-F32FA99C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4815-87FA-4BF2-84BF-1C94E1B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BE9E-449A-4CBF-98F1-7BC74A4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BB75-92BE-43CA-BB35-F32ABD0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45CC-632F-4E7F-83FE-F2A37EDC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8ECF-E028-4365-9495-75D61695B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0050-CC9A-445C-BB17-52D99E39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EA77-FAB4-44A7-88DB-C9826E7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71F2-0E84-4A7F-9BE0-9D1F8F0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1E6-22A6-4034-AE9D-759AB52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5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BFA-6918-4B47-84C0-AB7B76FD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D7175-92DE-4F6F-9062-FEF1B4D8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EEE-B134-4331-913E-1530A62F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D0A0-18F8-4509-8095-FF8A63F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FC-4457-4C09-8B1B-B9AD88D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2D99A-A6DC-434E-99E7-3B311F88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DF69-84D0-4526-9E91-D651E57E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D0BE-B998-4577-BD1A-FBF5D60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9508-B7B4-4F39-8338-A25630B1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84C-E9D3-4011-B6DD-BAE1B11C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2119108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310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43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744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8574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351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0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392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306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76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6173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5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720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97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115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05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3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- 2019">
            <a:extLst>
              <a:ext uri="{FF2B5EF4-FFF2-40B4-BE49-F238E27FC236}">
                <a16:creationId xmlns:a16="http://schemas.microsoft.com/office/drawing/2014/main" id="{1CE754CC-8096-4E83-8FA6-462BF33C4D88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9Slide.vn - 2019">
            <a:extLst>
              <a:ext uri="{FF2B5EF4-FFF2-40B4-BE49-F238E27FC236}">
                <a16:creationId xmlns:a16="http://schemas.microsoft.com/office/drawing/2014/main" id="{B1BA8D4E-4D45-45AE-AF3E-E1A3DA82A172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65E84-5912-4B79-A87F-80B7176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6AB-C895-4A82-A058-1FF329FA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2EF-4FB8-4B34-BD29-5AA5F1A6E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78D-D4B8-41E6-9F1C-96621CC1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1EAD-B5B3-4971-B476-DD266C25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- 2019">
            <a:extLst>
              <a:ext uri="{FF2B5EF4-FFF2-40B4-BE49-F238E27FC236}">
                <a16:creationId xmlns:a16="http://schemas.microsoft.com/office/drawing/2014/main" id="{09FBAD25-5959-45DB-8975-E65CD7072E0F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09" y="681469"/>
            <a:ext cx="7977783" cy="1243584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HANGMAN</a:t>
            </a:r>
            <a:endParaRPr lang="en-US" sz="4000" dirty="0">
              <a:latin typeface="#9Slide01 Tieu de ngan" panose="00000800000000000000" pitchFamily="2" charset="-9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492" y="3429000"/>
            <a:ext cx="7077456" cy="21257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Thành viên nhóm 10: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Trần Thị Hương Phương Thanh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Nguyễn Tấn Lộc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Lý Phát Đạt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Vũ Đạo</a:t>
            </a:r>
            <a:endParaRPr lang="en-US" sz="2000" dirty="0">
              <a:latin typeface="#9Slide01 Tieu de ngan" panose="00000800000000000000" pitchFamily="2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68DF2-4B12-4FC1-8610-4DE5B0BF840D}"/>
              </a:ext>
            </a:extLst>
          </p:cNvPr>
          <p:cNvSpPr txBox="1"/>
          <p:nvPr/>
        </p:nvSpPr>
        <p:spPr>
          <a:xfrm>
            <a:off x="2325317" y="2238479"/>
            <a:ext cx="7541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The game for learn english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1C966D70-599F-4021-817A-D3A6BCDD5C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55" name="9Slide.vn 19">
            <a:extLst>
              <a:ext uri="{FF2B5EF4-FFF2-40B4-BE49-F238E27FC236}">
                <a16:creationId xmlns:a16="http://schemas.microsoft.com/office/drawing/2014/main" id="{FBC3CEFD-F41A-4D63-AB66-3BEB4A949D2D}"/>
              </a:ext>
            </a:extLst>
          </p:cNvPr>
          <p:cNvSpPr>
            <a:spLocks/>
          </p:cNvSpPr>
          <p:nvPr/>
        </p:nvSpPr>
        <p:spPr bwMode="auto">
          <a:xfrm>
            <a:off x="795019" y="1938033"/>
            <a:ext cx="2133597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game_rules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6" name="9Slide.vn 20">
            <a:extLst>
              <a:ext uri="{FF2B5EF4-FFF2-40B4-BE49-F238E27FC236}">
                <a16:creationId xmlns:a16="http://schemas.microsoft.com/office/drawing/2014/main" id="{F7C65B7A-F402-4019-9D05-A2920DF09BBF}"/>
              </a:ext>
            </a:extLst>
          </p:cNvPr>
          <p:cNvSpPr>
            <a:spLocks/>
          </p:cNvSpPr>
          <p:nvPr/>
        </p:nvSpPr>
        <p:spPr bwMode="auto">
          <a:xfrm>
            <a:off x="504706" y="5359232"/>
            <a:ext cx="2438168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hanged_man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8" name="9Slide.vn 25">
            <a:extLst>
              <a:ext uri="{FF2B5EF4-FFF2-40B4-BE49-F238E27FC236}">
                <a16:creationId xmlns:a16="http://schemas.microsoft.com/office/drawing/2014/main" id="{B11588A5-B530-495E-AE8A-1AE48685F971}"/>
              </a:ext>
            </a:extLst>
          </p:cNvPr>
          <p:cNvSpPr>
            <a:spLocks/>
          </p:cNvSpPr>
          <p:nvPr/>
        </p:nvSpPr>
        <p:spPr bwMode="auto">
          <a:xfrm>
            <a:off x="8905147" y="1610073"/>
            <a:ext cx="223619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guess_letter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9" name="9Slide.vn 26">
            <a:extLst>
              <a:ext uri="{FF2B5EF4-FFF2-40B4-BE49-F238E27FC236}">
                <a16:creationId xmlns:a16="http://schemas.microsoft.com/office/drawing/2014/main" id="{95AF2598-4E48-4DC8-B9CE-CB65AC95F6CB}"/>
              </a:ext>
            </a:extLst>
          </p:cNvPr>
          <p:cNvSpPr>
            <a:spLocks/>
          </p:cNvSpPr>
          <p:nvPr/>
        </p:nvSpPr>
        <p:spPr bwMode="auto">
          <a:xfrm>
            <a:off x="8905147" y="3401224"/>
            <a:ext cx="1282402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winner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0" name="9Slide.vn 27">
            <a:extLst>
              <a:ext uri="{FF2B5EF4-FFF2-40B4-BE49-F238E27FC236}">
                <a16:creationId xmlns:a16="http://schemas.microsoft.com/office/drawing/2014/main" id="{5E164D1F-43D1-464A-81C0-653A47B789A4}"/>
              </a:ext>
            </a:extLst>
          </p:cNvPr>
          <p:cNvSpPr>
            <a:spLocks/>
          </p:cNvSpPr>
          <p:nvPr/>
        </p:nvSpPr>
        <p:spPr bwMode="auto">
          <a:xfrm>
            <a:off x="8905147" y="5359232"/>
            <a:ext cx="87524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loser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326C2-4D98-4CBF-A859-643BB8F8A310}"/>
              </a:ext>
            </a:extLst>
          </p:cNvPr>
          <p:cNvSpPr>
            <a:spLocks/>
          </p:cNvSpPr>
          <p:nvPr/>
        </p:nvSpPr>
        <p:spPr bwMode="auto">
          <a:xfrm>
            <a:off x="3559343" y="1940650"/>
            <a:ext cx="2312732" cy="2570598"/>
          </a:xfrm>
          <a:custGeom>
            <a:avLst/>
            <a:gdLst>
              <a:gd name="connsiteX0" fmla="*/ 8863 w 2312732"/>
              <a:gd name="connsiteY0" fmla="*/ 2185665 h 2570598"/>
              <a:gd name="connsiteX1" fmla="*/ 13489 w 2312732"/>
              <a:gd name="connsiteY1" fmla="*/ 2235250 h 2570598"/>
              <a:gd name="connsiteX2" fmla="*/ 10017 w 2312732"/>
              <a:gd name="connsiteY2" fmla="*/ 2212009 h 2570598"/>
              <a:gd name="connsiteX3" fmla="*/ 1 w 2312732"/>
              <a:gd name="connsiteY3" fmla="*/ 1983350 h 2570598"/>
              <a:gd name="connsiteX4" fmla="*/ 1 w 2312732"/>
              <a:gd name="connsiteY4" fmla="*/ 1983350 h 2570598"/>
              <a:gd name="connsiteX5" fmla="*/ 1 w 2312732"/>
              <a:gd name="connsiteY5" fmla="*/ 1983352 h 2570598"/>
              <a:gd name="connsiteX6" fmla="*/ 1072572 w 2312732"/>
              <a:gd name="connsiteY6" fmla="*/ 0 h 2570598"/>
              <a:gd name="connsiteX7" fmla="*/ 2312732 w 2312732"/>
              <a:gd name="connsiteY7" fmla="*/ 1030455 h 2570598"/>
              <a:gd name="connsiteX8" fmla="*/ 2007765 w 2312732"/>
              <a:gd name="connsiteY8" fmla="*/ 1250087 h 2570598"/>
              <a:gd name="connsiteX9" fmla="*/ 1943527 w 2312732"/>
              <a:gd name="connsiteY9" fmla="*/ 1296350 h 2570598"/>
              <a:gd name="connsiteX10" fmla="*/ 1943527 w 2312732"/>
              <a:gd name="connsiteY10" fmla="*/ 1296350 h 2570598"/>
              <a:gd name="connsiteX11" fmla="*/ 1916803 w 2312732"/>
              <a:gd name="connsiteY11" fmla="*/ 1315595 h 2570598"/>
              <a:gd name="connsiteX12" fmla="*/ 1374233 w 2312732"/>
              <a:gd name="connsiteY12" fmla="*/ 1706344 h 2570598"/>
              <a:gd name="connsiteX13" fmla="*/ 78210 w 2312732"/>
              <a:gd name="connsiteY13" fmla="*/ 2570597 h 2570598"/>
              <a:gd name="connsiteX14" fmla="*/ 78209 w 2312732"/>
              <a:gd name="connsiteY14" fmla="*/ 2570598 h 2570598"/>
              <a:gd name="connsiteX15" fmla="*/ 18156 w 2312732"/>
              <a:gd name="connsiteY15" fmla="*/ 2285284 h 2570598"/>
              <a:gd name="connsiteX16" fmla="*/ 13489 w 2312732"/>
              <a:gd name="connsiteY16" fmla="*/ 2235250 h 2570598"/>
              <a:gd name="connsiteX17" fmla="*/ 13492 w 2312732"/>
              <a:gd name="connsiteY17" fmla="*/ 2235270 h 2570598"/>
              <a:gd name="connsiteX18" fmla="*/ 8862 w 2312732"/>
              <a:gd name="connsiteY18" fmla="*/ 2185643 h 2570598"/>
              <a:gd name="connsiteX19" fmla="*/ 8863 w 2312732"/>
              <a:gd name="connsiteY19" fmla="*/ 2185665 h 2570598"/>
              <a:gd name="connsiteX20" fmla="*/ 4365 w 2312732"/>
              <a:gd name="connsiteY20" fmla="*/ 2137434 h 2570598"/>
              <a:gd name="connsiteX21" fmla="*/ 0 w 2312732"/>
              <a:gd name="connsiteY21" fmla="*/ 1983350 h 2570598"/>
              <a:gd name="connsiteX22" fmla="*/ 1072572 w 2312732"/>
              <a:gd name="connsiteY22" fmla="*/ 0 h 257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12732" h="2570598">
                <a:moveTo>
                  <a:pt x="8863" y="2185665"/>
                </a:moveTo>
                <a:lnTo>
                  <a:pt x="13489" y="2235250"/>
                </a:lnTo>
                <a:lnTo>
                  <a:pt x="10017" y="2212009"/>
                </a:lnTo>
                <a:close/>
                <a:moveTo>
                  <a:pt x="1" y="1983350"/>
                </a:moveTo>
                <a:lnTo>
                  <a:pt x="1" y="1983350"/>
                </a:lnTo>
                <a:lnTo>
                  <a:pt x="1" y="1983352"/>
                </a:lnTo>
                <a:close/>
                <a:moveTo>
                  <a:pt x="1072572" y="0"/>
                </a:moveTo>
                <a:cubicBezTo>
                  <a:pt x="1072572" y="0"/>
                  <a:pt x="1072572" y="0"/>
                  <a:pt x="2312732" y="1030455"/>
                </a:cubicBezTo>
                <a:cubicBezTo>
                  <a:pt x="2312732" y="1030455"/>
                  <a:pt x="2312732" y="1030455"/>
                  <a:pt x="2007765" y="1250087"/>
                </a:cubicBezTo>
                <a:lnTo>
                  <a:pt x="1943527" y="1296350"/>
                </a:lnTo>
                <a:lnTo>
                  <a:pt x="1943527" y="1296350"/>
                </a:lnTo>
                <a:lnTo>
                  <a:pt x="1916803" y="1315595"/>
                </a:lnTo>
                <a:lnTo>
                  <a:pt x="1374233" y="1706344"/>
                </a:lnTo>
                <a:lnTo>
                  <a:pt x="78210" y="2570597"/>
                </a:lnTo>
                <a:lnTo>
                  <a:pt x="78209" y="2570598"/>
                </a:lnTo>
                <a:cubicBezTo>
                  <a:pt x="50277" y="2476417"/>
                  <a:pt x="30725" y="2382236"/>
                  <a:pt x="18156" y="2285284"/>
                </a:cubicBezTo>
                <a:lnTo>
                  <a:pt x="13489" y="2235250"/>
                </a:lnTo>
                <a:lnTo>
                  <a:pt x="13492" y="2235270"/>
                </a:lnTo>
                <a:lnTo>
                  <a:pt x="8862" y="2185643"/>
                </a:lnTo>
                <a:lnTo>
                  <a:pt x="8863" y="2185665"/>
                </a:lnTo>
                <a:lnTo>
                  <a:pt x="4365" y="2137434"/>
                </a:lnTo>
                <a:cubicBezTo>
                  <a:pt x="1397" y="2087227"/>
                  <a:pt x="0" y="2035981"/>
                  <a:pt x="0" y="1983350"/>
                </a:cubicBezTo>
                <a:cubicBezTo>
                  <a:pt x="0" y="1163417"/>
                  <a:pt x="424560" y="432127"/>
                  <a:pt x="1072572" y="0"/>
                </a:cubicBezTo>
                <a:close/>
              </a:path>
            </a:pathLst>
          </a:custGeom>
          <a:solidFill>
            <a:srgbClr val="0C115F">
              <a:lumMod val="70000"/>
              <a:lumOff val="30000"/>
            </a:srgbClr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42C956-B3EF-4F64-9C6C-101642084780}"/>
              </a:ext>
            </a:extLst>
          </p:cNvPr>
          <p:cNvSpPr>
            <a:spLocks/>
          </p:cNvSpPr>
          <p:nvPr/>
        </p:nvSpPr>
        <p:spPr bwMode="auto">
          <a:xfrm>
            <a:off x="3639393" y="3633270"/>
            <a:ext cx="2067572" cy="2542410"/>
          </a:xfrm>
          <a:custGeom>
            <a:avLst/>
            <a:gdLst>
              <a:gd name="connsiteX0" fmla="*/ 516921 w 814631"/>
              <a:gd name="connsiteY0" fmla="*/ 0 h 1001719"/>
              <a:gd name="connsiteX1" fmla="*/ 747675 w 814631"/>
              <a:gd name="connsiteY1" fmla="*/ 782754 h 1001719"/>
              <a:gd name="connsiteX2" fmla="*/ 814631 w 814631"/>
              <a:gd name="connsiteY2" fmla="*/ 1001719 h 1001719"/>
              <a:gd name="connsiteX3" fmla="*/ 676507 w 814631"/>
              <a:gd name="connsiteY3" fmla="*/ 977427 h 1001719"/>
              <a:gd name="connsiteX4" fmla="*/ 43799 w 814631"/>
              <a:gd name="connsiteY4" fmla="*/ 456785 h 1001719"/>
              <a:gd name="connsiteX5" fmla="*/ 0 w 814631"/>
              <a:gd name="connsiteY5" fmla="*/ 345109 h 1001719"/>
              <a:gd name="connsiteX6" fmla="*/ 88657 w 814631"/>
              <a:gd name="connsiteY6" fmla="*/ 285988 h 1001719"/>
              <a:gd name="connsiteX7" fmla="*/ 509410 w 814631"/>
              <a:gd name="connsiteY7" fmla="*/ 5409 h 100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631" h="1001719">
                <a:moveTo>
                  <a:pt x="516921" y="0"/>
                </a:moveTo>
                <a:lnTo>
                  <a:pt x="747675" y="782754"/>
                </a:lnTo>
                <a:lnTo>
                  <a:pt x="814631" y="1001719"/>
                </a:lnTo>
                <a:lnTo>
                  <a:pt x="676507" y="977427"/>
                </a:lnTo>
                <a:cubicBezTo>
                  <a:pt x="394853" y="906216"/>
                  <a:pt x="164186" y="713721"/>
                  <a:pt x="43799" y="456785"/>
                </a:cubicBezTo>
                <a:lnTo>
                  <a:pt x="0" y="345109"/>
                </a:lnTo>
                <a:lnTo>
                  <a:pt x="88657" y="285988"/>
                </a:lnTo>
                <a:cubicBezTo>
                  <a:pt x="509410" y="5409"/>
                  <a:pt x="509410" y="5409"/>
                  <a:pt x="509410" y="54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513256AF-701A-427C-A2B3-60AAC503D2A3}"/>
              </a:ext>
            </a:extLst>
          </p:cNvPr>
          <p:cNvSpPr>
            <a:spLocks/>
          </p:cNvSpPr>
          <p:nvPr/>
        </p:nvSpPr>
        <p:spPr bwMode="auto">
          <a:xfrm>
            <a:off x="5272464" y="4714726"/>
            <a:ext cx="2759969" cy="1462583"/>
          </a:xfrm>
          <a:custGeom>
            <a:avLst/>
            <a:gdLst>
              <a:gd name="T0" fmla="*/ 53 w 247"/>
              <a:gd name="T1" fmla="*/ 0 h 132"/>
              <a:gd name="T2" fmla="*/ 0 w 247"/>
              <a:gd name="T3" fmla="*/ 0 h 132"/>
              <a:gd name="T4" fmla="*/ 39 w 247"/>
              <a:gd name="T5" fmla="*/ 132 h 132"/>
              <a:gd name="T6" fmla="*/ 48 w 247"/>
              <a:gd name="T7" fmla="*/ 132 h 132"/>
              <a:gd name="T8" fmla="*/ 247 w 247"/>
              <a:gd name="T9" fmla="*/ 0 h 132"/>
              <a:gd name="T10" fmla="*/ 106 w 247"/>
              <a:gd name="T11" fmla="*/ 0 h 132"/>
              <a:gd name="T12" fmla="*/ 53 w 247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132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42" y="132"/>
                  <a:pt x="45" y="132"/>
                  <a:pt x="48" y="132"/>
                </a:cubicBezTo>
                <a:cubicBezTo>
                  <a:pt x="137" y="132"/>
                  <a:pt x="214" y="78"/>
                  <a:pt x="247" y="0"/>
                </a:cubicBezTo>
                <a:cubicBezTo>
                  <a:pt x="106" y="0"/>
                  <a:pt x="106" y="0"/>
                  <a:pt x="106" y="0"/>
                </a:cubicBez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DF7A5E73-2A73-45FD-857D-B8D6FA7A0439}"/>
              </a:ext>
            </a:extLst>
          </p:cNvPr>
          <p:cNvSpPr>
            <a:spLocks/>
          </p:cNvSpPr>
          <p:nvPr/>
        </p:nvSpPr>
        <p:spPr bwMode="auto">
          <a:xfrm>
            <a:off x="6446968" y="2087721"/>
            <a:ext cx="1720448" cy="2627006"/>
          </a:xfrm>
          <a:custGeom>
            <a:avLst/>
            <a:gdLst>
              <a:gd name="T0" fmla="*/ 8 w 154"/>
              <a:gd name="T1" fmla="*/ 212 h 237"/>
              <a:gd name="T2" fmla="*/ 0 w 154"/>
              <a:gd name="T3" fmla="*/ 237 h 237"/>
              <a:gd name="T4" fmla="*/ 142 w 154"/>
              <a:gd name="T5" fmla="*/ 237 h 237"/>
              <a:gd name="T6" fmla="*/ 154 w 154"/>
              <a:gd name="T7" fmla="*/ 164 h 237"/>
              <a:gd name="T8" fmla="*/ 79 w 154"/>
              <a:gd name="T9" fmla="*/ 0 h 237"/>
              <a:gd name="T10" fmla="*/ 8 w 154"/>
              <a:gd name="T11" fmla="*/ 21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237">
                <a:moveTo>
                  <a:pt x="8" y="212"/>
                </a:moveTo>
                <a:cubicBezTo>
                  <a:pt x="0" y="237"/>
                  <a:pt x="0" y="237"/>
                  <a:pt x="0" y="237"/>
                </a:cubicBezTo>
                <a:cubicBezTo>
                  <a:pt x="142" y="237"/>
                  <a:pt x="142" y="237"/>
                  <a:pt x="142" y="237"/>
                </a:cubicBezTo>
                <a:cubicBezTo>
                  <a:pt x="150" y="214"/>
                  <a:pt x="154" y="190"/>
                  <a:pt x="154" y="164"/>
                </a:cubicBezTo>
                <a:cubicBezTo>
                  <a:pt x="154" y="99"/>
                  <a:pt x="125" y="40"/>
                  <a:pt x="79" y="0"/>
                </a:cubicBezTo>
                <a:cubicBezTo>
                  <a:pt x="8" y="212"/>
                  <a:pt x="8" y="212"/>
                  <a:pt x="8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FB3938-E154-4B56-A524-1A870BE24A64}"/>
              </a:ext>
            </a:extLst>
          </p:cNvPr>
          <p:cNvSpPr>
            <a:spLocks/>
          </p:cNvSpPr>
          <p:nvPr/>
        </p:nvSpPr>
        <p:spPr bwMode="auto">
          <a:xfrm>
            <a:off x="4631050" y="1610073"/>
            <a:ext cx="2701596" cy="2117515"/>
          </a:xfrm>
          <a:custGeom>
            <a:avLst/>
            <a:gdLst>
              <a:gd name="connsiteX0" fmla="*/ 1238097 w 2701596"/>
              <a:gd name="connsiteY0" fmla="*/ 0 h 2117515"/>
              <a:gd name="connsiteX1" fmla="*/ 2701596 w 2701596"/>
              <a:gd name="connsiteY1" fmla="*/ 487529 h 2117515"/>
              <a:gd name="connsiteX2" fmla="*/ 2700976 w 2701596"/>
              <a:gd name="connsiteY2" fmla="*/ 489361 h 2117515"/>
              <a:gd name="connsiteX3" fmla="*/ 2693723 w 2701596"/>
              <a:gd name="connsiteY3" fmla="*/ 482412 h 2117515"/>
              <a:gd name="connsiteX4" fmla="*/ 2158278 w 2701596"/>
              <a:gd name="connsiteY4" fmla="*/ 2068707 h 2117515"/>
              <a:gd name="connsiteX5" fmla="*/ 2141803 w 2701596"/>
              <a:gd name="connsiteY5" fmla="*/ 2117515 h 2117515"/>
              <a:gd name="connsiteX6" fmla="*/ 41294 w 2701596"/>
              <a:gd name="connsiteY6" fmla="*/ 363740 h 2117515"/>
              <a:gd name="connsiteX7" fmla="*/ 0 w 2701596"/>
              <a:gd name="connsiteY7" fmla="*/ 331436 h 2117515"/>
              <a:gd name="connsiteX8" fmla="*/ 1635 w 2701596"/>
              <a:gd name="connsiteY8" fmla="*/ 330629 h 2117515"/>
              <a:gd name="connsiteX9" fmla="*/ 46 w 2701596"/>
              <a:gd name="connsiteY9" fmla="*/ 329302 h 2117515"/>
              <a:gd name="connsiteX10" fmla="*/ 3805 w 2701596"/>
              <a:gd name="connsiteY10" fmla="*/ 329558 h 2117515"/>
              <a:gd name="connsiteX11" fmla="*/ 282914 w 2701596"/>
              <a:gd name="connsiteY11" fmla="*/ 191653 h 2117515"/>
              <a:gd name="connsiteX12" fmla="*/ 1238097 w 2701596"/>
              <a:gd name="connsiteY12" fmla="*/ 0 h 21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1596" h="2117515">
                <a:moveTo>
                  <a:pt x="1238097" y="0"/>
                </a:moveTo>
                <a:cubicBezTo>
                  <a:pt x="1785513" y="0"/>
                  <a:pt x="2288242" y="177283"/>
                  <a:pt x="2701596" y="487529"/>
                </a:cubicBezTo>
                <a:lnTo>
                  <a:pt x="2700976" y="489361"/>
                </a:lnTo>
                <a:lnTo>
                  <a:pt x="2693723" y="482412"/>
                </a:lnTo>
                <a:cubicBezTo>
                  <a:pt x="2445850" y="1216755"/>
                  <a:pt x="2275437" y="1721615"/>
                  <a:pt x="2158278" y="2068707"/>
                </a:cubicBezTo>
                <a:lnTo>
                  <a:pt x="2141803" y="2117515"/>
                </a:lnTo>
                <a:lnTo>
                  <a:pt x="41294" y="363740"/>
                </a:lnTo>
                <a:lnTo>
                  <a:pt x="0" y="331436"/>
                </a:lnTo>
                <a:lnTo>
                  <a:pt x="1635" y="330629"/>
                </a:lnTo>
                <a:lnTo>
                  <a:pt x="46" y="329302"/>
                </a:lnTo>
                <a:lnTo>
                  <a:pt x="3805" y="329558"/>
                </a:lnTo>
                <a:lnTo>
                  <a:pt x="282914" y="191653"/>
                </a:lnTo>
                <a:cubicBezTo>
                  <a:pt x="576172" y="68560"/>
                  <a:pt x="894568" y="0"/>
                  <a:pt x="12380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12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5718B-A29F-461E-89FA-95A13ACE8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CC31E-AA8A-46AC-9908-96E5AE2B6579}"/>
              </a:ext>
            </a:extLst>
          </p:cNvPr>
          <p:cNvSpPr txBox="1"/>
          <p:nvPr/>
        </p:nvSpPr>
        <p:spPr>
          <a:xfrm>
            <a:off x="1872913" y="1520407"/>
            <a:ext cx="99181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game_rules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%Q(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Welcome to Hangman!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To win, you need to guess the mystery word or you die.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You can have up to 8 incorrect guesses, before you're hanged.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Let's begin!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BCD0E-5A72-4EDF-8061-593F15357EC6}"/>
              </a:ext>
            </a:extLst>
          </p:cNvPr>
          <p:cNvSpPr txBox="1"/>
          <p:nvPr/>
        </p:nvSpPr>
        <p:spPr>
          <a:xfrm>
            <a:off x="1872913" y="4369692"/>
            <a:ext cx="3288080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guess_letter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Guess a letter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lang="en-US" sz="20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063B3A-4EF2-402A-A013-1B8B2002D7B1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EC04853-D70E-4DDD-8CAB-C66F2EB4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7493" y="1979769"/>
            <a:ext cx="2050406" cy="10287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F868CF3-0B15-4843-BCA4-EAB342658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-177493" y="4369692"/>
            <a:ext cx="205040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07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65E3-E064-49DF-BE32-CE1E9A18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3759684" cy="674031"/>
          </a:xfrm>
        </p:spPr>
        <p:txBody>
          <a:bodyPr wrap="none">
            <a:spAutoFit/>
          </a:bodyPr>
          <a:lstStyle/>
          <a:p>
            <a:r>
              <a:rPr lang="en-US" sz="4200"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5718B-A29F-461E-89FA-95A13ACE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393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C0B74-D515-4706-958A-956990F56572}"/>
              </a:ext>
            </a:extLst>
          </p:cNvPr>
          <p:cNvSpPr txBox="1"/>
          <p:nvPr/>
        </p:nvSpPr>
        <p:spPr>
          <a:xfrm>
            <a:off x="1872913" y="1941414"/>
            <a:ext cx="60960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winner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You've guessed the word correctly.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You are a winner!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 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147A-ACDD-4C2D-B531-7CA2D70D1CDF}"/>
              </a:ext>
            </a:extLst>
          </p:cNvPr>
          <p:cNvSpPr txBox="1"/>
          <p:nvPr/>
        </p:nvSpPr>
        <p:spPr>
          <a:xfrm>
            <a:off x="1872913" y="4376083"/>
            <a:ext cx="6939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loser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 have run out of lives. You're dead!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You're a loser.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The game is over.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lang="en-US" sz="20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21F3434-6377-45BE-B219-01A05DC0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7493" y="2543930"/>
            <a:ext cx="2050406" cy="10287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B906C25-7F93-417A-859F-B9557850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-177493" y="4497014"/>
            <a:ext cx="205040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34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AFB7B7-39F8-485A-9930-6BF9D3609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08C77-CF72-4AF3-9AB0-D48D7A2077B5}"/>
              </a:ext>
            </a:extLst>
          </p:cNvPr>
          <p:cNvSpPr txBox="1"/>
          <p:nvPr/>
        </p:nvSpPr>
        <p:spPr>
          <a:xfrm>
            <a:off x="1722597" y="1440855"/>
            <a:ext cx="2061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hanged_man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FFB8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lives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DE8A6-BE0D-4A15-BD93-F4076F0AE574}"/>
              </a:ext>
            </a:extLst>
          </p:cNvPr>
          <p:cNvSpPr txBox="1"/>
          <p:nvPr/>
        </p:nvSpPr>
        <p:spPr>
          <a:xfrm>
            <a:off x="4269231" y="1810187"/>
            <a:ext cx="15961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ABFF-7B63-457F-8F45-66C9EB022E14}"/>
              </a:ext>
            </a:extLst>
          </p:cNvPr>
          <p:cNvSpPr txBox="1"/>
          <p:nvPr/>
        </p:nvSpPr>
        <p:spPr>
          <a:xfrm>
            <a:off x="6350644" y="1810187"/>
            <a:ext cx="19250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6AF48-8948-450F-BFF0-1607A8AAC3AC}"/>
              </a:ext>
            </a:extLst>
          </p:cNvPr>
          <p:cNvSpPr txBox="1"/>
          <p:nvPr/>
        </p:nvSpPr>
        <p:spPr>
          <a:xfrm>
            <a:off x="8760919" y="1810187"/>
            <a:ext cx="17084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 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6E672E-7688-4F77-8FFE-356A73714A8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</p:spTree>
    <p:extLst>
      <p:ext uri="{BB962C8B-B14F-4D97-AF65-F5344CB8AC3E}">
        <p14:creationId xmlns:p14="http://schemas.microsoft.com/office/powerpoint/2010/main" val="3773386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1">
            <a:extLst>
              <a:ext uri="{FF2B5EF4-FFF2-40B4-BE49-F238E27FC236}">
                <a16:creationId xmlns:a16="http://schemas.microsoft.com/office/drawing/2014/main" id="{69DBAEEF-8285-490F-A882-C95C188BF94D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501185" y="16629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9Slide.vn 2">
            <a:extLst>
              <a:ext uri="{FF2B5EF4-FFF2-40B4-BE49-F238E27FC236}">
                <a16:creationId xmlns:a16="http://schemas.microsoft.com/office/drawing/2014/main" id="{D178B687-6889-45FE-899C-9E6596B682A1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129415" y="2208280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9Slide.vn 3">
            <a:extLst>
              <a:ext uri="{FF2B5EF4-FFF2-40B4-BE49-F238E27FC236}">
                <a16:creationId xmlns:a16="http://schemas.microsoft.com/office/drawing/2014/main" id="{7428CFE4-CD69-475E-B212-83706D8DEA90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580367" y="3839132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9Slide.vn 4">
            <a:extLst>
              <a:ext uri="{FF2B5EF4-FFF2-40B4-BE49-F238E27FC236}">
                <a16:creationId xmlns:a16="http://schemas.microsoft.com/office/drawing/2014/main" id="{78F2C909-DE3B-4BCA-9A47-BC622A36B1D0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3952995" y="33052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9Slide.vn 5">
            <a:extLst>
              <a:ext uri="{FF2B5EF4-FFF2-40B4-BE49-F238E27FC236}">
                <a16:creationId xmlns:a16="http://schemas.microsoft.com/office/drawing/2014/main" id="{46E3F568-04F8-4A9F-AFE7-AC6687A0A027}"/>
              </a:ext>
            </a:extLst>
          </p:cNvPr>
          <p:cNvSpPr txBox="1"/>
          <p:nvPr/>
        </p:nvSpPr>
        <p:spPr>
          <a:xfrm>
            <a:off x="4921989" y="209948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 dirty="0">
                <a:solidFill>
                  <a:prstClr val="white"/>
                </a:solidFill>
                <a:latin typeface="Helvetica Neue"/>
                <a:cs typeface="Helvetica Neue"/>
              </a:rPr>
              <a:t>I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9" name="9Slide.vn 6">
            <a:extLst>
              <a:ext uri="{FF2B5EF4-FFF2-40B4-BE49-F238E27FC236}">
                <a16:creationId xmlns:a16="http://schemas.microsoft.com/office/drawing/2014/main" id="{0F2E1E4F-4374-42BB-80A1-52378FCBDC0A}"/>
              </a:ext>
            </a:extLst>
          </p:cNvPr>
          <p:cNvSpPr txBox="1"/>
          <p:nvPr/>
        </p:nvSpPr>
        <p:spPr>
          <a:xfrm>
            <a:off x="6573998" y="2701486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D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0" name="9Slide.vn 7">
            <a:extLst>
              <a:ext uri="{FF2B5EF4-FFF2-40B4-BE49-F238E27FC236}">
                <a16:creationId xmlns:a16="http://schemas.microsoft.com/office/drawing/2014/main" id="{E5340851-D85D-4F38-A352-089D2C576B16}"/>
              </a:ext>
            </a:extLst>
          </p:cNvPr>
          <p:cNvSpPr txBox="1"/>
          <p:nvPr/>
        </p:nvSpPr>
        <p:spPr>
          <a:xfrm>
            <a:off x="5970195" y="440887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W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1" name="9Slide.vn 8">
            <a:extLst>
              <a:ext uri="{FF2B5EF4-FFF2-40B4-BE49-F238E27FC236}">
                <a16:creationId xmlns:a16="http://schemas.microsoft.com/office/drawing/2014/main" id="{D1B418F0-9FB6-4226-A535-6093B2575671}"/>
              </a:ext>
            </a:extLst>
          </p:cNvPr>
          <p:cNvSpPr txBox="1"/>
          <p:nvPr/>
        </p:nvSpPr>
        <p:spPr>
          <a:xfrm>
            <a:off x="4348302" y="380486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P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2" name="9Slide.vn 9">
            <a:extLst>
              <a:ext uri="{FF2B5EF4-FFF2-40B4-BE49-F238E27FC236}">
                <a16:creationId xmlns:a16="http://schemas.microsoft.com/office/drawing/2014/main" id="{11A4C6DC-AB34-4FCA-8BE3-8DF56336D568}"/>
              </a:ext>
            </a:extLst>
          </p:cNvPr>
          <p:cNvSpPr txBox="1"/>
          <p:nvPr/>
        </p:nvSpPr>
        <p:spPr>
          <a:xfrm>
            <a:off x="1454720" y="4869412"/>
            <a:ext cx="924933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5B9BD5"/>
                </a:solidFill>
                <a:latin typeface="#9Slide01 Tieu de ngan" panose="00000800000000000000" pitchFamily="2" charset="-93"/>
                <a:cs typeface="Calibri"/>
              </a:rPr>
              <a:t>play</a:t>
            </a:r>
            <a:endParaRPr lang="en-US" sz="3270" dirty="0">
              <a:solidFill>
                <a:srgbClr val="5B9BD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A4135C2E-C6C1-4997-BDB9-4C0761B97220}"/>
              </a:ext>
            </a:extLst>
          </p:cNvPr>
          <p:cNvSpPr txBox="1"/>
          <p:nvPr/>
        </p:nvSpPr>
        <p:spPr>
          <a:xfrm>
            <a:off x="982601" y="2146916"/>
            <a:ext cx="1856277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ED7D31"/>
                </a:solidFill>
                <a:latin typeface="#9Slide01 Tieu de ngan" panose="00000800000000000000" pitchFamily="2" charset="-93"/>
                <a:cs typeface="Calibri"/>
              </a:rPr>
              <a:t>initialize</a:t>
            </a:r>
            <a:endParaRPr lang="en-US" sz="3270" dirty="0">
              <a:solidFill>
                <a:srgbClr val="ED7D31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0F263F73-E948-4810-AEF0-A44BEA8827E5}"/>
              </a:ext>
            </a:extLst>
          </p:cNvPr>
          <p:cNvSpPr txBox="1"/>
          <p:nvPr/>
        </p:nvSpPr>
        <p:spPr>
          <a:xfrm>
            <a:off x="9562934" y="2116486"/>
            <a:ext cx="1564531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display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5" name="9Slide.vn 12">
            <a:extLst>
              <a:ext uri="{FF2B5EF4-FFF2-40B4-BE49-F238E27FC236}">
                <a16:creationId xmlns:a16="http://schemas.microsoft.com/office/drawing/2014/main" id="{FA5BD7EA-8204-4FB4-9270-EB8D8195C6DA}"/>
              </a:ext>
            </a:extLst>
          </p:cNvPr>
          <p:cNvSpPr txBox="1"/>
          <p:nvPr/>
        </p:nvSpPr>
        <p:spPr>
          <a:xfrm>
            <a:off x="9748414" y="4764229"/>
            <a:ext cx="1138132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word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cxnSp>
        <p:nvCxnSpPr>
          <p:cNvPr id="18" name="9Slide.vn 15">
            <a:extLst>
              <a:ext uri="{FF2B5EF4-FFF2-40B4-BE49-F238E27FC236}">
                <a16:creationId xmlns:a16="http://schemas.microsoft.com/office/drawing/2014/main" id="{82AB6FA4-FCC4-4B30-91E9-95D17A19DEBA}"/>
              </a:ext>
            </a:extLst>
          </p:cNvPr>
          <p:cNvCxnSpPr>
            <a:cxnSpLocks/>
          </p:cNvCxnSpPr>
          <p:nvPr/>
        </p:nvCxnSpPr>
        <p:spPr>
          <a:xfrm flipV="1">
            <a:off x="5641882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9Slide.vn 16">
            <a:extLst>
              <a:ext uri="{FF2B5EF4-FFF2-40B4-BE49-F238E27FC236}">
                <a16:creationId xmlns:a16="http://schemas.microsoft.com/office/drawing/2014/main" id="{3D3904EE-49CF-496E-8489-4D6844A06138}"/>
              </a:ext>
            </a:extLst>
          </p:cNvPr>
          <p:cNvCxnSpPr>
            <a:cxnSpLocks/>
          </p:cNvCxnSpPr>
          <p:nvPr/>
        </p:nvCxnSpPr>
        <p:spPr>
          <a:xfrm flipH="1">
            <a:off x="1917187" y="1385908"/>
            <a:ext cx="3724695" cy="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9Slide.vn 17">
            <a:extLst>
              <a:ext uri="{FF2B5EF4-FFF2-40B4-BE49-F238E27FC236}">
                <a16:creationId xmlns:a16="http://schemas.microsoft.com/office/drawing/2014/main" id="{4C4FA266-7094-4163-A431-96D30B8E99B9}"/>
              </a:ext>
            </a:extLst>
          </p:cNvPr>
          <p:cNvCxnSpPr>
            <a:cxnSpLocks/>
          </p:cNvCxnSpPr>
          <p:nvPr/>
        </p:nvCxnSpPr>
        <p:spPr>
          <a:xfrm>
            <a:off x="1917187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9Slide.vn 18">
            <a:extLst>
              <a:ext uri="{FF2B5EF4-FFF2-40B4-BE49-F238E27FC236}">
                <a16:creationId xmlns:a16="http://schemas.microsoft.com/office/drawing/2014/main" id="{0F7331AE-CBBF-409F-A32D-9E090ADAABC7}"/>
              </a:ext>
            </a:extLst>
          </p:cNvPr>
          <p:cNvCxnSpPr/>
          <p:nvPr/>
        </p:nvCxnSpPr>
        <p:spPr>
          <a:xfrm flipH="1">
            <a:off x="8180932" y="3324670"/>
            <a:ext cx="34923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9Slide.vn 19">
            <a:extLst>
              <a:ext uri="{FF2B5EF4-FFF2-40B4-BE49-F238E27FC236}">
                <a16:creationId xmlns:a16="http://schemas.microsoft.com/office/drawing/2014/main" id="{32BE2B23-3C66-481D-A71C-098E50B272E1}"/>
              </a:ext>
            </a:extLst>
          </p:cNvPr>
          <p:cNvCxnSpPr/>
          <p:nvPr/>
        </p:nvCxnSpPr>
        <p:spPr>
          <a:xfrm flipV="1">
            <a:off x="8525933" y="1564878"/>
            <a:ext cx="0" cy="177573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9Slide.vn 20">
            <a:extLst>
              <a:ext uri="{FF2B5EF4-FFF2-40B4-BE49-F238E27FC236}">
                <a16:creationId xmlns:a16="http://schemas.microsoft.com/office/drawing/2014/main" id="{80FDB7DA-3557-4660-A3E8-B6D2A6CC9A9F}"/>
              </a:ext>
            </a:extLst>
          </p:cNvPr>
          <p:cNvCxnSpPr>
            <a:cxnSpLocks/>
          </p:cNvCxnSpPr>
          <p:nvPr/>
        </p:nvCxnSpPr>
        <p:spPr>
          <a:xfrm>
            <a:off x="8517467" y="1580880"/>
            <a:ext cx="178400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9Slide.vn 21">
            <a:extLst>
              <a:ext uri="{FF2B5EF4-FFF2-40B4-BE49-F238E27FC236}">
                <a16:creationId xmlns:a16="http://schemas.microsoft.com/office/drawing/2014/main" id="{1EB98D15-85FD-45F4-BF43-80D89E7D22C9}"/>
              </a:ext>
            </a:extLst>
          </p:cNvPr>
          <p:cNvCxnSpPr>
            <a:cxnSpLocks/>
          </p:cNvCxnSpPr>
          <p:nvPr/>
        </p:nvCxnSpPr>
        <p:spPr>
          <a:xfrm flipV="1">
            <a:off x="10301468" y="1580880"/>
            <a:ext cx="0" cy="322674"/>
          </a:xfrm>
          <a:prstGeom prst="line">
            <a:avLst/>
          </a:prstGeom>
          <a:ln>
            <a:solidFill>
              <a:srgbClr val="A5A5A5"/>
            </a:solidFill>
            <a:headEnd type="oval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9Slide.vn 22">
            <a:extLst>
              <a:ext uri="{FF2B5EF4-FFF2-40B4-BE49-F238E27FC236}">
                <a16:creationId xmlns:a16="http://schemas.microsoft.com/office/drawing/2014/main" id="{633CDAD4-771A-49D7-BF91-C94E752F332A}"/>
              </a:ext>
            </a:extLst>
          </p:cNvPr>
          <p:cNvCxnSpPr/>
          <p:nvPr/>
        </p:nvCxnSpPr>
        <p:spPr>
          <a:xfrm>
            <a:off x="6735388" y="6387505"/>
            <a:ext cx="162404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9Slide.vn 23">
            <a:extLst>
              <a:ext uri="{FF2B5EF4-FFF2-40B4-BE49-F238E27FC236}">
                <a16:creationId xmlns:a16="http://schemas.microsoft.com/office/drawing/2014/main" id="{B65496C3-240A-4073-99EC-B1CF67AB9588}"/>
              </a:ext>
            </a:extLst>
          </p:cNvPr>
          <p:cNvCxnSpPr/>
          <p:nvPr/>
        </p:nvCxnSpPr>
        <p:spPr>
          <a:xfrm flipV="1">
            <a:off x="6735388" y="5865656"/>
            <a:ext cx="0" cy="53615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9Slide.vn 24">
            <a:extLst>
              <a:ext uri="{FF2B5EF4-FFF2-40B4-BE49-F238E27FC236}">
                <a16:creationId xmlns:a16="http://schemas.microsoft.com/office/drawing/2014/main" id="{AEFF6EA9-CECA-49B7-A88E-43710E4E2A2E}"/>
              </a:ext>
            </a:extLst>
          </p:cNvPr>
          <p:cNvCxnSpPr>
            <a:cxnSpLocks/>
          </p:cNvCxnSpPr>
          <p:nvPr/>
        </p:nvCxnSpPr>
        <p:spPr>
          <a:xfrm flipV="1">
            <a:off x="8367345" y="4158857"/>
            <a:ext cx="0" cy="2277733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9Slide.vn 25">
            <a:extLst>
              <a:ext uri="{FF2B5EF4-FFF2-40B4-BE49-F238E27FC236}">
                <a16:creationId xmlns:a16="http://schemas.microsoft.com/office/drawing/2014/main" id="{983E84D3-7E4D-4EF0-8967-98309073DF39}"/>
              </a:ext>
            </a:extLst>
          </p:cNvPr>
          <p:cNvCxnSpPr>
            <a:cxnSpLocks/>
          </p:cNvCxnSpPr>
          <p:nvPr/>
        </p:nvCxnSpPr>
        <p:spPr>
          <a:xfrm>
            <a:off x="8361989" y="4158857"/>
            <a:ext cx="195549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9Slide.vn 26">
            <a:extLst>
              <a:ext uri="{FF2B5EF4-FFF2-40B4-BE49-F238E27FC236}">
                <a16:creationId xmlns:a16="http://schemas.microsoft.com/office/drawing/2014/main" id="{1F4F800C-1990-4BD9-A422-9E6545FE84F1}"/>
              </a:ext>
            </a:extLst>
          </p:cNvPr>
          <p:cNvCxnSpPr>
            <a:cxnSpLocks/>
          </p:cNvCxnSpPr>
          <p:nvPr/>
        </p:nvCxnSpPr>
        <p:spPr>
          <a:xfrm flipV="1">
            <a:off x="10301468" y="4150911"/>
            <a:ext cx="0" cy="485063"/>
          </a:xfrm>
          <a:prstGeom prst="line">
            <a:avLst/>
          </a:prstGeom>
          <a:ln>
            <a:solidFill>
              <a:srgbClr val="A5A5A5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9Slide.vn 16">
            <a:extLst>
              <a:ext uri="{FF2B5EF4-FFF2-40B4-BE49-F238E27FC236}">
                <a16:creationId xmlns:a16="http://schemas.microsoft.com/office/drawing/2014/main" id="{AB743032-7E84-4047-8D99-8C1E424635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911480" y="4177875"/>
            <a:ext cx="2256869" cy="1569"/>
          </a:xfrm>
          <a:prstGeom prst="line">
            <a:avLst/>
          </a:prstGeom>
          <a:ln>
            <a:solidFill>
              <a:srgbClr val="5B9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9Slide.vn 17">
            <a:extLst>
              <a:ext uri="{FF2B5EF4-FFF2-40B4-BE49-F238E27FC236}">
                <a16:creationId xmlns:a16="http://schemas.microsoft.com/office/drawing/2014/main" id="{E6F49501-6FE5-462B-B6CF-E38FA4C29A41}"/>
              </a:ext>
            </a:extLst>
          </p:cNvPr>
          <p:cNvCxnSpPr>
            <a:cxnSpLocks/>
          </p:cNvCxnSpPr>
          <p:nvPr/>
        </p:nvCxnSpPr>
        <p:spPr>
          <a:xfrm>
            <a:off x="1911480" y="4177875"/>
            <a:ext cx="0" cy="629370"/>
          </a:xfrm>
          <a:prstGeom prst="line">
            <a:avLst/>
          </a:prstGeom>
          <a:ln>
            <a:solidFill>
              <a:srgbClr val="5B9BD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9729DED-ED44-4D25-A8EB-DDF45BE924F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</p:spTree>
    <p:extLst>
      <p:ext uri="{BB962C8B-B14F-4D97-AF65-F5344CB8AC3E}">
        <p14:creationId xmlns:p14="http://schemas.microsoft.com/office/powerpoint/2010/main" val="17160376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777A-337B-4EBD-94F8-80F1C6BFE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BEDF4-BD95-48E7-ACBA-53688598A891}"/>
              </a:ext>
            </a:extLst>
          </p:cNvPr>
          <p:cNvSpPr txBox="1"/>
          <p:nvPr/>
        </p:nvSpPr>
        <p:spPr>
          <a:xfrm>
            <a:off x="-340377" y="3212038"/>
            <a:ext cx="64363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  <a:b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B41D5-AF50-448C-A034-D2A1857DE9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14C2F-18BD-462E-BB4F-07BA45FF442C}"/>
              </a:ext>
            </a:extLst>
          </p:cNvPr>
          <p:cNvSpPr txBox="1"/>
          <p:nvPr/>
        </p:nvSpPr>
        <p:spPr>
          <a:xfrm>
            <a:off x="5972428" y="1732192"/>
            <a:ext cx="6094378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play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game_rules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print_correct_guesses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solved?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guess_letter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letter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chomp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downcase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add_guess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(letter)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solved?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winner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show_answer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loser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show_answer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7EF19-8309-4E68-A599-09B3E76CAFC3}"/>
              </a:ext>
            </a:extLst>
          </p:cNvPr>
          <p:cNvCxnSpPr>
            <a:cxnSpLocks/>
          </p:cNvCxnSpPr>
          <p:nvPr/>
        </p:nvCxnSpPr>
        <p:spPr>
          <a:xfrm>
            <a:off x="5972428" y="1362075"/>
            <a:ext cx="0" cy="48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8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356630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356630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356630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124474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3608057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6205288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6205287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6205287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6343555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361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20F02-C427-4CC6-B081-548093C24468}"/>
              </a:ext>
            </a:extLst>
          </p:cNvPr>
          <p:cNvSpPr txBox="1"/>
          <p:nvPr/>
        </p:nvSpPr>
        <p:spPr>
          <a:xfrm rot="16200000">
            <a:off x="3048000" y="13133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play_game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while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== "Y"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 =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Game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.new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new_game.play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gets.chomp.upcase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end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.exit_message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3982831261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E79BE4B-CF7E-424E-9022-FDB0688A0DDD}"/>
              </a:ext>
            </a:extLst>
          </p:cNvPr>
          <p:cNvSpPr txBox="1"/>
          <p:nvPr/>
        </p:nvSpPr>
        <p:spPr>
          <a:xfrm rot="16200000">
            <a:off x="6608145" y="3044142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21891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357181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611665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611665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611665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6158404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21891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21891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0" y="1951285"/>
            <a:ext cx="466152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2367895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E282-24B8-4262-BCAA-012370A41F28}"/>
              </a:ext>
            </a:extLst>
          </p:cNvPr>
          <p:cNvSpPr txBox="1"/>
          <p:nvPr/>
        </p:nvSpPr>
        <p:spPr>
          <a:xfrm>
            <a:off x="983124" y="3453838"/>
            <a:ext cx="4539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9019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D46C3-ADAB-4678-A955-D16BC533FD65}"/>
              </a:ext>
            </a:extLst>
          </p:cNvPr>
          <p:cNvSpPr txBox="1"/>
          <p:nvPr/>
        </p:nvSpPr>
        <p:spPr>
          <a:xfrm rot="16200000">
            <a:off x="8018499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776770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77677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77677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2936950" y="1951285"/>
            <a:ext cx="499801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2936950" y="1873486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2936950" y="5735368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32259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702625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4270091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364553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364552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364552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502820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92576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AEA1-936E-4C21-969A-562456CC6357}"/>
              </a:ext>
            </a:extLst>
          </p:cNvPr>
          <p:cNvSpPr txBox="1"/>
          <p:nvPr/>
        </p:nvSpPr>
        <p:spPr>
          <a:xfrm>
            <a:off x="3686919" y="3272728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173538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1BB462-DA73-4FC1-9A71-16894F9477C2}"/>
              </a:ext>
            </a:extLst>
          </p:cNvPr>
          <p:cNvSpPr txBox="1"/>
          <p:nvPr/>
        </p:nvSpPr>
        <p:spPr>
          <a:xfrm rot="16200000">
            <a:off x="1140026" y="3272728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6531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468215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46821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46821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923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923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923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1834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408282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40828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40828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394070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4288241" y="1951285"/>
            <a:ext cx="4914633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450032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4288239" y="1873486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4288239" y="5735368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5676209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3D66-FE18-4668-9A49-443A3CE0F856}"/>
              </a:ext>
            </a:extLst>
          </p:cNvPr>
          <p:cNvSpPr txBox="1"/>
          <p:nvPr/>
        </p:nvSpPr>
        <p:spPr>
          <a:xfrm>
            <a:off x="5119957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127E-8A0F-4BA6-8ADC-DEF1AD7CB075}"/>
              </a:ext>
            </a:extLst>
          </p:cNvPr>
          <p:cNvSpPr txBox="1"/>
          <p:nvPr/>
        </p:nvSpPr>
        <p:spPr>
          <a:xfrm rot="16200000">
            <a:off x="10728960" y="18673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2537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8D029-EC6F-4456-ACCC-F7AFF722E779}"/>
              </a:ext>
            </a:extLst>
          </p:cNvPr>
          <p:cNvSpPr/>
          <p:nvPr/>
        </p:nvSpPr>
        <p:spPr>
          <a:xfrm>
            <a:off x="5949387" y="6215604"/>
            <a:ext cx="6242613" cy="642395"/>
          </a:xfrm>
          <a:prstGeom prst="rect">
            <a:avLst/>
          </a:prstGeom>
          <a:solidFill>
            <a:srgbClr val="319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DE9A0-8FBD-430F-B4C5-C65E273C9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9D5A0-39DD-4229-8970-B15DF8C5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68" y="1283681"/>
            <a:ext cx="5078244" cy="49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374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0418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1584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5791200" y="1951285"/>
            <a:ext cx="547864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5791200" y="1873486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5791200" y="5735368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10418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10418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6781" y="2310017"/>
            <a:ext cx="1811714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50853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50853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50853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7103690" y="2310017"/>
            <a:ext cx="2853666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550281" y="2311684"/>
            <a:ext cx="2331728" cy="63081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2731766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2731765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2731765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2870033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486C3-781B-40FF-B6BF-F00C4C13C400}"/>
              </a:ext>
            </a:extLst>
          </p:cNvPr>
          <p:cNvSpPr txBox="1"/>
          <p:nvPr/>
        </p:nvSpPr>
        <p:spPr>
          <a:xfrm>
            <a:off x="6095401" y="3346460"/>
            <a:ext cx="487024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0"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6322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ED58F-FBA3-4225-B791-61EFAF3A3BF1}"/>
              </a:ext>
            </a:extLst>
          </p:cNvPr>
          <p:cNvSpPr txBox="1"/>
          <p:nvPr/>
        </p:nvSpPr>
        <p:spPr>
          <a:xfrm>
            <a:off x="1104900" y="1282843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3A0-66E0-41B1-814C-815925D5F8CC}"/>
              </a:ext>
            </a:extLst>
          </p:cNvPr>
          <p:cNvSpPr txBox="1"/>
          <p:nvPr/>
        </p:nvSpPr>
        <p:spPr>
          <a:xfrm flipV="1">
            <a:off x="1104900" y="2928279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1DBB7-7729-409F-B2EE-7A46C2F88C76}"/>
              </a:ext>
            </a:extLst>
          </p:cNvPr>
          <p:cNvSpPr txBox="1"/>
          <p:nvPr/>
        </p:nvSpPr>
        <p:spPr>
          <a:xfrm>
            <a:off x="1104900" y="2321005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DEMO</a:t>
            </a:r>
            <a:endParaRPr kumimoji="0" lang="en-ID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48C7F-2C8B-47A8-90A6-CF3439753EA0}"/>
              </a:ext>
            </a:extLst>
          </p:cNvPr>
          <p:cNvCxnSpPr>
            <a:cxnSpLocks/>
          </p:cNvCxnSpPr>
          <p:nvPr/>
        </p:nvCxnSpPr>
        <p:spPr>
          <a:xfrm flipH="1">
            <a:off x="2895600" y="4500539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aphic 70" hidden="1">
            <a:extLst>
              <a:ext uri="{FF2B5EF4-FFF2-40B4-BE49-F238E27FC236}">
                <a16:creationId xmlns:a16="http://schemas.microsoft.com/office/drawing/2014/main" id="{20A73CE0-1AB3-408F-ACEF-48DBF620E5B9}"/>
              </a:ext>
            </a:extLst>
          </p:cNvPr>
          <p:cNvGrpSpPr/>
          <p:nvPr/>
        </p:nvGrpSpPr>
        <p:grpSpPr>
          <a:xfrm rot="20634029">
            <a:off x="5723299" y="-1864712"/>
            <a:ext cx="8759820" cy="10587425"/>
            <a:chOff x="4939567" y="-1171087"/>
            <a:chExt cx="8436520" cy="10196673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3367C1-B3A2-4A10-95B0-49762690E8C2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CD858F-6734-4598-8867-B761B52D585A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0CDC7D-B883-4CF6-BC12-8F8FD16E23DE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7EDB00C-BD4F-453F-A86B-686E0A99CDC6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9F606-0556-43E6-8835-3EDDE5F4AD0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B754F23-6286-401E-B1E3-7FFC73A2D5F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C70D76-0212-4BE6-9EC4-5AA42B2A21DE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5BFBB2B-4F31-4E3D-99E4-EA9B5823BDE3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6FF01-E4C1-49B2-A4CC-3E6CDEB9AC4F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C0C7AB-7031-43CE-A56E-61489FE1CACC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1E40F0-4A6C-469A-ADA0-5B36510BFCFB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73A5B2-968A-4A34-903D-6C375CBFCD09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1C363-B696-44EC-A9D3-34D6454B3D67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F61B5E-FD4F-410F-8957-1C795EE3C5B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2ECE9F-8464-41A9-B270-C9A91AD68F66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108B1-53AC-4806-8D64-A39C81E6EA8C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836FE9-9F5F-413A-A149-3600CCE4DFD8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81B899-C537-4ABB-8A01-B1A24AC44EBD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18CA0D-2DE9-4FF4-A501-963740A580AA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DF203D-DFAD-4ED1-B727-83B0F573147F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D129BB-483D-4D79-A8B1-C66CA608F04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A23AD4-EE1A-400E-88C6-EEEF352AE98B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1339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BA521-45D4-443E-AB0B-F8DAFB3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5" name="Video_2022-04-27_172953">
            <a:hlinkClick r:id="" action="ppaction://media"/>
            <a:extLst>
              <a:ext uri="{FF2B5EF4-FFF2-40B4-BE49-F238E27FC236}">
                <a16:creationId xmlns:a16="http://schemas.microsoft.com/office/drawing/2014/main" id="{B3DCB48F-69CC-4EC4-A581-1181D5DECB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1322773"/>
            <a:ext cx="12192000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4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u="sng"/>
              <a:t>https://github.com/phuongThanhKMA/Ruby-Hangman-AT16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1077B0-1D26-452B-A044-E090AFFD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4681410" cy="674031"/>
          </a:xfrm>
        </p:spPr>
        <p:txBody>
          <a:bodyPr wrap="none">
            <a:spAutoFit/>
          </a:bodyPr>
          <a:lstStyle/>
          <a:p>
            <a:r>
              <a:rPr lang="en-US" sz="420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2500087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216ECE-7308-42A5-BAAC-4EB4A0703B57}"/>
              </a:ext>
            </a:extLst>
          </p:cNvPr>
          <p:cNvSpPr txBox="1">
            <a:spLocks/>
          </p:cNvSpPr>
          <p:nvPr/>
        </p:nvSpPr>
        <p:spPr>
          <a:xfrm>
            <a:off x="6530340" y="3232596"/>
            <a:ext cx="4477508" cy="9233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953" y="2075404"/>
            <a:ext cx="10090095" cy="4088520"/>
          </a:xfrm>
        </p:spPr>
        <p:txBody>
          <a:bodyPr>
            <a:noAutofit/>
          </a:bodyPr>
          <a:lstStyle/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1. Các thành phần của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RandomWord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Display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Start</a:t>
            </a:r>
          </a:p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. Demo gameplay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1799B-7EB0-4012-9570-0BD4B103B2CF}"/>
              </a:ext>
            </a:extLst>
          </p:cNvPr>
          <p:cNvSpPr txBox="1"/>
          <p:nvPr/>
        </p:nvSpPr>
        <p:spPr>
          <a:xfrm>
            <a:off x="3836407" y="469799"/>
            <a:ext cx="451918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441" y="2656050"/>
            <a:ext cx="8081118" cy="923330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1. Các thành phần của game</a:t>
            </a:r>
            <a:endParaRPr lang="en-US" sz="6000" dirty="0">
              <a:latin typeface="#9Slide01 Tieu de ngan" panose="00000800000000000000" pitchFamily="2" charset="-9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008AA3E5-C82D-437D-B601-B90628F40D87}"/>
              </a:ext>
            </a:extLst>
          </p:cNvPr>
          <p:cNvSpPr/>
          <p:nvPr/>
        </p:nvSpPr>
        <p:spPr>
          <a:xfrm>
            <a:off x="9223286" y="2124727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4CB7C4-3178-4762-AA9E-83B2B50EFB16}"/>
              </a:ext>
            </a:extLst>
          </p:cNvPr>
          <p:cNvSpPr/>
          <p:nvPr/>
        </p:nvSpPr>
        <p:spPr>
          <a:xfrm>
            <a:off x="8424618" y="5438643"/>
            <a:ext cx="2122902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FF7B39-B09F-4D77-B0BA-7D96839B1067}"/>
              </a:ext>
            </a:extLst>
          </p:cNvPr>
          <p:cNvSpPr/>
          <p:nvPr/>
        </p:nvSpPr>
        <p:spPr>
          <a:xfrm>
            <a:off x="1950993" y="5536462"/>
            <a:ext cx="2122902" cy="1097232"/>
          </a:xfrm>
          <a:prstGeom prst="ellipse">
            <a:avLst/>
          </a:prstGeom>
          <a:solidFill>
            <a:srgbClr val="EC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AD71D3-3BB2-47D9-88E2-0CEB69F500B9}"/>
              </a:ext>
            </a:extLst>
          </p:cNvPr>
          <p:cNvSpPr/>
          <p:nvPr/>
        </p:nvSpPr>
        <p:spPr>
          <a:xfrm>
            <a:off x="7675007" y="171892"/>
            <a:ext cx="3555650" cy="1087151"/>
          </a:xfrm>
          <a:prstGeom prst="ellipse">
            <a:avLst/>
          </a:prstGeom>
          <a:solidFill>
            <a:srgbClr val="A1C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DA2175-A3BB-4A72-8821-B9C8588C1C41}"/>
              </a:ext>
            </a:extLst>
          </p:cNvPr>
          <p:cNvSpPr/>
          <p:nvPr/>
        </p:nvSpPr>
        <p:spPr>
          <a:xfrm>
            <a:off x="1014687" y="2848319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9D7A0A-1A5F-401A-82F3-4B2B02190413}"/>
              </a:ext>
            </a:extLst>
          </p:cNvPr>
          <p:cNvSpPr/>
          <p:nvPr/>
        </p:nvSpPr>
        <p:spPr>
          <a:xfrm>
            <a:off x="2583139" y="833451"/>
            <a:ext cx="3555651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2CC2B-A321-433B-9629-AE540010DF37}"/>
              </a:ext>
            </a:extLst>
          </p:cNvPr>
          <p:cNvSpPr txBox="1"/>
          <p:nvPr/>
        </p:nvSpPr>
        <p:spPr>
          <a:xfrm>
            <a:off x="1181966" y="3104548"/>
            <a:ext cx="1788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C95BB-9ECC-4489-BA0B-A939584CD8EA}"/>
              </a:ext>
            </a:extLst>
          </p:cNvPr>
          <p:cNvSpPr txBox="1"/>
          <p:nvPr/>
        </p:nvSpPr>
        <p:spPr>
          <a:xfrm>
            <a:off x="2697688" y="101316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Random_word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987D4-B374-48AD-8430-7BC7A76EE870}"/>
              </a:ext>
            </a:extLst>
          </p:cNvPr>
          <p:cNvSpPr txBox="1"/>
          <p:nvPr/>
        </p:nvSpPr>
        <p:spPr>
          <a:xfrm>
            <a:off x="7917797" y="4230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dictionary.txt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9FBB9-4675-4056-A181-02DC9D397BB3}"/>
              </a:ext>
            </a:extLst>
          </p:cNvPr>
          <p:cNvSpPr txBox="1"/>
          <p:nvPr/>
        </p:nvSpPr>
        <p:spPr>
          <a:xfrm>
            <a:off x="2316580" y="579269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146E4-0D13-450E-AC7A-A5354A7AEFF6}"/>
              </a:ext>
            </a:extLst>
          </p:cNvPr>
          <p:cNvSpPr txBox="1"/>
          <p:nvPr/>
        </p:nvSpPr>
        <p:spPr>
          <a:xfrm>
            <a:off x="9669024" y="2380956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4280B-9FAE-40C8-A5E8-0255AB60F65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138790" y="715468"/>
            <a:ext cx="1536217" cy="588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D33815-56BC-413E-BCFA-628D461AB88F}"/>
              </a:ext>
            </a:extLst>
          </p:cNvPr>
          <p:cNvGrpSpPr/>
          <p:nvPr/>
        </p:nvGrpSpPr>
        <p:grpSpPr>
          <a:xfrm>
            <a:off x="6174627" y="2763287"/>
            <a:ext cx="603590" cy="1140436"/>
            <a:chOff x="6223930" y="2911020"/>
            <a:chExt cx="603590" cy="114043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B70677-C29F-454C-A92E-B3EC960DDC26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375D28-28A4-4CB6-897F-539A359A43B7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99931E-8B0E-41EE-BE60-D33C0030F4B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D993C-4A04-46F7-B011-C4E247937A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32C49EB-1D66-4626-AE44-7EFE528F17C5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F7C695-D89C-469A-8FD1-63973D1020F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265A8-59EC-4F03-B159-50AD71C775D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137589" y="3396935"/>
            <a:ext cx="2514231" cy="3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96D610-A83D-4314-A8D3-8380D3EA6331}"/>
              </a:ext>
            </a:extLst>
          </p:cNvPr>
          <p:cNvCxnSpPr>
            <a:cxnSpLocks/>
          </p:cNvCxnSpPr>
          <p:nvPr/>
        </p:nvCxnSpPr>
        <p:spPr>
          <a:xfrm flipV="1">
            <a:off x="3775670" y="3974654"/>
            <a:ext cx="2034028" cy="171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D6DC2B-87C2-4DF2-BF11-55193B7AFE62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7005038" y="3945551"/>
            <a:ext cx="1730472" cy="1652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B1EF8D-13A7-4F8F-BA5D-C0B144A0168A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4360965" y="1775199"/>
            <a:ext cx="1448733" cy="966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C87B77-D5E6-4EDE-A802-E763A4B697E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223955" y="2673343"/>
            <a:ext cx="1999331" cy="417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2AF9377-6CF0-4D68-9322-723205CE51BE}"/>
              </a:ext>
            </a:extLst>
          </p:cNvPr>
          <p:cNvSpPr txBox="1"/>
          <p:nvPr/>
        </p:nvSpPr>
        <p:spPr>
          <a:xfrm>
            <a:off x="5293014" y="418873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Hangman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1F33F-DA07-4630-961A-D3BF339F596B}"/>
              </a:ext>
            </a:extLst>
          </p:cNvPr>
          <p:cNvSpPr txBox="1"/>
          <p:nvPr/>
        </p:nvSpPr>
        <p:spPr>
          <a:xfrm>
            <a:off x="8763756" y="5689831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246448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C2776-8BA6-42B1-87F1-39F86BB81EE8}"/>
              </a:ext>
            </a:extLst>
          </p:cNvPr>
          <p:cNvSpPr txBox="1"/>
          <p:nvPr/>
        </p:nvSpPr>
        <p:spPr>
          <a:xfrm>
            <a:off x="1555344" y="1541357"/>
            <a:ext cx="61093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</a:p>
          <a:p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filename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dictionary.txt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word_list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(filename)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@index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word_list.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shuffle!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filename.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close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@index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strip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E35442-CC0E-41A1-883E-F95A8908A1EA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5491247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/>
              <a:t>Class RandomWord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23" y="1403009"/>
            <a:ext cx="12131526" cy="4385816"/>
          </a:xfr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display.rb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3183885" cy="674031"/>
          </a:xfr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1" y="3726429"/>
            <a:ext cx="4926594" cy="27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325" y="1727200"/>
            <a:ext cx="12131675" cy="4386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display.rb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3184525" cy="67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93142"/>
            <a:ext cx="11860830" cy="66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56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3543EE9-3B45-4799-B22E-29B0BAFE1044}"/>
              </a:ext>
            </a:extLst>
          </p:cNvPr>
          <p:cNvSpPr/>
          <p:nvPr/>
        </p:nvSpPr>
        <p:spPr>
          <a:xfrm>
            <a:off x="4366819" y="5483856"/>
            <a:ext cx="4352544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A7461-B18F-4505-B986-8B39AE04C836}"/>
              </a:ext>
            </a:extLst>
          </p:cNvPr>
          <p:cNvSpPr/>
          <p:nvPr/>
        </p:nvSpPr>
        <p:spPr>
          <a:xfrm>
            <a:off x="3355763" y="2637303"/>
            <a:ext cx="4211306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EB5020-5BD2-40BA-8595-288CC81EDF2A}"/>
              </a:ext>
            </a:extLst>
          </p:cNvPr>
          <p:cNvSpPr/>
          <p:nvPr/>
        </p:nvSpPr>
        <p:spPr>
          <a:xfrm>
            <a:off x="3273451" y="269499"/>
            <a:ext cx="4937808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AA8B4-1A22-48B9-A4E9-7A76DAE17D45}"/>
              </a:ext>
            </a:extLst>
          </p:cNvPr>
          <p:cNvSpPr txBox="1"/>
          <p:nvPr/>
        </p:nvSpPr>
        <p:spPr>
          <a:xfrm>
            <a:off x="3523042" y="2893532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E95FF-C2E3-4492-8D5E-8682B60D7D9A}"/>
              </a:ext>
            </a:extLst>
          </p:cNvPr>
          <p:cNvSpPr txBox="1"/>
          <p:nvPr/>
        </p:nvSpPr>
        <p:spPr>
          <a:xfrm>
            <a:off x="3388000" y="449217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Methods_add_guess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D7EED-22CA-4680-AEF1-FF14EBA753A9}"/>
              </a:ext>
            </a:extLst>
          </p:cNvPr>
          <p:cNvGrpSpPr/>
          <p:nvPr/>
        </p:nvGrpSpPr>
        <p:grpSpPr>
          <a:xfrm>
            <a:off x="10817982" y="3048494"/>
            <a:ext cx="603590" cy="1140436"/>
            <a:chOff x="6223930" y="2911020"/>
            <a:chExt cx="603590" cy="11404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54ECA7-0F91-43CB-ABDD-D4991A9B0DF5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4222E0-9CF3-46A4-884F-55C1323C9615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F3B66B-C7B0-4298-89CF-BA3928C9561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302E20-D68E-4D04-9408-C34B6615075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39256C-D9C2-4895-AA9D-31272EA10D4E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2402CF-88AC-43E9-A084-CC59CBCBD8AD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55A3A-345B-40CC-8FC9-63AC9E8B714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567069" y="3185919"/>
            <a:ext cx="2501141" cy="26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D26BC-8E7C-440F-9E97-036E5744FEA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43091" y="4025821"/>
            <a:ext cx="3446554" cy="1458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8C42E-C3F3-4472-A1F0-FC486AD24FB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742355" y="1211247"/>
            <a:ext cx="4520531" cy="1806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422BC-5394-4141-80D1-A5862C4B327D}"/>
              </a:ext>
            </a:extLst>
          </p:cNvPr>
          <p:cNvSpPr txBox="1"/>
          <p:nvPr/>
        </p:nvSpPr>
        <p:spPr>
          <a:xfrm>
            <a:off x="10428291" y="428176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3F70-E5AD-48B5-9E6A-AC7B538E1FDB}"/>
              </a:ext>
            </a:extLst>
          </p:cNvPr>
          <p:cNvSpPr txBox="1"/>
          <p:nvPr/>
        </p:nvSpPr>
        <p:spPr>
          <a:xfrm>
            <a:off x="4499102" y="5735044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Methods_initialize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B798EA4-00AA-437F-962C-8FB9D4748528}"/>
              </a:ext>
            </a:extLst>
          </p:cNvPr>
          <p:cNvSpPr/>
          <p:nvPr/>
        </p:nvSpPr>
        <p:spPr>
          <a:xfrm>
            <a:off x="129396" y="269499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0F848-73AF-424C-81CB-FC1445EBE4A9}"/>
              </a:ext>
            </a:extLst>
          </p:cNvPr>
          <p:cNvSpPr txBox="1"/>
          <p:nvPr/>
        </p:nvSpPr>
        <p:spPr>
          <a:xfrm>
            <a:off x="129396" y="26949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Thêm ký tự đúng sai: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BD260-1654-48E6-B8B4-5421322321FE}"/>
              </a:ext>
            </a:extLst>
          </p:cNvPr>
          <p:cNvSpPr txBox="1"/>
          <p:nvPr/>
        </p:nvSpPr>
        <p:spPr>
          <a:xfrm>
            <a:off x="379738" y="738308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add_correct_guess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10DF8-BD64-4536-B410-B70E1EC6DCA6}"/>
              </a:ext>
            </a:extLst>
          </p:cNvPr>
          <p:cNvSpPr txBox="1"/>
          <p:nvPr/>
        </p:nvSpPr>
        <p:spPr>
          <a:xfrm>
            <a:off x="379738" y="1207116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add_incorrect_guess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3562A6A1-5C91-4E9D-9BB6-29DC8828AD0D}"/>
              </a:ext>
            </a:extLst>
          </p:cNvPr>
          <p:cNvSpPr/>
          <p:nvPr/>
        </p:nvSpPr>
        <p:spPr>
          <a:xfrm>
            <a:off x="8363087" y="288467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EC7EC6-D907-41E0-BD0D-74132C2F7A22}"/>
              </a:ext>
            </a:extLst>
          </p:cNvPr>
          <p:cNvSpPr txBox="1"/>
          <p:nvPr/>
        </p:nvSpPr>
        <p:spPr>
          <a:xfrm>
            <a:off x="8363087" y="288467"/>
            <a:ext cx="301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sánh ký tự đoán khớp với các ký tự có trong từ cần đoán: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EB0BB-1D84-4E24-8B0C-D85CA91E95FC}"/>
              </a:ext>
            </a:extLst>
          </p:cNvPr>
          <p:cNvSpPr txBox="1"/>
          <p:nvPr/>
        </p:nvSpPr>
        <p:spPr>
          <a:xfrm>
            <a:off x="8955492" y="1119961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add_guess(letter)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A601A2FD-4BAC-4ACE-A235-2E0EEF00FFBF}"/>
              </a:ext>
            </a:extLst>
          </p:cNvPr>
          <p:cNvSpPr/>
          <p:nvPr/>
        </p:nvSpPr>
        <p:spPr>
          <a:xfrm>
            <a:off x="144382" y="243897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355EEF-21DF-4FEB-8A59-6A11019F718E}"/>
              </a:ext>
            </a:extLst>
          </p:cNvPr>
          <p:cNvSpPr txBox="1"/>
          <p:nvPr/>
        </p:nvSpPr>
        <p:spPr>
          <a:xfrm>
            <a:off x="144382" y="24389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ký tự đúng sai: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0DAFA-253A-49E5-8177-F6913B6A371E}"/>
              </a:ext>
            </a:extLst>
          </p:cNvPr>
          <p:cNvSpPr txBox="1"/>
          <p:nvPr/>
        </p:nvSpPr>
        <p:spPr>
          <a:xfrm>
            <a:off x="394724" y="2907787"/>
            <a:ext cx="25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+display_correct_guesses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CFA20-E304-4ACC-A72B-7D6964195C7B}"/>
              </a:ext>
            </a:extLst>
          </p:cNvPr>
          <p:cNvSpPr txBox="1"/>
          <p:nvPr/>
        </p:nvSpPr>
        <p:spPr>
          <a:xfrm>
            <a:off x="394724" y="3376595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+display_incorrect_guesses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9669F289-9B10-411D-9E7A-8F9B748FAB14}"/>
              </a:ext>
            </a:extLst>
          </p:cNvPr>
          <p:cNvSpPr/>
          <p:nvPr/>
        </p:nvSpPr>
        <p:spPr>
          <a:xfrm>
            <a:off x="8957825" y="531833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D92D7-556C-41CC-B499-0C36C0BB2F51}"/>
              </a:ext>
            </a:extLst>
          </p:cNvPr>
          <p:cNvSpPr txBox="1"/>
          <p:nvPr/>
        </p:nvSpPr>
        <p:spPr>
          <a:xfrm>
            <a:off x="8957825" y="5318338"/>
            <a:ext cx="28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Nhận từ ngẫu nhiên đã chọn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từ Random_word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F23E4-13E8-427C-A303-4C03FC0BB971}"/>
              </a:ext>
            </a:extLst>
          </p:cNvPr>
          <p:cNvSpPr txBox="1"/>
          <p:nvPr/>
        </p:nvSpPr>
        <p:spPr>
          <a:xfrm>
            <a:off x="9435549" y="5925646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@word = 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E57E6-4D59-4C15-98B4-4D8B138EA30E}"/>
              </a:ext>
            </a:extLst>
          </p:cNvPr>
          <p:cNvSpPr txBox="1"/>
          <p:nvPr/>
        </p:nvSpPr>
        <p:spPr>
          <a:xfrm>
            <a:off x="8957825" y="6255955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 số lượt chơi: @lives = 8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61BC482F-0464-489D-98CF-E2EFF4F10DB9}"/>
              </a:ext>
            </a:extLst>
          </p:cNvPr>
          <p:cNvSpPr/>
          <p:nvPr/>
        </p:nvSpPr>
        <p:spPr>
          <a:xfrm>
            <a:off x="1882164" y="4176073"/>
            <a:ext cx="2484655" cy="9417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D0813-1376-4705-8A58-BE2E6ADF9B63}"/>
              </a:ext>
            </a:extLst>
          </p:cNvPr>
          <p:cNvSpPr txBox="1"/>
          <p:nvPr/>
        </p:nvSpPr>
        <p:spPr>
          <a:xfrm>
            <a:off x="1882164" y="4261404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từ cần dự đoán: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D650BA-08A3-458A-91B7-79D283D31A64}"/>
              </a:ext>
            </a:extLst>
          </p:cNvPr>
          <p:cNvSpPr txBox="1"/>
          <p:nvPr/>
        </p:nvSpPr>
        <p:spPr>
          <a:xfrm>
            <a:off x="1878594" y="4697718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show_answer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A0A0-C94F-476F-81FA-FEA00B168C3A}"/>
              </a:ext>
            </a:extLst>
          </p:cNvPr>
          <p:cNvSpPr txBox="1"/>
          <p:nvPr/>
        </p:nvSpPr>
        <p:spPr>
          <a:xfrm>
            <a:off x="8551100" y="192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AEE03C-9B7F-4E36-AABE-B85A100322E1}"/>
              </a:ext>
            </a:extLst>
          </p:cNvPr>
          <p:cNvSpPr txBox="1"/>
          <p:nvPr/>
        </p:nvSpPr>
        <p:spPr>
          <a:xfrm>
            <a:off x="8250827" y="429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71BAEA-C213-4E90-8AD6-2781B0FA3BCB}"/>
              </a:ext>
            </a:extLst>
          </p:cNvPr>
          <p:cNvSpPr txBox="1"/>
          <p:nvPr/>
        </p:nvSpPr>
        <p:spPr>
          <a:xfrm>
            <a:off x="8267925" y="2815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6078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purl.org/dc/elements/1.1/"/>
    <ds:schemaRef ds:uri="71af3243-3dd4-4a8d-8c0d-dd76da1f02a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442</TotalTime>
  <Words>1428</Words>
  <Application>Microsoft Office PowerPoint</Application>
  <PresentationFormat>Widescreen</PresentationFormat>
  <Paragraphs>331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#9Slide01 Noi dung ngan</vt:lpstr>
      <vt:lpstr>#9Slide01 Tieu de ngan</vt:lpstr>
      <vt:lpstr>#9Slide02 Tieu de dai</vt:lpstr>
      <vt:lpstr>Arial</vt:lpstr>
      <vt:lpstr>Calibri</vt:lpstr>
      <vt:lpstr>Calibri Light</vt:lpstr>
      <vt:lpstr>Consolas</vt:lpstr>
      <vt:lpstr>Helvetica Neue</vt:lpstr>
      <vt:lpstr>Poppins</vt:lpstr>
      <vt:lpstr>Poppins SemiBold</vt:lpstr>
      <vt:lpstr>Trade Gothic LT Pro</vt:lpstr>
      <vt:lpstr>Office Theme</vt:lpstr>
      <vt:lpstr>1_Office Theme</vt:lpstr>
      <vt:lpstr>3_Office Theme</vt:lpstr>
      <vt:lpstr>HANGMAN</vt:lpstr>
      <vt:lpstr>PowerPoint Presentation</vt:lpstr>
      <vt:lpstr>PowerPoint Presentation</vt:lpstr>
      <vt:lpstr>1. Các thành phần của game</vt:lpstr>
      <vt:lpstr>PowerPoint Presentation</vt:lpstr>
      <vt:lpstr>PowerPoint Presentation</vt:lpstr>
      <vt:lpstr>Class Word</vt:lpstr>
      <vt:lpstr>Class Word</vt:lpstr>
      <vt:lpstr>PowerPoint Presentation</vt:lpstr>
      <vt:lpstr>PowerPoint Presentation</vt:lpstr>
      <vt:lpstr>PowerPoint Presentation</vt:lpstr>
      <vt:lpstr>Class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Gameplay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subject>9Slide.vn</dc:subject>
  <dc:creator>vudao</dc:creator>
  <dc:description>9Slide.vn</dc:description>
  <cp:lastModifiedBy>Đạo Vũ</cp:lastModifiedBy>
  <cp:revision>18</cp:revision>
  <dcterms:created xsi:type="dcterms:W3CDTF">2022-04-27T08:21:12Z</dcterms:created>
  <dcterms:modified xsi:type="dcterms:W3CDTF">2022-04-28T05:55:29Z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