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9" r:id="rId5"/>
    <p:sldMasterId id="2147483693" r:id="rId6"/>
  </p:sldMasterIdLst>
  <p:notesMasterIdLst>
    <p:notesMasterId r:id="rId31"/>
  </p:notesMasterIdLst>
  <p:handoutMasterIdLst>
    <p:handoutMasterId r:id="rId32"/>
  </p:handoutMasterIdLst>
  <p:sldIdLst>
    <p:sldId id="256" r:id="rId7"/>
    <p:sldId id="792" r:id="rId8"/>
    <p:sldId id="257" r:id="rId9"/>
    <p:sldId id="261" r:id="rId10"/>
    <p:sldId id="294" r:id="rId11"/>
    <p:sldId id="283" r:id="rId12"/>
    <p:sldId id="264" r:id="rId13"/>
    <p:sldId id="791" r:id="rId14"/>
    <p:sldId id="259" r:id="rId15"/>
    <p:sldId id="790" r:id="rId16"/>
    <p:sldId id="782" r:id="rId17"/>
    <p:sldId id="289" r:id="rId18"/>
    <p:sldId id="290" r:id="rId19"/>
    <p:sldId id="262" r:id="rId20"/>
    <p:sldId id="288" r:id="rId21"/>
    <p:sldId id="784" r:id="rId22"/>
    <p:sldId id="785" r:id="rId23"/>
    <p:sldId id="786" r:id="rId24"/>
    <p:sldId id="787" r:id="rId25"/>
    <p:sldId id="788" r:id="rId26"/>
    <p:sldId id="781" r:id="rId27"/>
    <p:sldId id="292" r:id="rId28"/>
    <p:sldId id="285" r:id="rId29"/>
    <p:sldId id="26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95A2"/>
    <a:srgbClr val="7DFFFD"/>
    <a:srgbClr val="6A61FF"/>
    <a:srgbClr val="1A6871"/>
    <a:srgbClr val="8C2C61"/>
    <a:srgbClr val="47C3D3"/>
    <a:srgbClr val="0065A4"/>
    <a:srgbClr val="1A24CA"/>
    <a:srgbClr val="0C115F"/>
    <a:srgbClr val="0C43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03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ấn Lộc" userId="5ae5a2c8-c362-47d6-ace9-ac7822e07435" providerId="ADAL" clId="{F339C7D6-C48E-419C-9E69-CC4874299137}"/>
    <pc:docChg chg="undo custSel addSld delSld modSld">
      <pc:chgData name="Nguyễn Tấn Lộc" userId="5ae5a2c8-c362-47d6-ace9-ac7822e07435" providerId="ADAL" clId="{F339C7D6-C48E-419C-9E69-CC4874299137}" dt="2022-04-27T10:31:47.481" v="144" actId="14100"/>
      <pc:docMkLst>
        <pc:docMk/>
      </pc:docMkLst>
      <pc:sldChg chg="modSp mod">
        <pc:chgData name="Nguyễn Tấn Lộc" userId="5ae5a2c8-c362-47d6-ace9-ac7822e07435" providerId="ADAL" clId="{F339C7D6-C48E-419C-9E69-CC4874299137}" dt="2022-04-27T09:53:55.726" v="82" actId="255"/>
        <pc:sldMkLst>
          <pc:docMk/>
          <pc:sldMk cId="3946934594" sldId="256"/>
        </pc:sldMkLst>
        <pc:spChg chg="mod">
          <ac:chgData name="Nguyễn Tấn Lộc" userId="5ae5a2c8-c362-47d6-ace9-ac7822e07435" providerId="ADAL" clId="{F339C7D6-C48E-419C-9E69-CC4874299137}" dt="2022-04-27T09:53:55.726" v="82" actId="255"/>
          <ac:spMkLst>
            <pc:docMk/>
            <pc:sldMk cId="3946934594" sldId="256"/>
            <ac:spMk id="2" creationId="{632BE5BF-9922-45FB-8F3F-4446D40A051B}"/>
          </ac:spMkLst>
        </pc:spChg>
      </pc:sldChg>
      <pc:sldChg chg="modSp mod">
        <pc:chgData name="Nguyễn Tấn Lộc" userId="5ae5a2c8-c362-47d6-ace9-ac7822e07435" providerId="ADAL" clId="{F339C7D6-C48E-419C-9E69-CC4874299137}" dt="2022-04-27T09:54:11.038" v="86" actId="403"/>
        <pc:sldMkLst>
          <pc:docMk/>
          <pc:sldMk cId="2902794312" sldId="257"/>
        </pc:sldMkLst>
        <pc:spChg chg="mod">
          <ac:chgData name="Nguyễn Tấn Lộc" userId="5ae5a2c8-c362-47d6-ace9-ac7822e07435" providerId="ADAL" clId="{F339C7D6-C48E-419C-9E69-CC4874299137}" dt="2022-04-27T09:54:11.038" v="86" actId="403"/>
          <ac:spMkLst>
            <pc:docMk/>
            <pc:sldMk cId="2902794312" sldId="257"/>
            <ac:spMk id="5" creationId="{0A95F4DE-39B7-4CE2-BC1E-8B8AE662A895}"/>
          </ac:spMkLst>
        </pc:spChg>
      </pc:sldChg>
      <pc:sldChg chg="modSp mod">
        <pc:chgData name="Nguyễn Tấn Lộc" userId="5ae5a2c8-c362-47d6-ace9-ac7822e07435" providerId="ADAL" clId="{F339C7D6-C48E-419C-9E69-CC4874299137}" dt="2022-04-27T09:54:31.536" v="92" actId="20577"/>
        <pc:sldMkLst>
          <pc:docMk/>
          <pc:sldMk cId="3607270498" sldId="261"/>
        </pc:sldMkLst>
        <pc:spChg chg="mod">
          <ac:chgData name="Nguyễn Tấn Lộc" userId="5ae5a2c8-c362-47d6-ace9-ac7822e07435" providerId="ADAL" clId="{F339C7D6-C48E-419C-9E69-CC4874299137}" dt="2022-04-27T09:54:31.536" v="92" actId="20577"/>
          <ac:spMkLst>
            <pc:docMk/>
            <pc:sldMk cId="3607270498" sldId="261"/>
            <ac:spMk id="4" creationId="{315E3981-F0D7-482C-A8E0-6A57700BECA7}"/>
          </ac:spMkLst>
        </pc:spChg>
      </pc:sldChg>
      <pc:sldChg chg="del">
        <pc:chgData name="Nguyễn Tấn Lộc" userId="5ae5a2c8-c362-47d6-ace9-ac7822e07435" providerId="ADAL" clId="{F339C7D6-C48E-419C-9E69-CC4874299137}" dt="2022-04-27T09:50:30.764" v="0" actId="47"/>
        <pc:sldMkLst>
          <pc:docMk/>
          <pc:sldMk cId="914134537" sldId="267"/>
        </pc:sldMkLst>
      </pc:sldChg>
      <pc:sldChg chg="del">
        <pc:chgData name="Nguyễn Tấn Lộc" userId="5ae5a2c8-c362-47d6-ace9-ac7822e07435" providerId="ADAL" clId="{F339C7D6-C48E-419C-9E69-CC4874299137}" dt="2022-04-27T09:51:34.176" v="35" actId="47"/>
        <pc:sldMkLst>
          <pc:docMk/>
          <pc:sldMk cId="44069682" sldId="268"/>
        </pc:sldMkLst>
      </pc:sldChg>
      <pc:sldChg chg="del">
        <pc:chgData name="Nguyễn Tấn Lộc" userId="5ae5a2c8-c362-47d6-ace9-ac7822e07435" providerId="ADAL" clId="{F339C7D6-C48E-419C-9E69-CC4874299137}" dt="2022-04-27T09:50:31.991" v="1" actId="47"/>
        <pc:sldMkLst>
          <pc:docMk/>
          <pc:sldMk cId="3322300142" sldId="284"/>
        </pc:sldMkLst>
      </pc:sldChg>
      <pc:sldChg chg="modSp del mod">
        <pc:chgData name="Nguyễn Tấn Lộc" userId="5ae5a2c8-c362-47d6-ace9-ac7822e07435" providerId="ADAL" clId="{F339C7D6-C48E-419C-9E69-CC4874299137}" dt="2022-04-27T09:58:53.991" v="93" actId="2696"/>
        <pc:sldMkLst>
          <pc:docMk/>
          <pc:sldMk cId="59582380" sldId="285"/>
        </pc:sldMkLst>
        <pc:spChg chg="mod">
          <ac:chgData name="Nguyễn Tấn Lộc" userId="5ae5a2c8-c362-47d6-ace9-ac7822e07435" providerId="ADAL" clId="{F339C7D6-C48E-419C-9E69-CC4874299137}" dt="2022-04-27T09:51:28.629" v="34" actId="255"/>
          <ac:spMkLst>
            <pc:docMk/>
            <pc:sldMk cId="59582380" sldId="285"/>
            <ac:spMk id="3" creationId="{06554A61-D199-469B-AB0C-B68F82B5059F}"/>
          </ac:spMkLst>
        </pc:spChg>
        <pc:spChg chg="mod">
          <ac:chgData name="Nguyễn Tấn Lộc" userId="5ae5a2c8-c362-47d6-ace9-ac7822e07435" providerId="ADAL" clId="{F339C7D6-C48E-419C-9E69-CC4874299137}" dt="2022-04-27T09:50:55.913" v="32" actId="20577"/>
          <ac:spMkLst>
            <pc:docMk/>
            <pc:sldMk cId="59582380" sldId="285"/>
            <ac:spMk id="4" creationId="{E98DCA46-603B-4178-8707-30E192CE6B8D}"/>
          </ac:spMkLst>
        </pc:spChg>
      </pc:sldChg>
      <pc:sldChg chg="add">
        <pc:chgData name="Nguyễn Tấn Lộc" userId="5ae5a2c8-c362-47d6-ace9-ac7822e07435" providerId="ADAL" clId="{F339C7D6-C48E-419C-9E69-CC4874299137}" dt="2022-04-27T09:58:56.736" v="94"/>
        <pc:sldMkLst>
          <pc:docMk/>
          <pc:sldMk cId="2250008709" sldId="285"/>
        </pc:sldMkLst>
      </pc:sldChg>
      <pc:sldChg chg="modSp mod">
        <pc:chgData name="Nguyễn Tấn Lộc" userId="5ae5a2c8-c362-47d6-ace9-ac7822e07435" providerId="ADAL" clId="{F339C7D6-C48E-419C-9E69-CC4874299137}" dt="2022-04-27T10:20:29.154" v="138" actId="20577"/>
        <pc:sldMkLst>
          <pc:docMk/>
          <pc:sldMk cId="159889739" sldId="286"/>
        </pc:sldMkLst>
        <pc:spChg chg="mod">
          <ac:chgData name="Nguyễn Tấn Lộc" userId="5ae5a2c8-c362-47d6-ace9-ac7822e07435" providerId="ADAL" clId="{F339C7D6-C48E-419C-9E69-CC4874299137}" dt="2022-04-27T10:20:29.154" v="138" actId="20577"/>
          <ac:spMkLst>
            <pc:docMk/>
            <pc:sldMk cId="159889739" sldId="286"/>
            <ac:spMk id="5" creationId="{3FB6B54A-05E6-4F2A-AA7A-78788B2A759C}"/>
          </ac:spMkLst>
        </pc:spChg>
      </pc:sldChg>
      <pc:sldChg chg="modSp mod">
        <pc:chgData name="Nguyễn Tấn Lộc" userId="5ae5a2c8-c362-47d6-ace9-ac7822e07435" providerId="ADAL" clId="{F339C7D6-C48E-419C-9E69-CC4874299137}" dt="2022-04-27T09:52:04.053" v="45" actId="20577"/>
        <pc:sldMkLst>
          <pc:docMk/>
          <pc:sldMk cId="3655127230" sldId="287"/>
        </pc:sldMkLst>
        <pc:spChg chg="mod">
          <ac:chgData name="Nguyễn Tấn Lộc" userId="5ae5a2c8-c362-47d6-ace9-ac7822e07435" providerId="ADAL" clId="{F339C7D6-C48E-419C-9E69-CC4874299137}" dt="2022-04-27T09:52:04.053" v="45" actId="20577"/>
          <ac:spMkLst>
            <pc:docMk/>
            <pc:sldMk cId="3655127230" sldId="287"/>
            <ac:spMk id="4" creationId="{14B8C47A-DDE0-4DCD-8335-CD3E14FA7082}"/>
          </ac:spMkLst>
        </pc:spChg>
      </pc:sldChg>
      <pc:sldChg chg="addSp delSp modSp new mod delAnim modAnim">
        <pc:chgData name="Nguyễn Tấn Lộc" userId="5ae5a2c8-c362-47d6-ace9-ac7822e07435" providerId="ADAL" clId="{F339C7D6-C48E-419C-9E69-CC4874299137}" dt="2022-04-27T10:31:47.481" v="144" actId="14100"/>
        <pc:sldMkLst>
          <pc:docMk/>
          <pc:sldMk cId="2510764146" sldId="292"/>
        </pc:sldMkLst>
        <pc:spChg chg="mod">
          <ac:chgData name="Nguyễn Tấn Lộc" userId="5ae5a2c8-c362-47d6-ace9-ac7822e07435" providerId="ADAL" clId="{F339C7D6-C48E-419C-9E69-CC4874299137}" dt="2022-04-27T09:59:59.587" v="110" actId="20577"/>
          <ac:spMkLst>
            <pc:docMk/>
            <pc:sldMk cId="2510764146" sldId="292"/>
            <ac:spMk id="2" creationId="{892D33F9-A6B4-4CF5-8185-389FE8F9FBB7}"/>
          </ac:spMkLst>
        </pc:spChg>
        <pc:picChg chg="add del mod">
          <ac:chgData name="Nguyễn Tấn Lộc" userId="5ae5a2c8-c362-47d6-ace9-ac7822e07435" providerId="ADAL" clId="{F339C7D6-C48E-419C-9E69-CC4874299137}" dt="2022-04-27T10:24:53.776" v="139" actId="21"/>
          <ac:picMkLst>
            <pc:docMk/>
            <pc:sldMk cId="2510764146" sldId="292"/>
            <ac:picMk id="4" creationId="{5A910E24-F0C3-4FA0-BDB0-5B8D790EAF5E}"/>
          </ac:picMkLst>
        </pc:picChg>
        <pc:picChg chg="add mod">
          <ac:chgData name="Nguyễn Tấn Lộc" userId="5ae5a2c8-c362-47d6-ace9-ac7822e07435" providerId="ADAL" clId="{F339C7D6-C48E-419C-9E69-CC4874299137}" dt="2022-04-27T10:31:47.481" v="144" actId="14100"/>
          <ac:picMkLst>
            <pc:docMk/>
            <pc:sldMk cId="2510764146" sldId="292"/>
            <ac:picMk id="5" creationId="{B3DCB48F-69CC-4EC4-A581-1181D5DECB6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2D351576-46E0-45DC-B33E-F7827F201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12500" y="6356350"/>
            <a:ext cx="660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ED21336A-2DF3-4DBD-950C-830FA7863B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12500" y="6356350"/>
            <a:ext cx="660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8BA6A7-41AA-4FCC-AEAE-53E6194A53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50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058A-C454-4662-8922-34DC12079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B0CF6-0941-4935-9607-41EB94D98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233FB-882C-4E55-8571-FD8E380F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25D11-6E91-463B-9FB2-8352FB2E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562CF-CF37-42C4-A78D-8D574A09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9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AF26-E8BD-4AC7-A124-3E36D158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B82C-A005-4E1F-A07F-806F328DD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EE8FF-6937-490C-A61C-4FC29C48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DD62-6C2C-4172-ACEF-BD875EB1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C65CB-0091-4198-9F13-54E04DFB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06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50B7-B9EE-4E32-921A-6D427F3CA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EC4E-74A9-4766-895B-DC72A727C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50FF-CB5E-40DC-9017-7419261C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36C4E-C757-4202-AF71-BD689D11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FC8C5-A166-4646-B08A-EE8E0BE9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01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B7EA-DE69-4AC1-992A-E3BB3699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3556D-6209-44B3-ADF4-299F569F1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95D30-FF82-4269-A663-5136C4237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3F477-A998-416B-A232-FB8DD424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EA412-D5DC-4E61-803D-F5A086A8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B3931-A58B-4C15-882E-AB437A82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751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DBAB-2476-4A59-82A8-D12B008A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3F3A7-CAC9-44E9-A5F7-DF789FA95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C79CE-3969-4A24-895C-088C9876E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A96C2-ED49-4BDF-932A-3D5559693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7AB20-3F56-426F-AE65-A762F5B4A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04FA8-AE59-4380-8184-F97F0EB4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62B9C-21DA-4140-8713-7A520D8C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634C2-8E1B-40CD-B688-C8FB5A9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892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3093-FB0B-47DE-930F-6942573A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186EE-B8D3-4145-B9D7-7ECE3ABB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D00CE-5368-4FD6-989C-FFECB157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A8D-52A0-4D3A-A7E4-F6D53BD3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13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97C88-BCF2-48D1-B3A0-32B30773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535BE-018A-4D5A-9357-B5745FDF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37C5E-332E-428F-9F71-4C191EC2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071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C77F-1B62-48F8-BAF2-FC40B954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E7335-22D4-450B-A3C1-D81089290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4E4CA-4800-4261-A615-F32FA99C6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E4815-87FA-4BF2-84BF-1C94E1B7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BE9E-449A-4CBF-98F1-7BC74A40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EBB75-92BE-43CA-BB35-F32ABD01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823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45CC-632F-4E7F-83FE-F2A37EDC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A8ECF-E028-4365-9495-75D61695B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20050-CC9A-445C-BB17-52D99E39B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9EA77-FAB4-44A7-88DB-C9826E72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B71F2-0E84-4A7F-9BE0-9D1F8F0B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E91E6-22A6-4034-AE9D-759AB523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653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BBFA-6918-4B47-84C0-AB7B76FD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D7175-92DE-4F6F-9062-FEF1B4D8E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37EEE-B134-4331-913E-1530A62F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DD0A0-18F8-4509-8095-FF8A63F3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BD2FC-4457-4C09-8B1B-B9AD88DF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0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2D99A-A6DC-434E-99E7-3B311F88E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EDF69-84D0-4526-9E91-D651E57E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D0BE-B998-4577-BD1A-FBF5D604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E9508-B7B4-4F39-8338-A25630B1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9684C-E9D3-4011-B6DD-BAE1B11C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159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220826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21191089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83102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#9Slide01 Noi dung ngan" panose="00000600000000000000" pitchFamily="2" charset="-93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2439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47447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85741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33512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602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4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#9Slide01 Noi dung ngan" panose="00000600000000000000" pitchFamily="2" charset="-93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23924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3064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7624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2617342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5852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7208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497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2D351576-46E0-45DC-B33E-F7827F201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12500" y="6356350"/>
            <a:ext cx="660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51159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ED21336A-2DF3-4DBD-950C-830FA7863B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12500" y="6356350"/>
            <a:ext cx="660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10516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8BA6A7-41AA-4FCC-AEAE-53E6194A53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837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#9Slide01 Noi dung ngan" panose="00000600000000000000" pitchFamily="2" charset="-93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9Slide.vn - 2019">
            <a:extLst>
              <a:ext uri="{FF2B5EF4-FFF2-40B4-BE49-F238E27FC236}">
                <a16:creationId xmlns:a16="http://schemas.microsoft.com/office/drawing/2014/main" id="{DDFB29F4-F323-4D05-BD5E-237E24394BF6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8" y="-2661871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  <p:sldLayoutId id="2147483678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#9Slide01 Noi dung ngan" panose="00000600000000000000" pitchFamily="2" charset="-93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Slide.vn - 2019">
            <a:extLst>
              <a:ext uri="{FF2B5EF4-FFF2-40B4-BE49-F238E27FC236}">
                <a16:creationId xmlns:a16="http://schemas.microsoft.com/office/drawing/2014/main" id="{3DADC114-51F5-49EF-88F8-E26B085231E6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65E84-5912-4B79-A87F-80B7176C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06AB-C895-4A82-A058-1FF329FA6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9D2EF-4FB8-4B34-BD29-5AA5F1A6E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CC969-EAB0-434A-B1A8-051C1F3D1AA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7B78D-D4B8-41E6-9F1C-96621CC1D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71EAD-B5B3-4971-B476-DD266C25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5577C-7452-4F08-9FCD-4D63C9C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5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9Slide.vn - 2019">
            <a:extLst>
              <a:ext uri="{FF2B5EF4-FFF2-40B4-BE49-F238E27FC236}">
                <a16:creationId xmlns:a16="http://schemas.microsoft.com/office/drawing/2014/main" id="{EAEB54E4-A22E-4542-8E23-EFCE59BBD906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8" y="-2661871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#9Slide01 Noi dung ngan" panose="00000600000000000000" pitchFamily="2" charset="-93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109" y="681469"/>
            <a:ext cx="7977783" cy="1243584"/>
          </a:xfrm>
        </p:spPr>
        <p:txBody>
          <a:bodyPr/>
          <a:lstStyle/>
          <a:p>
            <a:pPr algn="ctr"/>
            <a:r>
              <a:rPr lang="en-US" sz="6000">
                <a:latin typeface="#9Slide01 Tieu de ngan" panose="00000800000000000000" pitchFamily="2" charset="-93"/>
              </a:rPr>
              <a:t>HANGMAN</a:t>
            </a:r>
            <a:endParaRPr lang="en-US" sz="4000" dirty="0">
              <a:latin typeface="#9Slide01 Tieu de ngan" panose="00000800000000000000" pitchFamily="2" charset="-93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7492" y="3429000"/>
            <a:ext cx="7077456" cy="212573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#9Slide01 Tieu de ngan" panose="00000800000000000000" pitchFamily="2" charset="-93"/>
              </a:rPr>
              <a:t>Thành viên nhóm 10: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#9Slide01 Tieu de ngan" panose="00000800000000000000" pitchFamily="2" charset="-93"/>
              </a:rPr>
              <a:t>Trần Thị Hương Phương Thanh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#9Slide01 Tieu de ngan" panose="00000800000000000000" pitchFamily="2" charset="-93"/>
              </a:rPr>
              <a:t>Nguyễn Tấn Lộc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#9Slide01 Tieu de ngan" panose="00000800000000000000" pitchFamily="2" charset="-93"/>
              </a:rPr>
              <a:t>Lý Phát Đạt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#9Slide01 Tieu de ngan" panose="00000800000000000000" pitchFamily="2" charset="-93"/>
              </a:rPr>
              <a:t>Vũ Đạo</a:t>
            </a:r>
            <a:endParaRPr lang="en-US" sz="2000" dirty="0">
              <a:latin typeface="#9Slide01 Tieu de ngan" panose="00000800000000000000" pitchFamily="2" charset="-9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68DF2-4B12-4FC1-8610-4DE5B0BF840D}"/>
              </a:ext>
            </a:extLst>
          </p:cNvPr>
          <p:cNvSpPr txBox="1"/>
          <p:nvPr/>
        </p:nvSpPr>
        <p:spPr>
          <a:xfrm>
            <a:off x="2325317" y="2238479"/>
            <a:ext cx="75413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47C3D3"/>
                </a:solidFill>
                <a:effectLst/>
                <a:uLnTx/>
                <a:uFillTx/>
                <a:latin typeface="#9Slide01 Tieu de ngan" panose="00000800000000000000" pitchFamily="2" charset="-93"/>
                <a:ea typeface="Tahoma" panose="020B0604030504040204" pitchFamily="34" charset="0"/>
                <a:cs typeface="Tahoma" panose="020B0604030504040204" pitchFamily="34" charset="0"/>
              </a:rPr>
              <a:t>The game for learn english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1C966D70-599F-4021-817A-D3A6BCDD5CD2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876382" cy="674031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>
                <a:solidFill>
                  <a:schemeClr val="bg1"/>
                </a:solidFill>
                <a:latin typeface="#9Slide01 Tieu de ngan" panose="00000800000000000000" pitchFamily="2" charset="-93"/>
              </a:rPr>
              <a:t>Class Display</a:t>
            </a:r>
          </a:p>
        </p:txBody>
      </p:sp>
      <p:sp>
        <p:nvSpPr>
          <p:cNvPr id="55" name="9Slide.vn 19">
            <a:extLst>
              <a:ext uri="{FF2B5EF4-FFF2-40B4-BE49-F238E27FC236}">
                <a16:creationId xmlns:a16="http://schemas.microsoft.com/office/drawing/2014/main" id="{FBC3CEFD-F41A-4D63-AB66-3BEB4A949D2D}"/>
              </a:ext>
            </a:extLst>
          </p:cNvPr>
          <p:cNvSpPr>
            <a:spLocks/>
          </p:cNvSpPr>
          <p:nvPr/>
        </p:nvSpPr>
        <p:spPr bwMode="auto">
          <a:xfrm>
            <a:off x="795019" y="1938033"/>
            <a:ext cx="2133597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#9Slide01 Noi dung ngan" panose="00000600000000000000" pitchFamily="2" charset="-93"/>
                <a:ea typeface="ＭＳ Ｐゴシック" charset="0"/>
                <a:cs typeface="Lato Bold" charset="0"/>
                <a:sym typeface="Lato Bold" charset="0"/>
              </a:rPr>
              <a:t>game_rules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#9Slide01 Noi dung ngan" panose="00000600000000000000" pitchFamily="2" charset="-93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56" name="9Slide.vn 20">
            <a:extLst>
              <a:ext uri="{FF2B5EF4-FFF2-40B4-BE49-F238E27FC236}">
                <a16:creationId xmlns:a16="http://schemas.microsoft.com/office/drawing/2014/main" id="{F7C65B7A-F402-4019-9D05-A2920DF09BBF}"/>
              </a:ext>
            </a:extLst>
          </p:cNvPr>
          <p:cNvSpPr>
            <a:spLocks/>
          </p:cNvSpPr>
          <p:nvPr/>
        </p:nvSpPr>
        <p:spPr bwMode="auto">
          <a:xfrm>
            <a:off x="504706" y="5359232"/>
            <a:ext cx="2438168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#9Slide01 Noi dung ngan" panose="00000600000000000000" pitchFamily="2" charset="-93"/>
                <a:ea typeface="ＭＳ Ｐゴシック" charset="0"/>
                <a:cs typeface="Lato Bold" charset="0"/>
                <a:sym typeface="Lato Bold" charset="0"/>
              </a:rPr>
              <a:t>hanged_man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#9Slide01 Noi dung ngan" panose="00000600000000000000" pitchFamily="2" charset="-93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58" name="9Slide.vn 25">
            <a:extLst>
              <a:ext uri="{FF2B5EF4-FFF2-40B4-BE49-F238E27FC236}">
                <a16:creationId xmlns:a16="http://schemas.microsoft.com/office/drawing/2014/main" id="{B11588A5-B530-495E-AE8A-1AE48685F971}"/>
              </a:ext>
            </a:extLst>
          </p:cNvPr>
          <p:cNvSpPr>
            <a:spLocks/>
          </p:cNvSpPr>
          <p:nvPr/>
        </p:nvSpPr>
        <p:spPr bwMode="auto">
          <a:xfrm>
            <a:off x="8905147" y="1610073"/>
            <a:ext cx="2236190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>
                <a:solidFill>
                  <a:schemeClr val="bg1"/>
                </a:solidFill>
                <a:latin typeface="#9Slide01 Noi dung ngan" panose="00000600000000000000" pitchFamily="2" charset="-93"/>
                <a:ea typeface="ＭＳ Ｐゴシック" charset="0"/>
                <a:cs typeface="Lato Bold" charset="0"/>
                <a:sym typeface="Lato Bold" charset="0"/>
              </a:rPr>
              <a:t>guess_letter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#9Slide01 Noi dung ngan" panose="00000600000000000000" pitchFamily="2" charset="-93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59" name="9Slide.vn 26">
            <a:extLst>
              <a:ext uri="{FF2B5EF4-FFF2-40B4-BE49-F238E27FC236}">
                <a16:creationId xmlns:a16="http://schemas.microsoft.com/office/drawing/2014/main" id="{95AF2598-4E48-4DC8-B9CE-CB65AC95F6CB}"/>
              </a:ext>
            </a:extLst>
          </p:cNvPr>
          <p:cNvSpPr>
            <a:spLocks/>
          </p:cNvSpPr>
          <p:nvPr/>
        </p:nvSpPr>
        <p:spPr bwMode="auto">
          <a:xfrm>
            <a:off x="8905147" y="3401224"/>
            <a:ext cx="1282402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>
                <a:solidFill>
                  <a:schemeClr val="bg1"/>
                </a:solidFill>
                <a:latin typeface="#9Slide01 Noi dung ngan" panose="00000600000000000000" pitchFamily="2" charset="-93"/>
                <a:ea typeface="ＭＳ Ｐゴシック" charset="0"/>
                <a:cs typeface="Lato Bold" charset="0"/>
                <a:sym typeface="Lato Bold" charset="0"/>
              </a:rPr>
              <a:t>winner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#9Slide01 Noi dung ngan" panose="00000600000000000000" pitchFamily="2" charset="-93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60" name="9Slide.vn 27">
            <a:extLst>
              <a:ext uri="{FF2B5EF4-FFF2-40B4-BE49-F238E27FC236}">
                <a16:creationId xmlns:a16="http://schemas.microsoft.com/office/drawing/2014/main" id="{5E164D1F-43D1-464A-81C0-653A47B789A4}"/>
              </a:ext>
            </a:extLst>
          </p:cNvPr>
          <p:cNvSpPr>
            <a:spLocks/>
          </p:cNvSpPr>
          <p:nvPr/>
        </p:nvSpPr>
        <p:spPr bwMode="auto">
          <a:xfrm>
            <a:off x="8905147" y="5359232"/>
            <a:ext cx="875240" cy="4308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#9Slide01 Noi dung ngan" panose="00000600000000000000" pitchFamily="2" charset="-93"/>
                <a:ea typeface="ＭＳ Ｐゴシック" charset="0"/>
                <a:cs typeface="Lato Bold" charset="0"/>
                <a:sym typeface="Lato Bold" charset="0"/>
              </a:rPr>
              <a:t>loser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#9Slide01 Noi dung ngan" panose="00000600000000000000" pitchFamily="2" charset="-93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EC326C2-4D98-4CBF-A859-643BB8F8A310}"/>
              </a:ext>
            </a:extLst>
          </p:cNvPr>
          <p:cNvSpPr>
            <a:spLocks/>
          </p:cNvSpPr>
          <p:nvPr/>
        </p:nvSpPr>
        <p:spPr bwMode="auto">
          <a:xfrm>
            <a:off x="3559343" y="1940650"/>
            <a:ext cx="2312732" cy="2570598"/>
          </a:xfrm>
          <a:custGeom>
            <a:avLst/>
            <a:gdLst>
              <a:gd name="connsiteX0" fmla="*/ 8863 w 2312732"/>
              <a:gd name="connsiteY0" fmla="*/ 2185665 h 2570598"/>
              <a:gd name="connsiteX1" fmla="*/ 13489 w 2312732"/>
              <a:gd name="connsiteY1" fmla="*/ 2235250 h 2570598"/>
              <a:gd name="connsiteX2" fmla="*/ 10017 w 2312732"/>
              <a:gd name="connsiteY2" fmla="*/ 2212009 h 2570598"/>
              <a:gd name="connsiteX3" fmla="*/ 1 w 2312732"/>
              <a:gd name="connsiteY3" fmla="*/ 1983350 h 2570598"/>
              <a:gd name="connsiteX4" fmla="*/ 1 w 2312732"/>
              <a:gd name="connsiteY4" fmla="*/ 1983350 h 2570598"/>
              <a:gd name="connsiteX5" fmla="*/ 1 w 2312732"/>
              <a:gd name="connsiteY5" fmla="*/ 1983352 h 2570598"/>
              <a:gd name="connsiteX6" fmla="*/ 1072572 w 2312732"/>
              <a:gd name="connsiteY6" fmla="*/ 0 h 2570598"/>
              <a:gd name="connsiteX7" fmla="*/ 2312732 w 2312732"/>
              <a:gd name="connsiteY7" fmla="*/ 1030455 h 2570598"/>
              <a:gd name="connsiteX8" fmla="*/ 2007765 w 2312732"/>
              <a:gd name="connsiteY8" fmla="*/ 1250087 h 2570598"/>
              <a:gd name="connsiteX9" fmla="*/ 1943527 w 2312732"/>
              <a:gd name="connsiteY9" fmla="*/ 1296350 h 2570598"/>
              <a:gd name="connsiteX10" fmla="*/ 1943527 w 2312732"/>
              <a:gd name="connsiteY10" fmla="*/ 1296350 h 2570598"/>
              <a:gd name="connsiteX11" fmla="*/ 1916803 w 2312732"/>
              <a:gd name="connsiteY11" fmla="*/ 1315595 h 2570598"/>
              <a:gd name="connsiteX12" fmla="*/ 1374233 w 2312732"/>
              <a:gd name="connsiteY12" fmla="*/ 1706344 h 2570598"/>
              <a:gd name="connsiteX13" fmla="*/ 78210 w 2312732"/>
              <a:gd name="connsiteY13" fmla="*/ 2570597 h 2570598"/>
              <a:gd name="connsiteX14" fmla="*/ 78209 w 2312732"/>
              <a:gd name="connsiteY14" fmla="*/ 2570598 h 2570598"/>
              <a:gd name="connsiteX15" fmla="*/ 18156 w 2312732"/>
              <a:gd name="connsiteY15" fmla="*/ 2285284 h 2570598"/>
              <a:gd name="connsiteX16" fmla="*/ 13489 w 2312732"/>
              <a:gd name="connsiteY16" fmla="*/ 2235250 h 2570598"/>
              <a:gd name="connsiteX17" fmla="*/ 13492 w 2312732"/>
              <a:gd name="connsiteY17" fmla="*/ 2235270 h 2570598"/>
              <a:gd name="connsiteX18" fmla="*/ 8862 w 2312732"/>
              <a:gd name="connsiteY18" fmla="*/ 2185643 h 2570598"/>
              <a:gd name="connsiteX19" fmla="*/ 8863 w 2312732"/>
              <a:gd name="connsiteY19" fmla="*/ 2185665 h 2570598"/>
              <a:gd name="connsiteX20" fmla="*/ 4365 w 2312732"/>
              <a:gd name="connsiteY20" fmla="*/ 2137434 h 2570598"/>
              <a:gd name="connsiteX21" fmla="*/ 0 w 2312732"/>
              <a:gd name="connsiteY21" fmla="*/ 1983350 h 2570598"/>
              <a:gd name="connsiteX22" fmla="*/ 1072572 w 2312732"/>
              <a:gd name="connsiteY22" fmla="*/ 0 h 257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12732" h="2570598">
                <a:moveTo>
                  <a:pt x="8863" y="2185665"/>
                </a:moveTo>
                <a:lnTo>
                  <a:pt x="13489" y="2235250"/>
                </a:lnTo>
                <a:lnTo>
                  <a:pt x="10017" y="2212009"/>
                </a:lnTo>
                <a:close/>
                <a:moveTo>
                  <a:pt x="1" y="1983350"/>
                </a:moveTo>
                <a:lnTo>
                  <a:pt x="1" y="1983350"/>
                </a:lnTo>
                <a:lnTo>
                  <a:pt x="1" y="1983352"/>
                </a:lnTo>
                <a:close/>
                <a:moveTo>
                  <a:pt x="1072572" y="0"/>
                </a:moveTo>
                <a:cubicBezTo>
                  <a:pt x="1072572" y="0"/>
                  <a:pt x="1072572" y="0"/>
                  <a:pt x="2312732" y="1030455"/>
                </a:cubicBezTo>
                <a:cubicBezTo>
                  <a:pt x="2312732" y="1030455"/>
                  <a:pt x="2312732" y="1030455"/>
                  <a:pt x="2007765" y="1250087"/>
                </a:cubicBezTo>
                <a:lnTo>
                  <a:pt x="1943527" y="1296350"/>
                </a:lnTo>
                <a:lnTo>
                  <a:pt x="1943527" y="1296350"/>
                </a:lnTo>
                <a:lnTo>
                  <a:pt x="1916803" y="1315595"/>
                </a:lnTo>
                <a:lnTo>
                  <a:pt x="1374233" y="1706344"/>
                </a:lnTo>
                <a:lnTo>
                  <a:pt x="78210" y="2570597"/>
                </a:lnTo>
                <a:lnTo>
                  <a:pt x="78209" y="2570598"/>
                </a:lnTo>
                <a:cubicBezTo>
                  <a:pt x="50277" y="2476417"/>
                  <a:pt x="30725" y="2382236"/>
                  <a:pt x="18156" y="2285284"/>
                </a:cubicBezTo>
                <a:lnTo>
                  <a:pt x="13489" y="2235250"/>
                </a:lnTo>
                <a:lnTo>
                  <a:pt x="13492" y="2235270"/>
                </a:lnTo>
                <a:lnTo>
                  <a:pt x="8862" y="2185643"/>
                </a:lnTo>
                <a:lnTo>
                  <a:pt x="8863" y="2185665"/>
                </a:lnTo>
                <a:lnTo>
                  <a:pt x="4365" y="2137434"/>
                </a:lnTo>
                <a:cubicBezTo>
                  <a:pt x="1397" y="2087227"/>
                  <a:pt x="0" y="2035981"/>
                  <a:pt x="0" y="1983350"/>
                </a:cubicBezTo>
                <a:cubicBezTo>
                  <a:pt x="0" y="1163417"/>
                  <a:pt x="424560" y="432127"/>
                  <a:pt x="1072572" y="0"/>
                </a:cubicBezTo>
                <a:close/>
              </a:path>
            </a:pathLst>
          </a:custGeom>
          <a:solidFill>
            <a:srgbClr val="0C115F">
              <a:lumMod val="70000"/>
              <a:lumOff val="30000"/>
            </a:srgbClr>
          </a:solidFill>
          <a:ln>
            <a:noFill/>
          </a:ln>
          <a:effectLst>
            <a:outerShdw blurRad="368300" dist="1397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942C956-B3EF-4F64-9C6C-101642084780}"/>
              </a:ext>
            </a:extLst>
          </p:cNvPr>
          <p:cNvSpPr>
            <a:spLocks/>
          </p:cNvSpPr>
          <p:nvPr/>
        </p:nvSpPr>
        <p:spPr bwMode="auto">
          <a:xfrm>
            <a:off x="3639393" y="3633270"/>
            <a:ext cx="2067572" cy="2542410"/>
          </a:xfrm>
          <a:custGeom>
            <a:avLst/>
            <a:gdLst>
              <a:gd name="connsiteX0" fmla="*/ 516921 w 814631"/>
              <a:gd name="connsiteY0" fmla="*/ 0 h 1001719"/>
              <a:gd name="connsiteX1" fmla="*/ 747675 w 814631"/>
              <a:gd name="connsiteY1" fmla="*/ 782754 h 1001719"/>
              <a:gd name="connsiteX2" fmla="*/ 814631 w 814631"/>
              <a:gd name="connsiteY2" fmla="*/ 1001719 h 1001719"/>
              <a:gd name="connsiteX3" fmla="*/ 676507 w 814631"/>
              <a:gd name="connsiteY3" fmla="*/ 977427 h 1001719"/>
              <a:gd name="connsiteX4" fmla="*/ 43799 w 814631"/>
              <a:gd name="connsiteY4" fmla="*/ 456785 h 1001719"/>
              <a:gd name="connsiteX5" fmla="*/ 0 w 814631"/>
              <a:gd name="connsiteY5" fmla="*/ 345109 h 1001719"/>
              <a:gd name="connsiteX6" fmla="*/ 88657 w 814631"/>
              <a:gd name="connsiteY6" fmla="*/ 285988 h 1001719"/>
              <a:gd name="connsiteX7" fmla="*/ 509410 w 814631"/>
              <a:gd name="connsiteY7" fmla="*/ 5409 h 1001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4631" h="1001719">
                <a:moveTo>
                  <a:pt x="516921" y="0"/>
                </a:moveTo>
                <a:lnTo>
                  <a:pt x="747675" y="782754"/>
                </a:lnTo>
                <a:lnTo>
                  <a:pt x="814631" y="1001719"/>
                </a:lnTo>
                <a:lnTo>
                  <a:pt x="676507" y="977427"/>
                </a:lnTo>
                <a:cubicBezTo>
                  <a:pt x="394853" y="906216"/>
                  <a:pt x="164186" y="713721"/>
                  <a:pt x="43799" y="456785"/>
                </a:cubicBezTo>
                <a:lnTo>
                  <a:pt x="0" y="345109"/>
                </a:lnTo>
                <a:lnTo>
                  <a:pt x="88657" y="285988"/>
                </a:lnTo>
                <a:cubicBezTo>
                  <a:pt x="509410" y="5409"/>
                  <a:pt x="509410" y="5409"/>
                  <a:pt x="509410" y="540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68300" dist="1397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513256AF-701A-427C-A2B3-60AAC503D2A3}"/>
              </a:ext>
            </a:extLst>
          </p:cNvPr>
          <p:cNvSpPr>
            <a:spLocks/>
          </p:cNvSpPr>
          <p:nvPr/>
        </p:nvSpPr>
        <p:spPr bwMode="auto">
          <a:xfrm>
            <a:off x="5272464" y="4714726"/>
            <a:ext cx="2759969" cy="1462583"/>
          </a:xfrm>
          <a:custGeom>
            <a:avLst/>
            <a:gdLst>
              <a:gd name="T0" fmla="*/ 53 w 247"/>
              <a:gd name="T1" fmla="*/ 0 h 132"/>
              <a:gd name="T2" fmla="*/ 0 w 247"/>
              <a:gd name="T3" fmla="*/ 0 h 132"/>
              <a:gd name="T4" fmla="*/ 39 w 247"/>
              <a:gd name="T5" fmla="*/ 132 h 132"/>
              <a:gd name="T6" fmla="*/ 48 w 247"/>
              <a:gd name="T7" fmla="*/ 132 h 132"/>
              <a:gd name="T8" fmla="*/ 247 w 247"/>
              <a:gd name="T9" fmla="*/ 0 h 132"/>
              <a:gd name="T10" fmla="*/ 106 w 247"/>
              <a:gd name="T11" fmla="*/ 0 h 132"/>
              <a:gd name="T12" fmla="*/ 53 w 247"/>
              <a:gd name="T1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7" h="132">
                <a:moveTo>
                  <a:pt x="53" y="0"/>
                </a:moveTo>
                <a:cubicBezTo>
                  <a:pt x="0" y="0"/>
                  <a:pt x="0" y="0"/>
                  <a:pt x="0" y="0"/>
                </a:cubicBezTo>
                <a:cubicBezTo>
                  <a:pt x="39" y="132"/>
                  <a:pt x="39" y="132"/>
                  <a:pt x="39" y="132"/>
                </a:cubicBezTo>
                <a:cubicBezTo>
                  <a:pt x="42" y="132"/>
                  <a:pt x="45" y="132"/>
                  <a:pt x="48" y="132"/>
                </a:cubicBezTo>
                <a:cubicBezTo>
                  <a:pt x="137" y="132"/>
                  <a:pt x="214" y="78"/>
                  <a:pt x="247" y="0"/>
                </a:cubicBezTo>
                <a:cubicBezTo>
                  <a:pt x="106" y="0"/>
                  <a:pt x="106" y="0"/>
                  <a:pt x="106" y="0"/>
                </a:cubicBezTo>
                <a:lnTo>
                  <a:pt x="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68300" dist="1397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DF7A5E73-2A73-45FD-857D-B8D6FA7A0439}"/>
              </a:ext>
            </a:extLst>
          </p:cNvPr>
          <p:cNvSpPr>
            <a:spLocks/>
          </p:cNvSpPr>
          <p:nvPr/>
        </p:nvSpPr>
        <p:spPr bwMode="auto">
          <a:xfrm>
            <a:off x="6446968" y="2087721"/>
            <a:ext cx="1720448" cy="2627006"/>
          </a:xfrm>
          <a:custGeom>
            <a:avLst/>
            <a:gdLst>
              <a:gd name="T0" fmla="*/ 8 w 154"/>
              <a:gd name="T1" fmla="*/ 212 h 237"/>
              <a:gd name="T2" fmla="*/ 0 w 154"/>
              <a:gd name="T3" fmla="*/ 237 h 237"/>
              <a:gd name="T4" fmla="*/ 142 w 154"/>
              <a:gd name="T5" fmla="*/ 237 h 237"/>
              <a:gd name="T6" fmla="*/ 154 w 154"/>
              <a:gd name="T7" fmla="*/ 164 h 237"/>
              <a:gd name="T8" fmla="*/ 79 w 154"/>
              <a:gd name="T9" fmla="*/ 0 h 237"/>
              <a:gd name="T10" fmla="*/ 8 w 154"/>
              <a:gd name="T11" fmla="*/ 212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" h="237">
                <a:moveTo>
                  <a:pt x="8" y="212"/>
                </a:moveTo>
                <a:cubicBezTo>
                  <a:pt x="0" y="237"/>
                  <a:pt x="0" y="237"/>
                  <a:pt x="0" y="237"/>
                </a:cubicBezTo>
                <a:cubicBezTo>
                  <a:pt x="142" y="237"/>
                  <a:pt x="142" y="237"/>
                  <a:pt x="142" y="237"/>
                </a:cubicBezTo>
                <a:cubicBezTo>
                  <a:pt x="150" y="214"/>
                  <a:pt x="154" y="190"/>
                  <a:pt x="154" y="164"/>
                </a:cubicBezTo>
                <a:cubicBezTo>
                  <a:pt x="154" y="99"/>
                  <a:pt x="125" y="40"/>
                  <a:pt x="79" y="0"/>
                </a:cubicBezTo>
                <a:cubicBezTo>
                  <a:pt x="8" y="212"/>
                  <a:pt x="8" y="212"/>
                  <a:pt x="8" y="2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368300" dist="1397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1FB3938-E154-4B56-A524-1A870BE24A64}"/>
              </a:ext>
            </a:extLst>
          </p:cNvPr>
          <p:cNvSpPr>
            <a:spLocks/>
          </p:cNvSpPr>
          <p:nvPr/>
        </p:nvSpPr>
        <p:spPr bwMode="auto">
          <a:xfrm>
            <a:off x="4631050" y="1610073"/>
            <a:ext cx="2701596" cy="2117515"/>
          </a:xfrm>
          <a:custGeom>
            <a:avLst/>
            <a:gdLst>
              <a:gd name="connsiteX0" fmla="*/ 1238097 w 2701596"/>
              <a:gd name="connsiteY0" fmla="*/ 0 h 2117515"/>
              <a:gd name="connsiteX1" fmla="*/ 2701596 w 2701596"/>
              <a:gd name="connsiteY1" fmla="*/ 487529 h 2117515"/>
              <a:gd name="connsiteX2" fmla="*/ 2700976 w 2701596"/>
              <a:gd name="connsiteY2" fmla="*/ 489361 h 2117515"/>
              <a:gd name="connsiteX3" fmla="*/ 2693723 w 2701596"/>
              <a:gd name="connsiteY3" fmla="*/ 482412 h 2117515"/>
              <a:gd name="connsiteX4" fmla="*/ 2158278 w 2701596"/>
              <a:gd name="connsiteY4" fmla="*/ 2068707 h 2117515"/>
              <a:gd name="connsiteX5" fmla="*/ 2141803 w 2701596"/>
              <a:gd name="connsiteY5" fmla="*/ 2117515 h 2117515"/>
              <a:gd name="connsiteX6" fmla="*/ 41294 w 2701596"/>
              <a:gd name="connsiteY6" fmla="*/ 363740 h 2117515"/>
              <a:gd name="connsiteX7" fmla="*/ 0 w 2701596"/>
              <a:gd name="connsiteY7" fmla="*/ 331436 h 2117515"/>
              <a:gd name="connsiteX8" fmla="*/ 1635 w 2701596"/>
              <a:gd name="connsiteY8" fmla="*/ 330629 h 2117515"/>
              <a:gd name="connsiteX9" fmla="*/ 46 w 2701596"/>
              <a:gd name="connsiteY9" fmla="*/ 329302 h 2117515"/>
              <a:gd name="connsiteX10" fmla="*/ 3805 w 2701596"/>
              <a:gd name="connsiteY10" fmla="*/ 329558 h 2117515"/>
              <a:gd name="connsiteX11" fmla="*/ 282914 w 2701596"/>
              <a:gd name="connsiteY11" fmla="*/ 191653 h 2117515"/>
              <a:gd name="connsiteX12" fmla="*/ 1238097 w 2701596"/>
              <a:gd name="connsiteY12" fmla="*/ 0 h 211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01596" h="2117515">
                <a:moveTo>
                  <a:pt x="1238097" y="0"/>
                </a:moveTo>
                <a:cubicBezTo>
                  <a:pt x="1785513" y="0"/>
                  <a:pt x="2288242" y="177283"/>
                  <a:pt x="2701596" y="487529"/>
                </a:cubicBezTo>
                <a:lnTo>
                  <a:pt x="2700976" y="489361"/>
                </a:lnTo>
                <a:lnTo>
                  <a:pt x="2693723" y="482412"/>
                </a:lnTo>
                <a:cubicBezTo>
                  <a:pt x="2445850" y="1216755"/>
                  <a:pt x="2275437" y="1721615"/>
                  <a:pt x="2158278" y="2068707"/>
                </a:cubicBezTo>
                <a:lnTo>
                  <a:pt x="2141803" y="2117515"/>
                </a:lnTo>
                <a:lnTo>
                  <a:pt x="41294" y="363740"/>
                </a:lnTo>
                <a:lnTo>
                  <a:pt x="0" y="331436"/>
                </a:lnTo>
                <a:lnTo>
                  <a:pt x="1635" y="330629"/>
                </a:lnTo>
                <a:lnTo>
                  <a:pt x="46" y="329302"/>
                </a:lnTo>
                <a:lnTo>
                  <a:pt x="3805" y="329558"/>
                </a:lnTo>
                <a:lnTo>
                  <a:pt x="282914" y="191653"/>
                </a:lnTo>
                <a:cubicBezTo>
                  <a:pt x="576172" y="68560"/>
                  <a:pt x="894568" y="0"/>
                  <a:pt x="12380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68300" dist="1397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012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8" grpId="0"/>
      <p:bldP spid="59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5718B-A29F-461E-89FA-95A13ACE8E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CC31E-AA8A-46AC-9908-96E5AE2B6579}"/>
              </a:ext>
            </a:extLst>
          </p:cNvPr>
          <p:cNvSpPr txBox="1"/>
          <p:nvPr/>
        </p:nvSpPr>
        <p:spPr>
          <a:xfrm>
            <a:off x="1872913" y="1520407"/>
            <a:ext cx="99181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game_rules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%Q(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        Welcome to Hangman!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        To win, you need to guess the mystery word or you die.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        You can have up to 8 incorrect guesses, before you're hanged.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        Let's begin!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BCD0E-5A72-4EDF-8061-593F15357EC6}"/>
              </a:ext>
            </a:extLst>
          </p:cNvPr>
          <p:cNvSpPr txBox="1"/>
          <p:nvPr/>
        </p:nvSpPr>
        <p:spPr>
          <a:xfrm>
            <a:off x="1872913" y="4369692"/>
            <a:ext cx="3288080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0FA7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guess_letter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8BE9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%Q(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Guess a letter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&gt;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</a:t>
            </a:r>
            <a:endParaRPr lang="en-US" sz="20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9063B3A-4EF2-402A-A013-1B8B2002D7B1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876382" cy="674031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solidFill>
                  <a:schemeClr val="bg1"/>
                </a:solidFill>
                <a:latin typeface="#9Slide01 Tieu de ngan" panose="00000800000000000000" pitchFamily="2" charset="-93"/>
              </a:rPr>
              <a:t>Class Display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EC04853-D70E-4DDD-8CAB-C66F2EB4B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7493" y="1979769"/>
            <a:ext cx="2050406" cy="10287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F868CF3-0B15-4843-BCA4-EAB342658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-177493" y="4369692"/>
            <a:ext cx="2050406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107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65E3-E064-49DF-BE32-CE1E9A18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1165"/>
            <a:ext cx="3759684" cy="674031"/>
          </a:xfrm>
        </p:spPr>
        <p:txBody>
          <a:bodyPr wrap="none">
            <a:spAutoFit/>
          </a:bodyPr>
          <a:lstStyle/>
          <a:p>
            <a:r>
              <a:rPr lang="en-US" sz="4200">
                <a:latin typeface="#9Slide01 Tieu de ngan" panose="00000800000000000000" pitchFamily="2" charset="-93"/>
              </a:rPr>
              <a:t>Class Display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5718B-A29F-461E-89FA-95A13ACE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72393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C0B74-D515-4706-958A-956990F56572}"/>
              </a:ext>
            </a:extLst>
          </p:cNvPr>
          <p:cNvSpPr txBox="1"/>
          <p:nvPr/>
        </p:nvSpPr>
        <p:spPr>
          <a:xfrm>
            <a:off x="1872913" y="1941414"/>
            <a:ext cx="609600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0FA7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winner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8BE9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%Q(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You've guessed the word correctly.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You are a winner!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 </a:t>
            </a:r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1147A-ACDD-4C2D-B531-7CA2D70D1CDF}"/>
              </a:ext>
            </a:extLst>
          </p:cNvPr>
          <p:cNvSpPr txBox="1"/>
          <p:nvPr/>
        </p:nvSpPr>
        <p:spPr>
          <a:xfrm>
            <a:off x="1872913" y="4376083"/>
            <a:ext cx="69392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0FA7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loser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8BE9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%Q(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You have run out of lives. You're dead!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You're a loser.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The game is over.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</a:t>
            </a:r>
            <a:endParaRPr lang="en-US" sz="200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21F3434-6377-45BE-B219-01A05DC00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7493" y="2543930"/>
            <a:ext cx="2050406" cy="10287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B906C25-7F93-417A-859F-B9557850F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-177493" y="4497014"/>
            <a:ext cx="2050406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0346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AFB7B7-39F8-485A-9930-6BF9D3609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3D6C4-4840-40CC-AC84-17E24B3B7B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ade Gothic LT Pro" panose="020B05030403030200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LT Pro" panose="020B05030403030200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08C77-CF72-4AF3-9AB0-D48D7A2077B5}"/>
              </a:ext>
            </a:extLst>
          </p:cNvPr>
          <p:cNvSpPr txBox="1"/>
          <p:nvPr/>
        </p:nvSpPr>
        <p:spPr>
          <a:xfrm>
            <a:off x="1722597" y="1440855"/>
            <a:ext cx="20614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0FA7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hanged_man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FFB86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lives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case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BD93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8BE9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%Q(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+-----+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=======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BD93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8BE9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%Q(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+-----+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|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=======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DE8A6-BE0D-4A15-BD93-F4076F0AE574}"/>
              </a:ext>
            </a:extLst>
          </p:cNvPr>
          <p:cNvSpPr txBox="1"/>
          <p:nvPr/>
        </p:nvSpPr>
        <p:spPr>
          <a:xfrm>
            <a:off x="4269231" y="1810187"/>
            <a:ext cx="159619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 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BD93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8BE9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%Q(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+-----+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|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0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=======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BD93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8BE9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%Q(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+-----+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|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0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|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=======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8ABFF-7B63-457F-8F45-66C9EB022E14}"/>
              </a:ext>
            </a:extLst>
          </p:cNvPr>
          <p:cNvSpPr txBox="1"/>
          <p:nvPr/>
        </p:nvSpPr>
        <p:spPr>
          <a:xfrm>
            <a:off x="6350644" y="1810187"/>
            <a:ext cx="192505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BD93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8BE9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%Q(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+-----+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|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0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/|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=======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BD93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8BE9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%Q(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+-----+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|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0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/|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\\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=======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F6AF48-8948-450F-BFF0-1607A8AAC3AC}"/>
              </a:ext>
            </a:extLst>
          </p:cNvPr>
          <p:cNvSpPr txBox="1"/>
          <p:nvPr/>
        </p:nvSpPr>
        <p:spPr>
          <a:xfrm>
            <a:off x="8760919" y="1810187"/>
            <a:ext cx="17084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BD93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8BE9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%Q(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+-----+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|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0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/|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\\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 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\\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=======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BD93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8BE9F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+-----+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|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0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/|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\\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/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79C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\\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|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1FA8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=======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9F2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"""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6E672E-7688-4F77-8FFE-356A73714A82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876382" cy="674031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solidFill>
                  <a:schemeClr val="bg1"/>
                </a:solidFill>
                <a:latin typeface="#9Slide01 Tieu de ngan" panose="00000800000000000000" pitchFamily="2" charset="-93"/>
              </a:rPr>
              <a:t>Class Display</a:t>
            </a:r>
          </a:p>
        </p:txBody>
      </p:sp>
    </p:spTree>
    <p:extLst>
      <p:ext uri="{BB962C8B-B14F-4D97-AF65-F5344CB8AC3E}">
        <p14:creationId xmlns:p14="http://schemas.microsoft.com/office/powerpoint/2010/main" val="3773386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Slide.vn 1">
            <a:extLst>
              <a:ext uri="{FF2B5EF4-FFF2-40B4-BE49-F238E27FC236}">
                <a16:creationId xmlns:a16="http://schemas.microsoft.com/office/drawing/2014/main" id="{69DBAEEF-8285-490F-A882-C95C188BF94D}"/>
              </a:ext>
            </a:extLst>
          </p:cNvPr>
          <p:cNvSpPr>
            <a:spLocks noChangeArrowheads="1"/>
          </p:cNvSpPr>
          <p:nvPr/>
        </p:nvSpPr>
        <p:spPr bwMode="auto">
          <a:xfrm rot="19397468">
            <a:off x="4501185" y="1662966"/>
            <a:ext cx="2307051" cy="2340364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ED7D31"/>
          </a:solidFill>
          <a:ln>
            <a:noFill/>
          </a:ln>
          <a:effectLst/>
        </p:spPr>
        <p:txBody>
          <a:bodyPr wrap="none" anchor="ctr"/>
          <a:lstStyle/>
          <a:p>
            <a:pPr defTabSz="609446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9Slide.vn 2">
            <a:extLst>
              <a:ext uri="{FF2B5EF4-FFF2-40B4-BE49-F238E27FC236}">
                <a16:creationId xmlns:a16="http://schemas.microsoft.com/office/drawing/2014/main" id="{D178B687-6889-45FE-899C-9E6596B682A1}"/>
              </a:ext>
            </a:extLst>
          </p:cNvPr>
          <p:cNvSpPr>
            <a:spLocks noChangeArrowheads="1"/>
          </p:cNvSpPr>
          <p:nvPr/>
        </p:nvSpPr>
        <p:spPr bwMode="auto">
          <a:xfrm rot="3202081">
            <a:off x="6129415" y="2208280"/>
            <a:ext cx="2307051" cy="2340364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A5A5A5"/>
          </a:solidFill>
          <a:ln>
            <a:noFill/>
          </a:ln>
          <a:effectLst/>
        </p:spPr>
        <p:txBody>
          <a:bodyPr wrap="none" anchor="ctr"/>
          <a:lstStyle/>
          <a:p>
            <a:pPr defTabSz="609446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9Slide.vn 3">
            <a:extLst>
              <a:ext uri="{FF2B5EF4-FFF2-40B4-BE49-F238E27FC236}">
                <a16:creationId xmlns:a16="http://schemas.microsoft.com/office/drawing/2014/main" id="{7428CFE4-CD69-475E-B212-83706D8DEA90}"/>
              </a:ext>
            </a:extLst>
          </p:cNvPr>
          <p:cNvSpPr>
            <a:spLocks noChangeArrowheads="1"/>
          </p:cNvSpPr>
          <p:nvPr/>
        </p:nvSpPr>
        <p:spPr bwMode="auto">
          <a:xfrm rot="8579122">
            <a:off x="5580367" y="3839132"/>
            <a:ext cx="2307051" cy="2340364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A5A5A5"/>
          </a:solidFill>
          <a:ln>
            <a:noFill/>
          </a:ln>
          <a:effectLst/>
        </p:spPr>
        <p:txBody>
          <a:bodyPr wrap="none" anchor="ctr"/>
          <a:lstStyle/>
          <a:p>
            <a:pPr defTabSz="609446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" name="9Slide.vn 4">
            <a:extLst>
              <a:ext uri="{FF2B5EF4-FFF2-40B4-BE49-F238E27FC236}">
                <a16:creationId xmlns:a16="http://schemas.microsoft.com/office/drawing/2014/main" id="{78F2C909-DE3B-4BCA-9A47-BC622A36B1D0}"/>
              </a:ext>
            </a:extLst>
          </p:cNvPr>
          <p:cNvSpPr>
            <a:spLocks noChangeArrowheads="1"/>
          </p:cNvSpPr>
          <p:nvPr/>
        </p:nvSpPr>
        <p:spPr bwMode="auto">
          <a:xfrm rot="13978264">
            <a:off x="3952995" y="3305266"/>
            <a:ext cx="2307051" cy="2340364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5B9BD5"/>
          </a:solidFill>
          <a:ln>
            <a:noFill/>
          </a:ln>
          <a:effectLst/>
        </p:spPr>
        <p:txBody>
          <a:bodyPr wrap="none" anchor="ctr"/>
          <a:lstStyle/>
          <a:p>
            <a:pPr defTabSz="609446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8" name="9Slide.vn 5">
            <a:extLst>
              <a:ext uri="{FF2B5EF4-FFF2-40B4-BE49-F238E27FC236}">
                <a16:creationId xmlns:a16="http://schemas.microsoft.com/office/drawing/2014/main" id="{46E3F568-04F8-4A9F-AFE7-AC6687A0A027}"/>
              </a:ext>
            </a:extLst>
          </p:cNvPr>
          <p:cNvSpPr txBox="1"/>
          <p:nvPr/>
        </p:nvSpPr>
        <p:spPr>
          <a:xfrm>
            <a:off x="4921989" y="2099485"/>
            <a:ext cx="1458687" cy="1231076"/>
          </a:xfrm>
          <a:prstGeom prst="rect">
            <a:avLst/>
          </a:prstGeom>
          <a:noFill/>
        </p:spPr>
        <p:txBody>
          <a:bodyPr wrap="square" lIns="121893" tIns="60945" rIns="121893" bIns="60945" rtlCol="0">
            <a:spAutoFit/>
          </a:bodyPr>
          <a:lstStyle/>
          <a:p>
            <a:pPr algn="ctr" defTabSz="609446"/>
            <a:r>
              <a:rPr lang="en-US" sz="7200" b="1" dirty="0">
                <a:solidFill>
                  <a:prstClr val="white"/>
                </a:solidFill>
                <a:latin typeface="Helvetica Neue"/>
                <a:cs typeface="Helvetica Neue"/>
              </a:rPr>
              <a:t>I</a:t>
            </a:r>
            <a:endParaRPr lang="ru-RU" sz="7200" b="1" dirty="0">
              <a:solidFill>
                <a:prstClr val="white"/>
              </a:solidFill>
              <a:latin typeface="Helvetica Neue"/>
              <a:cs typeface="Helvetica Neue"/>
            </a:endParaRPr>
          </a:p>
        </p:txBody>
      </p:sp>
      <p:sp>
        <p:nvSpPr>
          <p:cNvPr id="9" name="9Slide.vn 6">
            <a:extLst>
              <a:ext uri="{FF2B5EF4-FFF2-40B4-BE49-F238E27FC236}">
                <a16:creationId xmlns:a16="http://schemas.microsoft.com/office/drawing/2014/main" id="{0F2E1E4F-4374-42BB-80A1-52378FCBDC0A}"/>
              </a:ext>
            </a:extLst>
          </p:cNvPr>
          <p:cNvSpPr txBox="1"/>
          <p:nvPr/>
        </p:nvSpPr>
        <p:spPr>
          <a:xfrm>
            <a:off x="6573998" y="2701486"/>
            <a:ext cx="1458687" cy="1231076"/>
          </a:xfrm>
          <a:prstGeom prst="rect">
            <a:avLst/>
          </a:prstGeom>
          <a:noFill/>
        </p:spPr>
        <p:txBody>
          <a:bodyPr wrap="square" lIns="121893" tIns="60945" rIns="121893" bIns="60945" rtlCol="0">
            <a:spAutoFit/>
          </a:bodyPr>
          <a:lstStyle/>
          <a:p>
            <a:pPr algn="ctr" defTabSz="609446"/>
            <a:r>
              <a:rPr lang="en-US" sz="7200" b="1">
                <a:solidFill>
                  <a:prstClr val="white"/>
                </a:solidFill>
                <a:latin typeface="Helvetica Neue"/>
                <a:cs typeface="Helvetica Neue"/>
              </a:rPr>
              <a:t>D</a:t>
            </a:r>
            <a:endParaRPr lang="ru-RU" sz="7200" b="1" dirty="0">
              <a:solidFill>
                <a:prstClr val="white"/>
              </a:solidFill>
              <a:latin typeface="Helvetica Neue"/>
              <a:cs typeface="Helvetica Neue"/>
            </a:endParaRPr>
          </a:p>
        </p:txBody>
      </p:sp>
      <p:sp>
        <p:nvSpPr>
          <p:cNvPr id="10" name="9Slide.vn 7">
            <a:extLst>
              <a:ext uri="{FF2B5EF4-FFF2-40B4-BE49-F238E27FC236}">
                <a16:creationId xmlns:a16="http://schemas.microsoft.com/office/drawing/2014/main" id="{E5340851-D85D-4F38-A352-089D2C576B16}"/>
              </a:ext>
            </a:extLst>
          </p:cNvPr>
          <p:cNvSpPr txBox="1"/>
          <p:nvPr/>
        </p:nvSpPr>
        <p:spPr>
          <a:xfrm>
            <a:off x="5970195" y="4408870"/>
            <a:ext cx="1458687" cy="1231076"/>
          </a:xfrm>
          <a:prstGeom prst="rect">
            <a:avLst/>
          </a:prstGeom>
          <a:noFill/>
        </p:spPr>
        <p:txBody>
          <a:bodyPr wrap="square" lIns="121893" tIns="60945" rIns="121893" bIns="60945" rtlCol="0">
            <a:spAutoFit/>
          </a:bodyPr>
          <a:lstStyle/>
          <a:p>
            <a:pPr algn="ctr" defTabSz="609446"/>
            <a:r>
              <a:rPr lang="en-US" sz="7200" b="1">
                <a:solidFill>
                  <a:prstClr val="white"/>
                </a:solidFill>
                <a:latin typeface="Helvetica Neue"/>
                <a:cs typeface="Helvetica Neue"/>
              </a:rPr>
              <a:t>W</a:t>
            </a:r>
            <a:endParaRPr lang="ru-RU" sz="7200" b="1" dirty="0">
              <a:solidFill>
                <a:prstClr val="white"/>
              </a:solidFill>
              <a:latin typeface="Helvetica Neue"/>
              <a:cs typeface="Helvetica Neue"/>
            </a:endParaRPr>
          </a:p>
        </p:txBody>
      </p:sp>
      <p:sp>
        <p:nvSpPr>
          <p:cNvPr id="11" name="9Slide.vn 8">
            <a:extLst>
              <a:ext uri="{FF2B5EF4-FFF2-40B4-BE49-F238E27FC236}">
                <a16:creationId xmlns:a16="http://schemas.microsoft.com/office/drawing/2014/main" id="{D1B418F0-9FB6-4226-A535-6093B2575671}"/>
              </a:ext>
            </a:extLst>
          </p:cNvPr>
          <p:cNvSpPr txBox="1"/>
          <p:nvPr/>
        </p:nvSpPr>
        <p:spPr>
          <a:xfrm>
            <a:off x="4348302" y="3804860"/>
            <a:ext cx="1458687" cy="1231076"/>
          </a:xfrm>
          <a:prstGeom prst="rect">
            <a:avLst/>
          </a:prstGeom>
          <a:noFill/>
        </p:spPr>
        <p:txBody>
          <a:bodyPr wrap="square" lIns="121893" tIns="60945" rIns="121893" bIns="60945" rtlCol="0">
            <a:spAutoFit/>
          </a:bodyPr>
          <a:lstStyle/>
          <a:p>
            <a:pPr algn="ctr" defTabSz="609446"/>
            <a:r>
              <a:rPr lang="en-US" sz="7200" b="1">
                <a:solidFill>
                  <a:prstClr val="white"/>
                </a:solidFill>
                <a:latin typeface="Helvetica Neue"/>
                <a:cs typeface="Helvetica Neue"/>
              </a:rPr>
              <a:t>P</a:t>
            </a:r>
            <a:endParaRPr lang="ru-RU" sz="7200" b="1" dirty="0">
              <a:solidFill>
                <a:prstClr val="white"/>
              </a:solidFill>
              <a:latin typeface="Helvetica Neue"/>
              <a:cs typeface="Helvetica Neue"/>
            </a:endParaRPr>
          </a:p>
        </p:txBody>
      </p:sp>
      <p:sp>
        <p:nvSpPr>
          <p:cNvPr id="12" name="9Slide.vn 9">
            <a:extLst>
              <a:ext uri="{FF2B5EF4-FFF2-40B4-BE49-F238E27FC236}">
                <a16:creationId xmlns:a16="http://schemas.microsoft.com/office/drawing/2014/main" id="{11A4C6DC-AB34-4FCA-8BE3-8DF56336D568}"/>
              </a:ext>
            </a:extLst>
          </p:cNvPr>
          <p:cNvSpPr txBox="1"/>
          <p:nvPr/>
        </p:nvSpPr>
        <p:spPr>
          <a:xfrm>
            <a:off x="1454720" y="4869412"/>
            <a:ext cx="924933" cy="549381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defTabSz="609446"/>
            <a:r>
              <a:rPr lang="en-US" sz="3270">
                <a:solidFill>
                  <a:srgbClr val="5B9BD5"/>
                </a:solidFill>
                <a:latin typeface="#9Slide01 Tieu de ngan" panose="00000800000000000000" pitchFamily="2" charset="-93"/>
                <a:cs typeface="Calibri"/>
              </a:rPr>
              <a:t>play</a:t>
            </a:r>
            <a:endParaRPr lang="en-US" sz="3270" dirty="0">
              <a:solidFill>
                <a:srgbClr val="5B9BD5"/>
              </a:solidFill>
              <a:latin typeface="#9Slide01 Tieu de ngan" panose="00000800000000000000" pitchFamily="2" charset="-93"/>
              <a:cs typeface="Calibri"/>
            </a:endParaRPr>
          </a:p>
        </p:txBody>
      </p:sp>
      <p:sp>
        <p:nvSpPr>
          <p:cNvPr id="13" name="9Slide.vn 10">
            <a:extLst>
              <a:ext uri="{FF2B5EF4-FFF2-40B4-BE49-F238E27FC236}">
                <a16:creationId xmlns:a16="http://schemas.microsoft.com/office/drawing/2014/main" id="{A4135C2E-C6C1-4997-BDB9-4C0761B97220}"/>
              </a:ext>
            </a:extLst>
          </p:cNvPr>
          <p:cNvSpPr txBox="1"/>
          <p:nvPr/>
        </p:nvSpPr>
        <p:spPr>
          <a:xfrm>
            <a:off x="982601" y="2146916"/>
            <a:ext cx="1856277" cy="549381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defTabSz="609446"/>
            <a:r>
              <a:rPr lang="en-US" sz="3270">
                <a:solidFill>
                  <a:srgbClr val="ED7D31"/>
                </a:solidFill>
                <a:latin typeface="#9Slide01 Tieu de ngan" panose="00000800000000000000" pitchFamily="2" charset="-93"/>
                <a:cs typeface="Calibri"/>
              </a:rPr>
              <a:t>initialize</a:t>
            </a:r>
            <a:endParaRPr lang="en-US" sz="3270" dirty="0">
              <a:solidFill>
                <a:srgbClr val="ED7D31"/>
              </a:solidFill>
              <a:latin typeface="#9Slide01 Tieu de ngan" panose="00000800000000000000" pitchFamily="2" charset="-93"/>
              <a:cs typeface="Calibri"/>
            </a:endParaRPr>
          </a:p>
        </p:txBody>
      </p:sp>
      <p:sp>
        <p:nvSpPr>
          <p:cNvPr id="14" name="9Slide.vn 11">
            <a:extLst>
              <a:ext uri="{FF2B5EF4-FFF2-40B4-BE49-F238E27FC236}">
                <a16:creationId xmlns:a16="http://schemas.microsoft.com/office/drawing/2014/main" id="{0F263F73-E948-4810-AEF0-A44BEA8827E5}"/>
              </a:ext>
            </a:extLst>
          </p:cNvPr>
          <p:cNvSpPr txBox="1"/>
          <p:nvPr/>
        </p:nvSpPr>
        <p:spPr>
          <a:xfrm>
            <a:off x="9562934" y="2116486"/>
            <a:ext cx="1564531" cy="549381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r" defTabSz="609446"/>
            <a:r>
              <a:rPr lang="en-US" sz="3270">
                <a:solidFill>
                  <a:srgbClr val="A5A5A5"/>
                </a:solidFill>
                <a:latin typeface="#9Slide01 Tieu de ngan" panose="00000800000000000000" pitchFamily="2" charset="-93"/>
                <a:cs typeface="Calibri"/>
              </a:rPr>
              <a:t>display</a:t>
            </a:r>
            <a:endParaRPr lang="en-US" sz="3270" dirty="0">
              <a:solidFill>
                <a:srgbClr val="A5A5A5"/>
              </a:solidFill>
              <a:latin typeface="#9Slide01 Tieu de ngan" panose="00000800000000000000" pitchFamily="2" charset="-93"/>
              <a:cs typeface="Calibri"/>
            </a:endParaRPr>
          </a:p>
        </p:txBody>
      </p:sp>
      <p:sp>
        <p:nvSpPr>
          <p:cNvPr id="15" name="9Slide.vn 12">
            <a:extLst>
              <a:ext uri="{FF2B5EF4-FFF2-40B4-BE49-F238E27FC236}">
                <a16:creationId xmlns:a16="http://schemas.microsoft.com/office/drawing/2014/main" id="{FA5BD7EA-8204-4FB4-9270-EB8D8195C6DA}"/>
              </a:ext>
            </a:extLst>
          </p:cNvPr>
          <p:cNvSpPr txBox="1"/>
          <p:nvPr/>
        </p:nvSpPr>
        <p:spPr>
          <a:xfrm>
            <a:off x="9748414" y="4764229"/>
            <a:ext cx="1138132" cy="549381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r" defTabSz="609446"/>
            <a:r>
              <a:rPr lang="en-US" sz="3270">
                <a:solidFill>
                  <a:srgbClr val="A5A5A5"/>
                </a:solidFill>
                <a:latin typeface="#9Slide01 Tieu de ngan" panose="00000800000000000000" pitchFamily="2" charset="-93"/>
                <a:cs typeface="Calibri"/>
              </a:rPr>
              <a:t>word</a:t>
            </a:r>
            <a:endParaRPr lang="en-US" sz="3270" dirty="0">
              <a:solidFill>
                <a:srgbClr val="A5A5A5"/>
              </a:solidFill>
              <a:latin typeface="#9Slide01 Tieu de ngan" panose="00000800000000000000" pitchFamily="2" charset="-93"/>
              <a:cs typeface="Calibri"/>
            </a:endParaRPr>
          </a:p>
        </p:txBody>
      </p:sp>
      <p:cxnSp>
        <p:nvCxnSpPr>
          <p:cNvPr id="18" name="9Slide.vn 15">
            <a:extLst>
              <a:ext uri="{FF2B5EF4-FFF2-40B4-BE49-F238E27FC236}">
                <a16:creationId xmlns:a16="http://schemas.microsoft.com/office/drawing/2014/main" id="{82AB6FA4-FCC4-4B30-91E9-95D17A19DEBA}"/>
              </a:ext>
            </a:extLst>
          </p:cNvPr>
          <p:cNvCxnSpPr>
            <a:cxnSpLocks/>
          </p:cNvCxnSpPr>
          <p:nvPr/>
        </p:nvCxnSpPr>
        <p:spPr>
          <a:xfrm flipV="1">
            <a:off x="5641882" y="1385908"/>
            <a:ext cx="0" cy="553170"/>
          </a:xfrm>
          <a:prstGeom prst="line">
            <a:avLst/>
          </a:prstGeom>
          <a:ln w="19050">
            <a:solidFill>
              <a:srgbClr val="ED7D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9Slide.vn 16">
            <a:extLst>
              <a:ext uri="{FF2B5EF4-FFF2-40B4-BE49-F238E27FC236}">
                <a16:creationId xmlns:a16="http://schemas.microsoft.com/office/drawing/2014/main" id="{3D3904EE-49CF-496E-8489-4D6844A06138}"/>
              </a:ext>
            </a:extLst>
          </p:cNvPr>
          <p:cNvCxnSpPr>
            <a:cxnSpLocks/>
          </p:cNvCxnSpPr>
          <p:nvPr/>
        </p:nvCxnSpPr>
        <p:spPr>
          <a:xfrm flipH="1">
            <a:off x="1917187" y="1385908"/>
            <a:ext cx="3724695" cy="0"/>
          </a:xfrm>
          <a:prstGeom prst="line">
            <a:avLst/>
          </a:prstGeom>
          <a:ln w="19050">
            <a:solidFill>
              <a:srgbClr val="ED7D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9Slide.vn 17">
            <a:extLst>
              <a:ext uri="{FF2B5EF4-FFF2-40B4-BE49-F238E27FC236}">
                <a16:creationId xmlns:a16="http://schemas.microsoft.com/office/drawing/2014/main" id="{4C4FA266-7094-4163-A431-96D30B8E99B9}"/>
              </a:ext>
            </a:extLst>
          </p:cNvPr>
          <p:cNvCxnSpPr>
            <a:cxnSpLocks/>
          </p:cNvCxnSpPr>
          <p:nvPr/>
        </p:nvCxnSpPr>
        <p:spPr>
          <a:xfrm>
            <a:off x="1917187" y="1385908"/>
            <a:ext cx="0" cy="553170"/>
          </a:xfrm>
          <a:prstGeom prst="line">
            <a:avLst/>
          </a:prstGeom>
          <a:ln w="19050">
            <a:solidFill>
              <a:srgbClr val="ED7D3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9Slide.vn 18">
            <a:extLst>
              <a:ext uri="{FF2B5EF4-FFF2-40B4-BE49-F238E27FC236}">
                <a16:creationId xmlns:a16="http://schemas.microsoft.com/office/drawing/2014/main" id="{0F7331AE-CBBF-409F-A32D-9E090ADAABC7}"/>
              </a:ext>
            </a:extLst>
          </p:cNvPr>
          <p:cNvCxnSpPr/>
          <p:nvPr/>
        </p:nvCxnSpPr>
        <p:spPr>
          <a:xfrm flipH="1">
            <a:off x="8180932" y="3324670"/>
            <a:ext cx="349235" cy="0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9Slide.vn 19">
            <a:extLst>
              <a:ext uri="{FF2B5EF4-FFF2-40B4-BE49-F238E27FC236}">
                <a16:creationId xmlns:a16="http://schemas.microsoft.com/office/drawing/2014/main" id="{32BE2B23-3C66-481D-A71C-098E50B272E1}"/>
              </a:ext>
            </a:extLst>
          </p:cNvPr>
          <p:cNvCxnSpPr/>
          <p:nvPr/>
        </p:nvCxnSpPr>
        <p:spPr>
          <a:xfrm flipV="1">
            <a:off x="8525933" y="1564878"/>
            <a:ext cx="0" cy="1775737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9Slide.vn 20">
            <a:extLst>
              <a:ext uri="{FF2B5EF4-FFF2-40B4-BE49-F238E27FC236}">
                <a16:creationId xmlns:a16="http://schemas.microsoft.com/office/drawing/2014/main" id="{80FDB7DA-3557-4660-A3E8-B6D2A6CC9A9F}"/>
              </a:ext>
            </a:extLst>
          </p:cNvPr>
          <p:cNvCxnSpPr>
            <a:cxnSpLocks/>
          </p:cNvCxnSpPr>
          <p:nvPr/>
        </p:nvCxnSpPr>
        <p:spPr>
          <a:xfrm>
            <a:off x="8517467" y="1580880"/>
            <a:ext cx="1784001" cy="0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9Slide.vn 21">
            <a:extLst>
              <a:ext uri="{FF2B5EF4-FFF2-40B4-BE49-F238E27FC236}">
                <a16:creationId xmlns:a16="http://schemas.microsoft.com/office/drawing/2014/main" id="{1EB98D15-85FD-45F4-BF43-80D89E7D22C9}"/>
              </a:ext>
            </a:extLst>
          </p:cNvPr>
          <p:cNvCxnSpPr>
            <a:cxnSpLocks/>
          </p:cNvCxnSpPr>
          <p:nvPr/>
        </p:nvCxnSpPr>
        <p:spPr>
          <a:xfrm flipV="1">
            <a:off x="10301468" y="1580880"/>
            <a:ext cx="0" cy="322674"/>
          </a:xfrm>
          <a:prstGeom prst="line">
            <a:avLst/>
          </a:prstGeom>
          <a:ln>
            <a:solidFill>
              <a:srgbClr val="A5A5A5"/>
            </a:solidFill>
            <a:headEnd type="oval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9Slide.vn 22">
            <a:extLst>
              <a:ext uri="{FF2B5EF4-FFF2-40B4-BE49-F238E27FC236}">
                <a16:creationId xmlns:a16="http://schemas.microsoft.com/office/drawing/2014/main" id="{633CDAD4-771A-49D7-BF91-C94E752F332A}"/>
              </a:ext>
            </a:extLst>
          </p:cNvPr>
          <p:cNvCxnSpPr/>
          <p:nvPr/>
        </p:nvCxnSpPr>
        <p:spPr>
          <a:xfrm>
            <a:off x="6735388" y="6387505"/>
            <a:ext cx="1624045" cy="0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9Slide.vn 23">
            <a:extLst>
              <a:ext uri="{FF2B5EF4-FFF2-40B4-BE49-F238E27FC236}">
                <a16:creationId xmlns:a16="http://schemas.microsoft.com/office/drawing/2014/main" id="{B65496C3-240A-4073-99EC-B1CF67AB9588}"/>
              </a:ext>
            </a:extLst>
          </p:cNvPr>
          <p:cNvCxnSpPr/>
          <p:nvPr/>
        </p:nvCxnSpPr>
        <p:spPr>
          <a:xfrm flipV="1">
            <a:off x="6735388" y="5865656"/>
            <a:ext cx="0" cy="536157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9Slide.vn 24">
            <a:extLst>
              <a:ext uri="{FF2B5EF4-FFF2-40B4-BE49-F238E27FC236}">
                <a16:creationId xmlns:a16="http://schemas.microsoft.com/office/drawing/2014/main" id="{AEFF6EA9-CECA-49B7-A88E-43710E4E2A2E}"/>
              </a:ext>
            </a:extLst>
          </p:cNvPr>
          <p:cNvCxnSpPr>
            <a:cxnSpLocks/>
          </p:cNvCxnSpPr>
          <p:nvPr/>
        </p:nvCxnSpPr>
        <p:spPr>
          <a:xfrm flipV="1">
            <a:off x="8367345" y="4158857"/>
            <a:ext cx="0" cy="2277733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9Slide.vn 25">
            <a:extLst>
              <a:ext uri="{FF2B5EF4-FFF2-40B4-BE49-F238E27FC236}">
                <a16:creationId xmlns:a16="http://schemas.microsoft.com/office/drawing/2014/main" id="{983E84D3-7E4D-4EF0-8967-98309073DF39}"/>
              </a:ext>
            </a:extLst>
          </p:cNvPr>
          <p:cNvCxnSpPr>
            <a:cxnSpLocks/>
          </p:cNvCxnSpPr>
          <p:nvPr/>
        </p:nvCxnSpPr>
        <p:spPr>
          <a:xfrm>
            <a:off x="8361989" y="4158857"/>
            <a:ext cx="1955491" cy="0"/>
          </a:xfrm>
          <a:prstGeom prst="line">
            <a:avLst/>
          </a:prstGeom>
          <a:ln>
            <a:solidFill>
              <a:srgbClr val="A5A5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9Slide.vn 26">
            <a:extLst>
              <a:ext uri="{FF2B5EF4-FFF2-40B4-BE49-F238E27FC236}">
                <a16:creationId xmlns:a16="http://schemas.microsoft.com/office/drawing/2014/main" id="{1F4F800C-1990-4BD9-A422-9E6545FE84F1}"/>
              </a:ext>
            </a:extLst>
          </p:cNvPr>
          <p:cNvCxnSpPr>
            <a:cxnSpLocks/>
          </p:cNvCxnSpPr>
          <p:nvPr/>
        </p:nvCxnSpPr>
        <p:spPr>
          <a:xfrm flipV="1">
            <a:off x="10301468" y="4150911"/>
            <a:ext cx="0" cy="485063"/>
          </a:xfrm>
          <a:prstGeom prst="line">
            <a:avLst/>
          </a:prstGeom>
          <a:ln>
            <a:solidFill>
              <a:srgbClr val="A5A5A5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9Slide.vn 16">
            <a:extLst>
              <a:ext uri="{FF2B5EF4-FFF2-40B4-BE49-F238E27FC236}">
                <a16:creationId xmlns:a16="http://schemas.microsoft.com/office/drawing/2014/main" id="{AB743032-7E84-4047-8D99-8C1E42463508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911480" y="4177875"/>
            <a:ext cx="2256869" cy="1569"/>
          </a:xfrm>
          <a:prstGeom prst="line">
            <a:avLst/>
          </a:prstGeom>
          <a:ln>
            <a:solidFill>
              <a:srgbClr val="5B9B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9Slide.vn 17">
            <a:extLst>
              <a:ext uri="{FF2B5EF4-FFF2-40B4-BE49-F238E27FC236}">
                <a16:creationId xmlns:a16="http://schemas.microsoft.com/office/drawing/2014/main" id="{E6F49501-6FE5-462B-B6CF-E38FA4C29A41}"/>
              </a:ext>
            </a:extLst>
          </p:cNvPr>
          <p:cNvCxnSpPr>
            <a:cxnSpLocks/>
          </p:cNvCxnSpPr>
          <p:nvPr/>
        </p:nvCxnSpPr>
        <p:spPr>
          <a:xfrm>
            <a:off x="1911480" y="4177875"/>
            <a:ext cx="0" cy="629370"/>
          </a:xfrm>
          <a:prstGeom prst="line">
            <a:avLst/>
          </a:prstGeom>
          <a:ln>
            <a:solidFill>
              <a:srgbClr val="5B9BD5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19729DED-ED44-4D25-A8EB-DDF45BE924F7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357009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latin typeface="#9Slide01 Tieu de ngan" panose="00000800000000000000" pitchFamily="2" charset="-93"/>
              </a:rPr>
              <a:t>Class Game</a:t>
            </a:r>
          </a:p>
        </p:txBody>
      </p:sp>
    </p:spTree>
    <p:extLst>
      <p:ext uri="{BB962C8B-B14F-4D97-AF65-F5344CB8AC3E}">
        <p14:creationId xmlns:p14="http://schemas.microsoft.com/office/powerpoint/2010/main" val="171603766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F0777A-337B-4EBD-94F8-80F1C6BFE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BEDF4-BD95-48E7-ACBA-53688598A891}"/>
              </a:ext>
            </a:extLst>
          </p:cNvPr>
          <p:cNvSpPr txBox="1"/>
          <p:nvPr/>
        </p:nvSpPr>
        <p:spPr>
          <a:xfrm>
            <a:off x="-340377" y="3212038"/>
            <a:ext cx="643637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i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i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i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i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@display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display</a:t>
            </a: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word</a:t>
            </a:r>
            <a:b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CB41D5-AF50-448C-A034-D2A1857DE9D2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357009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latin typeface="#9Slide01 Tieu de ngan" panose="00000800000000000000" pitchFamily="2" charset="-93"/>
              </a:rPr>
              <a:t>Class Game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14C2F-18BD-462E-BB4F-07BA45FF442C}"/>
              </a:ext>
            </a:extLst>
          </p:cNvPr>
          <p:cNvSpPr txBox="1"/>
          <p:nvPr/>
        </p:nvSpPr>
        <p:spPr>
          <a:xfrm>
            <a:off x="5972428" y="1732192"/>
            <a:ext cx="6094378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play</a:t>
            </a:r>
            <a:endParaRPr lang="en-US" sz="17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7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@display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game_rules</a:t>
            </a:r>
            <a:endParaRPr lang="en-US" sz="17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7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print_correct_guesses</a:t>
            </a:r>
            <a:endParaRPr lang="en-US" sz="17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until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solved?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lives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7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@display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guess_letter</a:t>
            </a:r>
            <a:endParaRPr lang="en-US" sz="17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letter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chomp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downcase</a:t>
            </a:r>
            <a:endParaRPr lang="en-US" sz="17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add_guess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(letter)</a:t>
            </a: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7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solved?</a:t>
            </a:r>
            <a:endParaRPr lang="en-US" sz="17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@display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winner</a:t>
            </a:r>
            <a:endParaRPr lang="en-US" sz="17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show_answer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7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@display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loser</a:t>
            </a:r>
            <a:endParaRPr lang="en-US" sz="17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show_answer</a:t>
            </a:r>
            <a:endParaRPr lang="en-US" sz="17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7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7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7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67EF19-8309-4E68-A599-09B3E76CAFC3}"/>
              </a:ext>
            </a:extLst>
          </p:cNvPr>
          <p:cNvCxnSpPr>
            <a:cxnSpLocks/>
          </p:cNvCxnSpPr>
          <p:nvPr/>
        </p:nvCxnSpPr>
        <p:spPr>
          <a:xfrm>
            <a:off x="5972428" y="1362075"/>
            <a:ext cx="0" cy="4838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288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927A28-C46E-46B4-AE90-01EA4BCB6C30}"/>
              </a:ext>
            </a:extLst>
          </p:cNvPr>
          <p:cNvSpPr/>
          <p:nvPr/>
        </p:nvSpPr>
        <p:spPr>
          <a:xfrm>
            <a:off x="8854617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3F125E-BCCD-4A55-B661-13EF6E70EE4A}"/>
              </a:ext>
            </a:extLst>
          </p:cNvPr>
          <p:cNvSpPr>
            <a:spLocks/>
          </p:cNvSpPr>
          <p:nvPr/>
        </p:nvSpPr>
        <p:spPr bwMode="auto">
          <a:xfrm>
            <a:off x="8854618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B57FE66-2BD6-4D8E-AA27-05574289AC3B}"/>
              </a:ext>
            </a:extLst>
          </p:cNvPr>
          <p:cNvSpPr>
            <a:spLocks/>
          </p:cNvSpPr>
          <p:nvPr/>
        </p:nvSpPr>
        <p:spPr bwMode="auto">
          <a:xfrm flipV="1">
            <a:off x="8854618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4C6A1-9CD3-406A-9E20-ECBC7CC173E2}"/>
              </a:ext>
            </a:extLst>
          </p:cNvPr>
          <p:cNvSpPr/>
          <p:nvPr/>
        </p:nvSpPr>
        <p:spPr>
          <a:xfrm>
            <a:off x="922151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86CABD-8FE7-4A6B-90D2-70ED24A9EE5D}"/>
              </a:ext>
            </a:extLst>
          </p:cNvPr>
          <p:cNvSpPr>
            <a:spLocks/>
          </p:cNvSpPr>
          <p:nvPr/>
        </p:nvSpPr>
        <p:spPr bwMode="auto">
          <a:xfrm>
            <a:off x="922150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853999-D269-43F3-BF07-E208045C9B5B}"/>
              </a:ext>
            </a:extLst>
          </p:cNvPr>
          <p:cNvSpPr>
            <a:spLocks/>
          </p:cNvSpPr>
          <p:nvPr/>
        </p:nvSpPr>
        <p:spPr bwMode="auto">
          <a:xfrm flipV="1">
            <a:off x="922150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49E8A-9724-44B5-B509-42FA6DE3F36C}"/>
              </a:ext>
            </a:extLst>
          </p:cNvPr>
          <p:cNvSpPr/>
          <p:nvPr/>
        </p:nvSpPr>
        <p:spPr>
          <a:xfrm>
            <a:off x="3566307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8E9FF9-BAE8-402C-B210-FD7C925F0FAA}"/>
              </a:ext>
            </a:extLst>
          </p:cNvPr>
          <p:cNvSpPr>
            <a:spLocks/>
          </p:cNvSpPr>
          <p:nvPr/>
        </p:nvSpPr>
        <p:spPr bwMode="auto">
          <a:xfrm>
            <a:off x="3566306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AA3E751-ED5B-4338-8CCD-DD154AC8BB18}"/>
              </a:ext>
            </a:extLst>
          </p:cNvPr>
          <p:cNvSpPr>
            <a:spLocks/>
          </p:cNvSpPr>
          <p:nvPr/>
        </p:nvSpPr>
        <p:spPr bwMode="auto">
          <a:xfrm flipV="1">
            <a:off x="3566306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AA01D8-8E0F-436C-8D1E-712A1C5A4EF9}"/>
              </a:ext>
            </a:extLst>
          </p:cNvPr>
          <p:cNvSpPr txBox="1"/>
          <p:nvPr/>
        </p:nvSpPr>
        <p:spPr>
          <a:xfrm>
            <a:off x="1244748" y="2303862"/>
            <a:ext cx="1653017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initialize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12ACA8-FBA3-4204-9E37-9CF258E7077B}"/>
              </a:ext>
            </a:extLst>
          </p:cNvPr>
          <p:cNvSpPr txBox="1"/>
          <p:nvPr/>
        </p:nvSpPr>
        <p:spPr>
          <a:xfrm>
            <a:off x="8780472" y="2303862"/>
            <a:ext cx="2563522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exit_message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94411-ECF8-41FC-ABBA-45F43A0638F3}"/>
              </a:ext>
            </a:extLst>
          </p:cNvPr>
          <p:cNvSpPr txBox="1"/>
          <p:nvPr/>
        </p:nvSpPr>
        <p:spPr>
          <a:xfrm>
            <a:off x="3608057" y="2303862"/>
            <a:ext cx="2331728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play_game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839281-A687-4378-8ACE-29DAA1B2CEB3}"/>
              </a:ext>
            </a:extLst>
          </p:cNvPr>
          <p:cNvSpPr/>
          <p:nvPr/>
        </p:nvSpPr>
        <p:spPr>
          <a:xfrm>
            <a:off x="6205288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A87ADE9-F393-4CE1-AB0B-8054AF38A153}"/>
              </a:ext>
            </a:extLst>
          </p:cNvPr>
          <p:cNvSpPr>
            <a:spLocks/>
          </p:cNvSpPr>
          <p:nvPr/>
        </p:nvSpPr>
        <p:spPr bwMode="auto">
          <a:xfrm>
            <a:off x="6205287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BF0CDE0-8A5E-4BDF-8182-AA5B38BF0F29}"/>
              </a:ext>
            </a:extLst>
          </p:cNvPr>
          <p:cNvSpPr>
            <a:spLocks/>
          </p:cNvSpPr>
          <p:nvPr/>
        </p:nvSpPr>
        <p:spPr bwMode="auto">
          <a:xfrm flipV="1">
            <a:off x="6205287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1F2F21-31BA-4F2E-9155-377691BD3CA5}"/>
              </a:ext>
            </a:extLst>
          </p:cNvPr>
          <p:cNvSpPr txBox="1"/>
          <p:nvPr/>
        </p:nvSpPr>
        <p:spPr>
          <a:xfrm>
            <a:off x="6343555" y="2303862"/>
            <a:ext cx="2138697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play_again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FB7EADC-3390-4C74-B121-E053EE202D17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072316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latin typeface="#9Slide01 Tieu de ngan" panose="00000800000000000000" pitchFamily="2" charset="-93"/>
              </a:rPr>
              <a:t>Class 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ED17EF-EE72-4A93-AE47-DBC8B2B5857E}"/>
              </a:ext>
            </a:extLst>
          </p:cNvPr>
          <p:cNvSpPr txBox="1"/>
          <p:nvPr/>
        </p:nvSpPr>
        <p:spPr>
          <a:xfrm rot="16200000">
            <a:off x="-3617" y="3491878"/>
            <a:ext cx="4463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def initialize(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="Y")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 = play_again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420F02-C427-4CC6-B081-548093C24468}"/>
              </a:ext>
            </a:extLst>
          </p:cNvPr>
          <p:cNvSpPr txBox="1"/>
          <p:nvPr/>
        </p:nvSpPr>
        <p:spPr>
          <a:xfrm rot="16200000">
            <a:off x="3048000" y="131337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def play_game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while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 == "Y"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  new_game =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Game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.new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  new_game.play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self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.play_again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 = gets.chomp.upcase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  end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self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.exit_message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end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26A6E33-59C2-40FB-8DF2-B207FE547E6C}"/>
              </a:ext>
            </a:extLst>
          </p:cNvPr>
          <p:cNvSpPr txBox="1">
            <a:spLocks/>
          </p:cNvSpPr>
          <p:nvPr/>
        </p:nvSpPr>
        <p:spPr>
          <a:xfrm>
            <a:off x="2228131" y="926511"/>
            <a:ext cx="2768065" cy="4801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2800">
                <a:latin typeface="#9Slide01 Tieu de ngan" panose="00000800000000000000" pitchFamily="2" charset="-93"/>
              </a:rPr>
              <a:t>require 'game'</a:t>
            </a:r>
          </a:p>
        </p:txBody>
      </p:sp>
    </p:spTree>
    <p:extLst>
      <p:ext uri="{BB962C8B-B14F-4D97-AF65-F5344CB8AC3E}">
        <p14:creationId xmlns:p14="http://schemas.microsoft.com/office/powerpoint/2010/main" val="3982831261"/>
      </p:ext>
    </p:extLst>
  </p:cSld>
  <p:clrMapOvr>
    <a:masterClrMapping/>
  </p:clrMapOvr>
  <p:transition spd="slow">
    <p:push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E79BE4B-CF7E-424E-9022-FDB0688A0DDD}"/>
              </a:ext>
            </a:extLst>
          </p:cNvPr>
          <p:cNvSpPr txBox="1"/>
          <p:nvPr/>
        </p:nvSpPr>
        <p:spPr>
          <a:xfrm rot="16200000">
            <a:off x="6608145" y="3044142"/>
            <a:ext cx="349807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def play_game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while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@play_again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"Y"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new_game =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Game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new_game.play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.play_again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@play_again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gets.chomp.upcase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end.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.exit_message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27A28-C46E-46B4-AE90-01EA4BCB6C30}"/>
              </a:ext>
            </a:extLst>
          </p:cNvPr>
          <p:cNvSpPr/>
          <p:nvPr/>
        </p:nvSpPr>
        <p:spPr>
          <a:xfrm>
            <a:off x="8854617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3F125E-BCCD-4A55-B661-13EF6E70EE4A}"/>
              </a:ext>
            </a:extLst>
          </p:cNvPr>
          <p:cNvSpPr>
            <a:spLocks/>
          </p:cNvSpPr>
          <p:nvPr/>
        </p:nvSpPr>
        <p:spPr bwMode="auto">
          <a:xfrm>
            <a:off x="8854618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12ACA8-FBA3-4204-9E37-9CF258E7077B}"/>
              </a:ext>
            </a:extLst>
          </p:cNvPr>
          <p:cNvSpPr txBox="1"/>
          <p:nvPr/>
        </p:nvSpPr>
        <p:spPr>
          <a:xfrm>
            <a:off x="8780472" y="2303862"/>
            <a:ext cx="2563522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exit_message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839281-A687-4378-8ACE-29DAA1B2CEB3}"/>
              </a:ext>
            </a:extLst>
          </p:cNvPr>
          <p:cNvSpPr/>
          <p:nvPr/>
        </p:nvSpPr>
        <p:spPr>
          <a:xfrm>
            <a:off x="8218914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1F2F21-31BA-4F2E-9155-377691BD3CA5}"/>
              </a:ext>
            </a:extLst>
          </p:cNvPr>
          <p:cNvSpPr txBox="1"/>
          <p:nvPr/>
        </p:nvSpPr>
        <p:spPr>
          <a:xfrm>
            <a:off x="8357181" y="2303862"/>
            <a:ext cx="2138697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play_again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B57FE66-2BD6-4D8E-AA27-05574289AC3B}"/>
              </a:ext>
            </a:extLst>
          </p:cNvPr>
          <p:cNvSpPr>
            <a:spLocks/>
          </p:cNvSpPr>
          <p:nvPr/>
        </p:nvSpPr>
        <p:spPr bwMode="auto">
          <a:xfrm flipV="1">
            <a:off x="8854618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49E8A-9724-44B5-B509-42FA6DE3F36C}"/>
              </a:ext>
            </a:extLst>
          </p:cNvPr>
          <p:cNvSpPr/>
          <p:nvPr/>
        </p:nvSpPr>
        <p:spPr>
          <a:xfrm>
            <a:off x="6116654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8E9FF9-BAE8-402C-B210-FD7C925F0FAA}"/>
              </a:ext>
            </a:extLst>
          </p:cNvPr>
          <p:cNvSpPr>
            <a:spLocks/>
          </p:cNvSpPr>
          <p:nvPr/>
        </p:nvSpPr>
        <p:spPr bwMode="auto">
          <a:xfrm>
            <a:off x="6116653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AA3E751-ED5B-4338-8CCD-DD154AC8BB18}"/>
              </a:ext>
            </a:extLst>
          </p:cNvPr>
          <p:cNvSpPr>
            <a:spLocks/>
          </p:cNvSpPr>
          <p:nvPr/>
        </p:nvSpPr>
        <p:spPr bwMode="auto">
          <a:xfrm flipV="1">
            <a:off x="6116653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94411-ECF8-41FC-ABBA-45F43A0638F3}"/>
              </a:ext>
            </a:extLst>
          </p:cNvPr>
          <p:cNvSpPr txBox="1"/>
          <p:nvPr/>
        </p:nvSpPr>
        <p:spPr>
          <a:xfrm>
            <a:off x="6158404" y="2303862"/>
            <a:ext cx="2331728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play_game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A87ADE9-F393-4CE1-AB0B-8054AF38A153}"/>
              </a:ext>
            </a:extLst>
          </p:cNvPr>
          <p:cNvSpPr>
            <a:spLocks/>
          </p:cNvSpPr>
          <p:nvPr/>
        </p:nvSpPr>
        <p:spPr bwMode="auto">
          <a:xfrm>
            <a:off x="8218913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BF0CDE0-8A5E-4BDF-8182-AA5B38BF0F29}"/>
              </a:ext>
            </a:extLst>
          </p:cNvPr>
          <p:cNvSpPr>
            <a:spLocks/>
          </p:cNvSpPr>
          <p:nvPr/>
        </p:nvSpPr>
        <p:spPr bwMode="auto">
          <a:xfrm flipV="1">
            <a:off x="8218913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4C6A1-9CD3-406A-9E20-ECBC7CC173E2}"/>
              </a:ext>
            </a:extLst>
          </p:cNvPr>
          <p:cNvSpPr/>
          <p:nvPr/>
        </p:nvSpPr>
        <p:spPr>
          <a:xfrm>
            <a:off x="922150" y="1951285"/>
            <a:ext cx="4661527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86CABD-8FE7-4A6B-90D2-70ED24A9EE5D}"/>
              </a:ext>
            </a:extLst>
          </p:cNvPr>
          <p:cNvSpPr>
            <a:spLocks/>
          </p:cNvSpPr>
          <p:nvPr/>
        </p:nvSpPr>
        <p:spPr bwMode="auto">
          <a:xfrm>
            <a:off x="922150" y="1873486"/>
            <a:ext cx="4661529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853999-D269-43F3-BF07-E208045C9B5B}"/>
              </a:ext>
            </a:extLst>
          </p:cNvPr>
          <p:cNvSpPr>
            <a:spLocks/>
          </p:cNvSpPr>
          <p:nvPr/>
        </p:nvSpPr>
        <p:spPr bwMode="auto">
          <a:xfrm flipV="1">
            <a:off x="922150" y="5735368"/>
            <a:ext cx="4661529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AA01D8-8E0F-436C-8D1E-712A1C5A4EF9}"/>
              </a:ext>
            </a:extLst>
          </p:cNvPr>
          <p:cNvSpPr txBox="1"/>
          <p:nvPr/>
        </p:nvSpPr>
        <p:spPr>
          <a:xfrm>
            <a:off x="2367895" y="2303862"/>
            <a:ext cx="1653017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initialize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FB7EADC-3390-4C74-B121-E053EE202D17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072316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latin typeface="#9Slide01 Tieu de ngan" panose="00000800000000000000" pitchFamily="2" charset="-93"/>
              </a:rPr>
              <a:t>Class Start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F1E282-24B8-4262-BCAA-012370A41F28}"/>
              </a:ext>
            </a:extLst>
          </p:cNvPr>
          <p:cNvSpPr txBox="1"/>
          <p:nvPr/>
        </p:nvSpPr>
        <p:spPr>
          <a:xfrm>
            <a:off x="983124" y="3453838"/>
            <a:ext cx="45395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def initialize(</a:t>
            </a:r>
            <a:r>
              <a:rPr lang="en-US" sz="1800" b="0" i="1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play_again</a:t>
            </a:r>
            <a:r>
              <a:rPr lang="en-US" sz="1800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="Y")</a:t>
            </a:r>
          </a:p>
          <a:p>
            <a:r>
              <a:rPr lang="en-US" sz="1800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i="1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 play_again</a:t>
            </a:r>
          </a:p>
          <a:p>
            <a:r>
              <a:rPr lang="en-US" sz="1800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  end</a:t>
            </a:r>
          </a:p>
        </p:txBody>
      </p:sp>
    </p:spTree>
    <p:extLst>
      <p:ext uri="{BB962C8B-B14F-4D97-AF65-F5344CB8AC3E}">
        <p14:creationId xmlns:p14="http://schemas.microsoft.com/office/powerpoint/2010/main" val="2901960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0BD46C3-ADAB-4678-A955-D16BC533FD65}"/>
              </a:ext>
            </a:extLst>
          </p:cNvPr>
          <p:cNvSpPr txBox="1"/>
          <p:nvPr/>
        </p:nvSpPr>
        <p:spPr>
          <a:xfrm rot="16200000">
            <a:off x="8018499" y="3249645"/>
            <a:ext cx="32512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effectLst/>
                <a:latin typeface="Consolas" panose="020B0609020204030204" pitchFamily="49" charset="0"/>
              </a:rPr>
              <a:t>    def play_again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print %Q(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    Play again?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    &gt;)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27A28-C46E-46B4-AE90-01EA4BCB6C30}"/>
              </a:ext>
            </a:extLst>
          </p:cNvPr>
          <p:cNvSpPr/>
          <p:nvPr/>
        </p:nvSpPr>
        <p:spPr>
          <a:xfrm>
            <a:off x="9776770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3F125E-BCCD-4A55-B661-13EF6E70EE4A}"/>
              </a:ext>
            </a:extLst>
          </p:cNvPr>
          <p:cNvSpPr>
            <a:spLocks/>
          </p:cNvSpPr>
          <p:nvPr/>
        </p:nvSpPr>
        <p:spPr bwMode="auto">
          <a:xfrm>
            <a:off x="9776771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B57FE66-2BD6-4D8E-AA27-05574289AC3B}"/>
              </a:ext>
            </a:extLst>
          </p:cNvPr>
          <p:cNvSpPr>
            <a:spLocks/>
          </p:cNvSpPr>
          <p:nvPr/>
        </p:nvSpPr>
        <p:spPr bwMode="auto">
          <a:xfrm flipV="1">
            <a:off x="9776771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4C6A1-9CD3-406A-9E20-ECBC7CC173E2}"/>
              </a:ext>
            </a:extLst>
          </p:cNvPr>
          <p:cNvSpPr/>
          <p:nvPr/>
        </p:nvSpPr>
        <p:spPr>
          <a:xfrm>
            <a:off x="1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86CABD-8FE7-4A6B-90D2-70ED24A9EE5D}"/>
              </a:ext>
            </a:extLst>
          </p:cNvPr>
          <p:cNvSpPr>
            <a:spLocks/>
          </p:cNvSpPr>
          <p:nvPr/>
        </p:nvSpPr>
        <p:spPr bwMode="auto">
          <a:xfrm>
            <a:off x="0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853999-D269-43F3-BF07-E208045C9B5B}"/>
              </a:ext>
            </a:extLst>
          </p:cNvPr>
          <p:cNvSpPr>
            <a:spLocks/>
          </p:cNvSpPr>
          <p:nvPr/>
        </p:nvSpPr>
        <p:spPr bwMode="auto">
          <a:xfrm flipV="1">
            <a:off x="0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49E8A-9724-44B5-B509-42FA6DE3F36C}"/>
              </a:ext>
            </a:extLst>
          </p:cNvPr>
          <p:cNvSpPr/>
          <p:nvPr/>
        </p:nvSpPr>
        <p:spPr>
          <a:xfrm>
            <a:off x="2936950" y="1951285"/>
            <a:ext cx="499801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8E9FF9-BAE8-402C-B210-FD7C925F0FAA}"/>
              </a:ext>
            </a:extLst>
          </p:cNvPr>
          <p:cNvSpPr>
            <a:spLocks/>
          </p:cNvSpPr>
          <p:nvPr/>
        </p:nvSpPr>
        <p:spPr bwMode="auto">
          <a:xfrm>
            <a:off x="2936950" y="1873486"/>
            <a:ext cx="4998012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AA3E751-ED5B-4338-8CCD-DD154AC8BB18}"/>
              </a:ext>
            </a:extLst>
          </p:cNvPr>
          <p:cNvSpPr>
            <a:spLocks/>
          </p:cNvSpPr>
          <p:nvPr/>
        </p:nvSpPr>
        <p:spPr bwMode="auto">
          <a:xfrm flipV="1">
            <a:off x="2936950" y="5735368"/>
            <a:ext cx="4998012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AA01D8-8E0F-436C-8D1E-712A1C5A4EF9}"/>
              </a:ext>
            </a:extLst>
          </p:cNvPr>
          <p:cNvSpPr txBox="1"/>
          <p:nvPr/>
        </p:nvSpPr>
        <p:spPr>
          <a:xfrm>
            <a:off x="322598" y="2303862"/>
            <a:ext cx="1653017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initialize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12ACA8-FBA3-4204-9E37-9CF258E7077B}"/>
              </a:ext>
            </a:extLst>
          </p:cNvPr>
          <p:cNvSpPr txBox="1"/>
          <p:nvPr/>
        </p:nvSpPr>
        <p:spPr>
          <a:xfrm>
            <a:off x="9702625" y="2303862"/>
            <a:ext cx="2563522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exit_message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94411-ECF8-41FC-ABBA-45F43A0638F3}"/>
              </a:ext>
            </a:extLst>
          </p:cNvPr>
          <p:cNvSpPr txBox="1"/>
          <p:nvPr/>
        </p:nvSpPr>
        <p:spPr>
          <a:xfrm>
            <a:off x="4270091" y="2303862"/>
            <a:ext cx="2331728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play_game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839281-A687-4378-8ACE-29DAA1B2CEB3}"/>
              </a:ext>
            </a:extLst>
          </p:cNvPr>
          <p:cNvSpPr/>
          <p:nvPr/>
        </p:nvSpPr>
        <p:spPr>
          <a:xfrm>
            <a:off x="8364553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A87ADE9-F393-4CE1-AB0B-8054AF38A153}"/>
              </a:ext>
            </a:extLst>
          </p:cNvPr>
          <p:cNvSpPr>
            <a:spLocks/>
          </p:cNvSpPr>
          <p:nvPr/>
        </p:nvSpPr>
        <p:spPr bwMode="auto">
          <a:xfrm>
            <a:off x="8364552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BF0CDE0-8A5E-4BDF-8182-AA5B38BF0F29}"/>
              </a:ext>
            </a:extLst>
          </p:cNvPr>
          <p:cNvSpPr>
            <a:spLocks/>
          </p:cNvSpPr>
          <p:nvPr/>
        </p:nvSpPr>
        <p:spPr bwMode="auto">
          <a:xfrm flipV="1">
            <a:off x="8364552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1F2F21-31BA-4F2E-9155-377691BD3CA5}"/>
              </a:ext>
            </a:extLst>
          </p:cNvPr>
          <p:cNvSpPr txBox="1"/>
          <p:nvPr/>
        </p:nvSpPr>
        <p:spPr>
          <a:xfrm>
            <a:off x="8502820" y="2303862"/>
            <a:ext cx="2138697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play_again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FB7EADC-3390-4C74-B121-E053EE202D17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072316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latin typeface="#9Slide01 Tieu de ngan" panose="00000800000000000000" pitchFamily="2" charset="-93"/>
              </a:rPr>
              <a:t>Class 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ED17EF-EE72-4A93-AE47-DBC8B2B5857E}"/>
              </a:ext>
            </a:extLst>
          </p:cNvPr>
          <p:cNvSpPr txBox="1"/>
          <p:nvPr/>
        </p:nvSpPr>
        <p:spPr>
          <a:xfrm rot="16200000">
            <a:off x="-925767" y="3491878"/>
            <a:ext cx="4463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def initialize(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="Y")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 = play_again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4AEA1-936E-4C21-969A-562456CC6357}"/>
              </a:ext>
            </a:extLst>
          </p:cNvPr>
          <p:cNvSpPr txBox="1"/>
          <p:nvPr/>
        </p:nvSpPr>
        <p:spPr>
          <a:xfrm>
            <a:off x="3259546" y="3136308"/>
            <a:ext cx="4560864" cy="25545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def play_game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while </a:t>
            </a: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@play_again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"Y"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new_game = </a:t>
            </a: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Game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new_game.play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.play_again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@play_again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gets.chomp.upcase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end.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.exit_message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end</a:t>
            </a:r>
          </a:p>
        </p:txBody>
      </p:sp>
    </p:spTree>
    <p:extLst>
      <p:ext uri="{BB962C8B-B14F-4D97-AF65-F5344CB8AC3E}">
        <p14:creationId xmlns:p14="http://schemas.microsoft.com/office/powerpoint/2010/main" val="1735384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D1BB462-DA73-4FC1-9A71-16894F9477C2}"/>
              </a:ext>
            </a:extLst>
          </p:cNvPr>
          <p:cNvSpPr txBox="1"/>
          <p:nvPr/>
        </p:nvSpPr>
        <p:spPr>
          <a:xfrm rot="16200000">
            <a:off x="1140026" y="3272728"/>
            <a:ext cx="349807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def play_game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while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@play_again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"Y"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new_game =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Game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new_game.play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.play_again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@play_again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gets.chomp.upcase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end.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.exit_message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end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ED17EF-EE72-4A93-AE47-DBC8B2B5857E}"/>
              </a:ext>
            </a:extLst>
          </p:cNvPr>
          <p:cNvSpPr txBox="1"/>
          <p:nvPr/>
        </p:nvSpPr>
        <p:spPr>
          <a:xfrm rot="16200000">
            <a:off x="-826531" y="3491878"/>
            <a:ext cx="4463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def initialize(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="Y")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 = play_again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27A28-C46E-46B4-AE90-01EA4BCB6C30}"/>
              </a:ext>
            </a:extLst>
          </p:cNvPr>
          <p:cNvSpPr/>
          <p:nvPr/>
        </p:nvSpPr>
        <p:spPr>
          <a:xfrm>
            <a:off x="9468215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3F125E-BCCD-4A55-B661-13EF6E70EE4A}"/>
              </a:ext>
            </a:extLst>
          </p:cNvPr>
          <p:cNvSpPr>
            <a:spLocks/>
          </p:cNvSpPr>
          <p:nvPr/>
        </p:nvSpPr>
        <p:spPr bwMode="auto">
          <a:xfrm>
            <a:off x="9468216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B57FE66-2BD6-4D8E-AA27-05574289AC3B}"/>
              </a:ext>
            </a:extLst>
          </p:cNvPr>
          <p:cNvSpPr>
            <a:spLocks/>
          </p:cNvSpPr>
          <p:nvPr/>
        </p:nvSpPr>
        <p:spPr bwMode="auto">
          <a:xfrm flipV="1">
            <a:off x="9468216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4C6A1-9CD3-406A-9E20-ECBC7CC173E2}"/>
              </a:ext>
            </a:extLst>
          </p:cNvPr>
          <p:cNvSpPr/>
          <p:nvPr/>
        </p:nvSpPr>
        <p:spPr>
          <a:xfrm>
            <a:off x="99237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86CABD-8FE7-4A6B-90D2-70ED24A9EE5D}"/>
              </a:ext>
            </a:extLst>
          </p:cNvPr>
          <p:cNvSpPr>
            <a:spLocks/>
          </p:cNvSpPr>
          <p:nvPr/>
        </p:nvSpPr>
        <p:spPr bwMode="auto">
          <a:xfrm>
            <a:off x="99236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853999-D269-43F3-BF07-E208045C9B5B}"/>
              </a:ext>
            </a:extLst>
          </p:cNvPr>
          <p:cNvSpPr>
            <a:spLocks/>
          </p:cNvSpPr>
          <p:nvPr/>
        </p:nvSpPr>
        <p:spPr bwMode="auto">
          <a:xfrm flipV="1">
            <a:off x="99236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AA01D8-8E0F-436C-8D1E-712A1C5A4EF9}"/>
              </a:ext>
            </a:extLst>
          </p:cNvPr>
          <p:cNvSpPr txBox="1"/>
          <p:nvPr/>
        </p:nvSpPr>
        <p:spPr>
          <a:xfrm>
            <a:off x="421834" y="2303862"/>
            <a:ext cx="1653017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initialize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49E8A-9724-44B5-B509-42FA6DE3F36C}"/>
              </a:ext>
            </a:extLst>
          </p:cNvPr>
          <p:cNvSpPr/>
          <p:nvPr/>
        </p:nvSpPr>
        <p:spPr>
          <a:xfrm>
            <a:off x="1408282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8E9FF9-BAE8-402C-B210-FD7C925F0FAA}"/>
              </a:ext>
            </a:extLst>
          </p:cNvPr>
          <p:cNvSpPr>
            <a:spLocks/>
          </p:cNvSpPr>
          <p:nvPr/>
        </p:nvSpPr>
        <p:spPr bwMode="auto">
          <a:xfrm>
            <a:off x="1408281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AA3E751-ED5B-4338-8CCD-DD154AC8BB18}"/>
              </a:ext>
            </a:extLst>
          </p:cNvPr>
          <p:cNvSpPr>
            <a:spLocks/>
          </p:cNvSpPr>
          <p:nvPr/>
        </p:nvSpPr>
        <p:spPr bwMode="auto">
          <a:xfrm flipV="1">
            <a:off x="1408281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12ACA8-FBA3-4204-9E37-9CF258E7077B}"/>
              </a:ext>
            </a:extLst>
          </p:cNvPr>
          <p:cNvSpPr txBox="1"/>
          <p:nvPr/>
        </p:nvSpPr>
        <p:spPr>
          <a:xfrm>
            <a:off x="9394070" y="2303862"/>
            <a:ext cx="2563522" cy="6386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exit_message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839281-A687-4378-8ACE-29DAA1B2CEB3}"/>
              </a:ext>
            </a:extLst>
          </p:cNvPr>
          <p:cNvSpPr/>
          <p:nvPr/>
        </p:nvSpPr>
        <p:spPr>
          <a:xfrm>
            <a:off x="4288241" y="1951285"/>
            <a:ext cx="4914633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94411-ECF8-41FC-ABBA-45F43A0638F3}"/>
              </a:ext>
            </a:extLst>
          </p:cNvPr>
          <p:cNvSpPr txBox="1"/>
          <p:nvPr/>
        </p:nvSpPr>
        <p:spPr>
          <a:xfrm>
            <a:off x="1450032" y="2303862"/>
            <a:ext cx="2331728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play_game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A87ADE9-F393-4CE1-AB0B-8054AF38A153}"/>
              </a:ext>
            </a:extLst>
          </p:cNvPr>
          <p:cNvSpPr>
            <a:spLocks/>
          </p:cNvSpPr>
          <p:nvPr/>
        </p:nvSpPr>
        <p:spPr bwMode="auto">
          <a:xfrm>
            <a:off x="4288239" y="1873486"/>
            <a:ext cx="4914635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BF0CDE0-8A5E-4BDF-8182-AA5B38BF0F29}"/>
              </a:ext>
            </a:extLst>
          </p:cNvPr>
          <p:cNvSpPr>
            <a:spLocks/>
          </p:cNvSpPr>
          <p:nvPr/>
        </p:nvSpPr>
        <p:spPr bwMode="auto">
          <a:xfrm flipV="1">
            <a:off x="4288239" y="5735368"/>
            <a:ext cx="4914635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1F2F21-31BA-4F2E-9155-377691BD3CA5}"/>
              </a:ext>
            </a:extLst>
          </p:cNvPr>
          <p:cNvSpPr txBox="1"/>
          <p:nvPr/>
        </p:nvSpPr>
        <p:spPr>
          <a:xfrm>
            <a:off x="5676209" y="2303862"/>
            <a:ext cx="2138697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play_again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FB7EADC-3390-4C74-B121-E053EE202D17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072316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latin typeface="#9Slide01 Tieu de ngan" panose="00000800000000000000" pitchFamily="2" charset="-93"/>
              </a:rPr>
              <a:t>Class Start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1E3D66-FE18-4668-9A49-443A3CE0F856}"/>
              </a:ext>
            </a:extLst>
          </p:cNvPr>
          <p:cNvSpPr txBox="1"/>
          <p:nvPr/>
        </p:nvSpPr>
        <p:spPr>
          <a:xfrm>
            <a:off x="5119957" y="3249645"/>
            <a:ext cx="32512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effectLst/>
                <a:latin typeface="Consolas" panose="020B0609020204030204" pitchFamily="49" charset="0"/>
              </a:rPr>
              <a:t>    def play_again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print %Q(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    Play again?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    &gt;)</a:t>
            </a:r>
          </a:p>
          <a:p>
            <a:r>
              <a:rPr lang="en-US" sz="2000" b="0">
                <a:effectLst/>
                <a:latin typeface="Consolas" panose="020B0609020204030204" pitchFamily="49" charset="0"/>
              </a:rPr>
              <a:t>      end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D5127E-8A0F-4BA6-8ADC-DEF1AD7CB075}"/>
              </a:ext>
            </a:extLst>
          </p:cNvPr>
          <p:cNvSpPr txBox="1"/>
          <p:nvPr/>
        </p:nvSpPr>
        <p:spPr>
          <a:xfrm rot="16200000">
            <a:off x="10728960" y="186737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def exit_message</a:t>
            </a:r>
          </a:p>
          <a:p>
            <a:r>
              <a:rPr lang="en-US" sz="1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print %Q(</a:t>
            </a:r>
          </a:p>
          <a:p>
            <a:r>
              <a:rPr lang="en-US" sz="1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Thanks for playing Hangman!</a:t>
            </a:r>
          </a:p>
          <a:p>
            <a:r>
              <a:rPr lang="en-US" sz="1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sz="18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end</a:t>
            </a:r>
          </a:p>
        </p:txBody>
      </p:sp>
    </p:spTree>
    <p:extLst>
      <p:ext uri="{BB962C8B-B14F-4D97-AF65-F5344CB8AC3E}">
        <p14:creationId xmlns:p14="http://schemas.microsoft.com/office/powerpoint/2010/main" val="2253788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F8D029-EC6F-4456-ACCC-F7AFF722E779}"/>
              </a:ext>
            </a:extLst>
          </p:cNvPr>
          <p:cNvSpPr/>
          <p:nvPr/>
        </p:nvSpPr>
        <p:spPr>
          <a:xfrm>
            <a:off x="5949387" y="6215604"/>
            <a:ext cx="6242613" cy="642395"/>
          </a:xfrm>
          <a:prstGeom prst="rect">
            <a:avLst/>
          </a:prstGeom>
          <a:solidFill>
            <a:srgbClr val="319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8DE9A0-8FBD-430F-B4C5-C65E273C9B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49D5A0-39DD-4229-8970-B15DF8C51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68" y="1283681"/>
            <a:ext cx="5078244" cy="493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3741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474C6A1-9CD3-406A-9E20-ECBC7CC173E2}"/>
              </a:ext>
            </a:extLst>
          </p:cNvPr>
          <p:cNvSpPr/>
          <p:nvPr/>
        </p:nvSpPr>
        <p:spPr>
          <a:xfrm>
            <a:off x="104184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ED17EF-EE72-4A93-AE47-DBC8B2B5857E}"/>
              </a:ext>
            </a:extLst>
          </p:cNvPr>
          <p:cNvSpPr txBox="1"/>
          <p:nvPr/>
        </p:nvSpPr>
        <p:spPr>
          <a:xfrm rot="16200000">
            <a:off x="-821584" y="3491878"/>
            <a:ext cx="4463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def initialize(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="Y")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</a:t>
            </a:r>
            <a:r>
              <a:rPr lang="en-US" sz="1800" b="0" i="1">
                <a:noFill/>
                <a:effectLst/>
                <a:latin typeface="Consolas" panose="020B0609020204030204" pitchFamily="49" charset="0"/>
              </a:rPr>
              <a:t>@play_again</a:t>
            </a:r>
            <a:r>
              <a:rPr lang="en-US" sz="1800" b="0">
                <a:noFill/>
                <a:effectLst/>
                <a:latin typeface="Consolas" panose="020B0609020204030204" pitchFamily="49" charset="0"/>
              </a:rPr>
              <a:t> = play_again</a:t>
            </a:r>
          </a:p>
          <a:p>
            <a:r>
              <a:rPr lang="en-US" sz="1800" b="0">
                <a:noFill/>
                <a:effectLst/>
                <a:latin typeface="Consolas" panose="020B0609020204030204" pitchFamily="49" charset="0"/>
              </a:rPr>
              <a:t>     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27A28-C46E-46B4-AE90-01EA4BCB6C30}"/>
              </a:ext>
            </a:extLst>
          </p:cNvPr>
          <p:cNvSpPr/>
          <p:nvPr/>
        </p:nvSpPr>
        <p:spPr>
          <a:xfrm>
            <a:off x="5791200" y="1951285"/>
            <a:ext cx="5478647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3F125E-BCCD-4A55-B661-13EF6E70EE4A}"/>
              </a:ext>
            </a:extLst>
          </p:cNvPr>
          <p:cNvSpPr>
            <a:spLocks/>
          </p:cNvSpPr>
          <p:nvPr/>
        </p:nvSpPr>
        <p:spPr bwMode="auto">
          <a:xfrm>
            <a:off x="5791200" y="1873486"/>
            <a:ext cx="5478649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B57FE66-2BD6-4D8E-AA27-05574289AC3B}"/>
              </a:ext>
            </a:extLst>
          </p:cNvPr>
          <p:cNvSpPr>
            <a:spLocks/>
          </p:cNvSpPr>
          <p:nvPr/>
        </p:nvSpPr>
        <p:spPr bwMode="auto">
          <a:xfrm flipV="1">
            <a:off x="5791200" y="5735368"/>
            <a:ext cx="5478649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86CABD-8FE7-4A6B-90D2-70ED24A9EE5D}"/>
              </a:ext>
            </a:extLst>
          </p:cNvPr>
          <p:cNvSpPr>
            <a:spLocks/>
          </p:cNvSpPr>
          <p:nvPr/>
        </p:nvSpPr>
        <p:spPr bwMode="auto">
          <a:xfrm>
            <a:off x="104183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853999-D269-43F3-BF07-E208045C9B5B}"/>
              </a:ext>
            </a:extLst>
          </p:cNvPr>
          <p:cNvSpPr>
            <a:spLocks/>
          </p:cNvSpPr>
          <p:nvPr/>
        </p:nvSpPr>
        <p:spPr bwMode="auto">
          <a:xfrm flipV="1">
            <a:off x="104183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AA01D8-8E0F-436C-8D1E-712A1C5A4EF9}"/>
              </a:ext>
            </a:extLst>
          </p:cNvPr>
          <p:cNvSpPr txBox="1"/>
          <p:nvPr/>
        </p:nvSpPr>
        <p:spPr>
          <a:xfrm>
            <a:off x="426781" y="2310017"/>
            <a:ext cx="1811714" cy="63248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1 Noi dung ngan" panose="00000600000000000000" pitchFamily="2" charset="-93"/>
                <a:ea typeface="Roboto" panose="02000000000000000000" pitchFamily="2" charset="0"/>
                <a:cs typeface="Space Grotesk" pitchFamily="2" charset="0"/>
              </a:rPr>
              <a:t>initialize</a:t>
            </a:r>
            <a:endParaRPr lang="en-US" sz="3000" b="1" dirty="0">
              <a:solidFill>
                <a:srgbClr val="299CAB"/>
              </a:solidFill>
              <a:latin typeface="#9Slide01 Noi dung ngan" panose="00000600000000000000" pitchFamily="2" charset="-93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49E8A-9724-44B5-B509-42FA6DE3F36C}"/>
              </a:ext>
            </a:extLst>
          </p:cNvPr>
          <p:cNvSpPr/>
          <p:nvPr/>
        </p:nvSpPr>
        <p:spPr>
          <a:xfrm>
            <a:off x="1508531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8E9FF9-BAE8-402C-B210-FD7C925F0FAA}"/>
              </a:ext>
            </a:extLst>
          </p:cNvPr>
          <p:cNvSpPr>
            <a:spLocks/>
          </p:cNvSpPr>
          <p:nvPr/>
        </p:nvSpPr>
        <p:spPr bwMode="auto">
          <a:xfrm>
            <a:off x="1508530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AA3E751-ED5B-4338-8CCD-DD154AC8BB18}"/>
              </a:ext>
            </a:extLst>
          </p:cNvPr>
          <p:cNvSpPr>
            <a:spLocks/>
          </p:cNvSpPr>
          <p:nvPr/>
        </p:nvSpPr>
        <p:spPr bwMode="auto">
          <a:xfrm flipV="1">
            <a:off x="1508530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12ACA8-FBA3-4204-9E37-9CF258E7077B}"/>
              </a:ext>
            </a:extLst>
          </p:cNvPr>
          <p:cNvSpPr txBox="1"/>
          <p:nvPr/>
        </p:nvSpPr>
        <p:spPr>
          <a:xfrm>
            <a:off x="7103690" y="2310017"/>
            <a:ext cx="2853666" cy="63248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1 Noi dung ngan" panose="00000600000000000000" pitchFamily="2" charset="-93"/>
                <a:ea typeface="Roboto" panose="02000000000000000000" pitchFamily="2" charset="0"/>
                <a:cs typeface="Space Grotesk" pitchFamily="2" charset="0"/>
              </a:rPr>
              <a:t>exit_message</a:t>
            </a:r>
            <a:endParaRPr lang="en-US" sz="3000" b="1" dirty="0">
              <a:solidFill>
                <a:srgbClr val="299CAB"/>
              </a:solidFill>
              <a:latin typeface="#9Slide01 Noi dung ngan" panose="00000600000000000000" pitchFamily="2" charset="-93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94411-ECF8-41FC-ABBA-45F43A0638F3}"/>
              </a:ext>
            </a:extLst>
          </p:cNvPr>
          <p:cNvSpPr txBox="1"/>
          <p:nvPr/>
        </p:nvSpPr>
        <p:spPr>
          <a:xfrm>
            <a:off x="1550281" y="2311684"/>
            <a:ext cx="2331728" cy="63081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1 Noi dung ngan" panose="00000600000000000000" pitchFamily="2" charset="-93"/>
                <a:ea typeface="Roboto" panose="02000000000000000000" pitchFamily="2" charset="0"/>
                <a:cs typeface="Space Grotesk" pitchFamily="2" charset="0"/>
              </a:rPr>
              <a:t>play_game</a:t>
            </a:r>
            <a:endParaRPr lang="en-US" sz="3000" b="1" dirty="0">
              <a:solidFill>
                <a:srgbClr val="299CAB"/>
              </a:solidFill>
              <a:latin typeface="#9Slide01 Noi dung ngan" panose="00000600000000000000" pitchFamily="2" charset="-93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839281-A687-4378-8ACE-29DAA1B2CEB3}"/>
              </a:ext>
            </a:extLst>
          </p:cNvPr>
          <p:cNvSpPr/>
          <p:nvPr/>
        </p:nvSpPr>
        <p:spPr>
          <a:xfrm>
            <a:off x="2731766" y="1951285"/>
            <a:ext cx="2415230" cy="38651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FB7EADC-3390-4C74-B121-E053EE202D17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3072316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>
                <a:latin typeface="#9Slide01 Tieu de ngan" panose="00000800000000000000" pitchFamily="2" charset="-93"/>
              </a:rPr>
              <a:t>Class Start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A87ADE9-F393-4CE1-AB0B-8054AF38A153}"/>
              </a:ext>
            </a:extLst>
          </p:cNvPr>
          <p:cNvSpPr>
            <a:spLocks/>
          </p:cNvSpPr>
          <p:nvPr/>
        </p:nvSpPr>
        <p:spPr bwMode="auto">
          <a:xfrm>
            <a:off x="2731765" y="1873486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BF0CDE0-8A5E-4BDF-8182-AA5B38BF0F29}"/>
              </a:ext>
            </a:extLst>
          </p:cNvPr>
          <p:cNvSpPr>
            <a:spLocks/>
          </p:cNvSpPr>
          <p:nvPr/>
        </p:nvSpPr>
        <p:spPr bwMode="auto">
          <a:xfrm flipV="1">
            <a:off x="2731765" y="5735368"/>
            <a:ext cx="2415231" cy="157432"/>
          </a:xfrm>
          <a:custGeom>
            <a:avLst/>
            <a:gdLst>
              <a:gd name="connsiteX0" fmla="*/ 0 w 2649268"/>
              <a:gd name="connsiteY0" fmla="*/ 0 h 167855"/>
              <a:gd name="connsiteX1" fmla="*/ 114431 w 2649268"/>
              <a:gd name="connsiteY1" fmla="*/ 54810 h 167855"/>
              <a:gd name="connsiteX2" fmla="*/ 166446 w 2649268"/>
              <a:gd name="connsiteY2" fmla="*/ 82215 h 167855"/>
              <a:gd name="connsiteX3" fmla="*/ 218460 w 2649268"/>
              <a:gd name="connsiteY3" fmla="*/ 54810 h 167855"/>
              <a:gd name="connsiteX4" fmla="*/ 329424 w 2649268"/>
              <a:gd name="connsiteY4" fmla="*/ 0 h 167855"/>
              <a:gd name="connsiteX5" fmla="*/ 443856 w 2649268"/>
              <a:gd name="connsiteY5" fmla="*/ 54810 h 167855"/>
              <a:gd name="connsiteX6" fmla="*/ 495871 w 2649268"/>
              <a:gd name="connsiteY6" fmla="*/ 82215 h 167855"/>
              <a:gd name="connsiteX7" fmla="*/ 547885 w 2649268"/>
              <a:gd name="connsiteY7" fmla="*/ 54810 h 167855"/>
              <a:gd name="connsiteX8" fmla="*/ 662317 w 2649268"/>
              <a:gd name="connsiteY8" fmla="*/ 0 h 167855"/>
              <a:gd name="connsiteX9" fmla="*/ 776749 w 2649268"/>
              <a:gd name="connsiteY9" fmla="*/ 54810 h 167855"/>
              <a:gd name="connsiteX10" fmla="*/ 828763 w 2649268"/>
              <a:gd name="connsiteY10" fmla="*/ 82215 h 167855"/>
              <a:gd name="connsiteX11" fmla="*/ 880777 w 2649268"/>
              <a:gd name="connsiteY11" fmla="*/ 54810 h 167855"/>
              <a:gd name="connsiteX12" fmla="*/ 991741 w 2649268"/>
              <a:gd name="connsiteY12" fmla="*/ 0 h 167855"/>
              <a:gd name="connsiteX13" fmla="*/ 1106173 w 2649268"/>
              <a:gd name="connsiteY13" fmla="*/ 54810 h 167855"/>
              <a:gd name="connsiteX14" fmla="*/ 1158188 w 2649268"/>
              <a:gd name="connsiteY14" fmla="*/ 82215 h 167855"/>
              <a:gd name="connsiteX15" fmla="*/ 1210202 w 2649268"/>
              <a:gd name="connsiteY15" fmla="*/ 54810 h 167855"/>
              <a:gd name="connsiteX16" fmla="*/ 1324634 w 2649268"/>
              <a:gd name="connsiteY16" fmla="*/ 0 h 167855"/>
              <a:gd name="connsiteX17" fmla="*/ 1439066 w 2649268"/>
              <a:gd name="connsiteY17" fmla="*/ 54810 h 167855"/>
              <a:gd name="connsiteX18" fmla="*/ 1491080 w 2649268"/>
              <a:gd name="connsiteY18" fmla="*/ 82215 h 167855"/>
              <a:gd name="connsiteX19" fmla="*/ 1543095 w 2649268"/>
              <a:gd name="connsiteY19" fmla="*/ 54810 h 167855"/>
              <a:gd name="connsiteX20" fmla="*/ 1654059 w 2649268"/>
              <a:gd name="connsiteY20" fmla="*/ 0 h 167855"/>
              <a:gd name="connsiteX21" fmla="*/ 1768491 w 2649268"/>
              <a:gd name="connsiteY21" fmla="*/ 54810 h 167855"/>
              <a:gd name="connsiteX22" fmla="*/ 1820505 w 2649268"/>
              <a:gd name="connsiteY22" fmla="*/ 82215 h 167855"/>
              <a:gd name="connsiteX23" fmla="*/ 1872519 w 2649268"/>
              <a:gd name="connsiteY23" fmla="*/ 54810 h 167855"/>
              <a:gd name="connsiteX24" fmla="*/ 1986951 w 2649268"/>
              <a:gd name="connsiteY24" fmla="*/ 0 h 167855"/>
              <a:gd name="connsiteX25" fmla="*/ 2101383 w 2649268"/>
              <a:gd name="connsiteY25" fmla="*/ 54810 h 167855"/>
              <a:gd name="connsiteX26" fmla="*/ 2153397 w 2649268"/>
              <a:gd name="connsiteY26" fmla="*/ 82215 h 167855"/>
              <a:gd name="connsiteX27" fmla="*/ 2205412 w 2649268"/>
              <a:gd name="connsiteY27" fmla="*/ 54810 h 167855"/>
              <a:gd name="connsiteX28" fmla="*/ 2316376 w 2649268"/>
              <a:gd name="connsiteY28" fmla="*/ 0 h 167855"/>
              <a:gd name="connsiteX29" fmla="*/ 2430807 w 2649268"/>
              <a:gd name="connsiteY29" fmla="*/ 54810 h 167855"/>
              <a:gd name="connsiteX30" fmla="*/ 2482822 w 2649268"/>
              <a:gd name="connsiteY30" fmla="*/ 82215 h 167855"/>
              <a:gd name="connsiteX31" fmla="*/ 2534836 w 2649268"/>
              <a:gd name="connsiteY31" fmla="*/ 54810 h 167855"/>
              <a:gd name="connsiteX32" fmla="*/ 2649268 w 2649268"/>
              <a:gd name="connsiteY32" fmla="*/ 0 h 167855"/>
              <a:gd name="connsiteX33" fmla="*/ 2649268 w 2649268"/>
              <a:gd name="connsiteY33" fmla="*/ 82215 h 167855"/>
              <a:gd name="connsiteX34" fmla="*/ 2597254 w 2649268"/>
              <a:gd name="connsiteY34" fmla="*/ 113045 h 167855"/>
              <a:gd name="connsiteX35" fmla="*/ 2482822 w 2649268"/>
              <a:gd name="connsiteY35" fmla="*/ 167855 h 167855"/>
              <a:gd name="connsiteX36" fmla="*/ 2371858 w 2649268"/>
              <a:gd name="connsiteY36" fmla="*/ 113045 h 167855"/>
              <a:gd name="connsiteX37" fmla="*/ 2316376 w 2649268"/>
              <a:gd name="connsiteY37" fmla="*/ 82215 h 167855"/>
              <a:gd name="connsiteX38" fmla="*/ 2264361 w 2649268"/>
              <a:gd name="connsiteY38" fmla="*/ 113045 h 167855"/>
              <a:gd name="connsiteX39" fmla="*/ 2153397 w 2649268"/>
              <a:gd name="connsiteY39" fmla="*/ 167855 h 167855"/>
              <a:gd name="connsiteX40" fmla="*/ 2038965 w 2649268"/>
              <a:gd name="connsiteY40" fmla="*/ 113045 h 167855"/>
              <a:gd name="connsiteX41" fmla="*/ 1986951 w 2649268"/>
              <a:gd name="connsiteY41" fmla="*/ 82215 h 167855"/>
              <a:gd name="connsiteX42" fmla="*/ 1934937 w 2649268"/>
              <a:gd name="connsiteY42" fmla="*/ 113045 h 167855"/>
              <a:gd name="connsiteX43" fmla="*/ 1820505 w 2649268"/>
              <a:gd name="connsiteY43" fmla="*/ 167855 h 167855"/>
              <a:gd name="connsiteX44" fmla="*/ 1709541 w 2649268"/>
              <a:gd name="connsiteY44" fmla="*/ 113045 h 167855"/>
              <a:gd name="connsiteX45" fmla="*/ 1654059 w 2649268"/>
              <a:gd name="connsiteY45" fmla="*/ 82215 h 167855"/>
              <a:gd name="connsiteX46" fmla="*/ 1602044 w 2649268"/>
              <a:gd name="connsiteY46" fmla="*/ 113045 h 167855"/>
              <a:gd name="connsiteX47" fmla="*/ 1491080 w 2649268"/>
              <a:gd name="connsiteY47" fmla="*/ 167855 h 167855"/>
              <a:gd name="connsiteX48" fmla="*/ 1376649 w 2649268"/>
              <a:gd name="connsiteY48" fmla="*/ 113045 h 167855"/>
              <a:gd name="connsiteX49" fmla="*/ 1324634 w 2649268"/>
              <a:gd name="connsiteY49" fmla="*/ 82215 h 167855"/>
              <a:gd name="connsiteX50" fmla="*/ 1272619 w 2649268"/>
              <a:gd name="connsiteY50" fmla="*/ 113045 h 167855"/>
              <a:gd name="connsiteX51" fmla="*/ 1158188 w 2649268"/>
              <a:gd name="connsiteY51" fmla="*/ 167855 h 167855"/>
              <a:gd name="connsiteX52" fmla="*/ 1047224 w 2649268"/>
              <a:gd name="connsiteY52" fmla="*/ 113045 h 167855"/>
              <a:gd name="connsiteX53" fmla="*/ 991741 w 2649268"/>
              <a:gd name="connsiteY53" fmla="*/ 82215 h 167855"/>
              <a:gd name="connsiteX54" fmla="*/ 939727 w 2649268"/>
              <a:gd name="connsiteY54" fmla="*/ 113045 h 167855"/>
              <a:gd name="connsiteX55" fmla="*/ 828763 w 2649268"/>
              <a:gd name="connsiteY55" fmla="*/ 167855 h 167855"/>
              <a:gd name="connsiteX56" fmla="*/ 714331 w 2649268"/>
              <a:gd name="connsiteY56" fmla="*/ 113045 h 167855"/>
              <a:gd name="connsiteX57" fmla="*/ 662317 w 2649268"/>
              <a:gd name="connsiteY57" fmla="*/ 82215 h 167855"/>
              <a:gd name="connsiteX58" fmla="*/ 610302 w 2649268"/>
              <a:gd name="connsiteY58" fmla="*/ 113045 h 167855"/>
              <a:gd name="connsiteX59" fmla="*/ 495871 w 2649268"/>
              <a:gd name="connsiteY59" fmla="*/ 167855 h 167855"/>
              <a:gd name="connsiteX60" fmla="*/ 384907 w 2649268"/>
              <a:gd name="connsiteY60" fmla="*/ 113045 h 167855"/>
              <a:gd name="connsiteX61" fmla="*/ 329424 w 2649268"/>
              <a:gd name="connsiteY61" fmla="*/ 82215 h 167855"/>
              <a:gd name="connsiteX62" fmla="*/ 277410 w 2649268"/>
              <a:gd name="connsiteY62" fmla="*/ 113045 h 167855"/>
              <a:gd name="connsiteX63" fmla="*/ 166446 w 2649268"/>
              <a:gd name="connsiteY63" fmla="*/ 167855 h 167855"/>
              <a:gd name="connsiteX64" fmla="*/ 52014 w 2649268"/>
              <a:gd name="connsiteY64" fmla="*/ 113045 h 167855"/>
              <a:gd name="connsiteX65" fmla="*/ 0 w 2649268"/>
              <a:gd name="connsiteY65" fmla="*/ 82215 h 167855"/>
              <a:gd name="connsiteX66" fmla="*/ 0 w 2649268"/>
              <a:gd name="connsiteY66" fmla="*/ 0 h 1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49268" h="167855">
                <a:moveTo>
                  <a:pt x="0" y="0"/>
                </a:moveTo>
                <a:cubicBezTo>
                  <a:pt x="58949" y="0"/>
                  <a:pt x="90158" y="30831"/>
                  <a:pt x="114431" y="54810"/>
                </a:cubicBezTo>
                <a:cubicBezTo>
                  <a:pt x="131770" y="75364"/>
                  <a:pt x="142173" y="82215"/>
                  <a:pt x="166446" y="82215"/>
                </a:cubicBezTo>
                <a:cubicBezTo>
                  <a:pt x="187252" y="82215"/>
                  <a:pt x="197655" y="75364"/>
                  <a:pt x="218460" y="54810"/>
                </a:cubicBezTo>
                <a:cubicBezTo>
                  <a:pt x="239266" y="30831"/>
                  <a:pt x="270475" y="0"/>
                  <a:pt x="329424" y="0"/>
                </a:cubicBezTo>
                <a:cubicBezTo>
                  <a:pt x="391842" y="0"/>
                  <a:pt x="419583" y="30831"/>
                  <a:pt x="443856" y="54810"/>
                </a:cubicBezTo>
                <a:cubicBezTo>
                  <a:pt x="464662" y="75364"/>
                  <a:pt x="475065" y="82215"/>
                  <a:pt x="495871" y="82215"/>
                </a:cubicBezTo>
                <a:cubicBezTo>
                  <a:pt x="520144" y="82215"/>
                  <a:pt x="530547" y="75364"/>
                  <a:pt x="547885" y="54810"/>
                </a:cubicBezTo>
                <a:cubicBezTo>
                  <a:pt x="572158" y="30831"/>
                  <a:pt x="603367" y="0"/>
                  <a:pt x="662317" y="0"/>
                </a:cubicBezTo>
                <a:cubicBezTo>
                  <a:pt x="721266" y="0"/>
                  <a:pt x="752475" y="30831"/>
                  <a:pt x="776749" y="54810"/>
                </a:cubicBezTo>
                <a:cubicBezTo>
                  <a:pt x="794087" y="75364"/>
                  <a:pt x="804490" y="82215"/>
                  <a:pt x="828763" y="82215"/>
                </a:cubicBezTo>
                <a:cubicBezTo>
                  <a:pt x="849569" y="82215"/>
                  <a:pt x="859972" y="75364"/>
                  <a:pt x="880777" y="54810"/>
                </a:cubicBezTo>
                <a:cubicBezTo>
                  <a:pt x="901583" y="30831"/>
                  <a:pt x="932792" y="0"/>
                  <a:pt x="991741" y="0"/>
                </a:cubicBezTo>
                <a:cubicBezTo>
                  <a:pt x="1054159" y="0"/>
                  <a:pt x="1085367" y="30831"/>
                  <a:pt x="1106173" y="54810"/>
                </a:cubicBezTo>
                <a:cubicBezTo>
                  <a:pt x="1126979" y="75364"/>
                  <a:pt x="1137382" y="82215"/>
                  <a:pt x="1158188" y="82215"/>
                </a:cubicBezTo>
                <a:cubicBezTo>
                  <a:pt x="1182461" y="82215"/>
                  <a:pt x="1192864" y="75364"/>
                  <a:pt x="1210202" y="54810"/>
                </a:cubicBezTo>
                <a:cubicBezTo>
                  <a:pt x="1234475" y="30831"/>
                  <a:pt x="1265684" y="0"/>
                  <a:pt x="1324634" y="0"/>
                </a:cubicBezTo>
                <a:cubicBezTo>
                  <a:pt x="1383584" y="0"/>
                  <a:pt x="1414793" y="30831"/>
                  <a:pt x="1439066" y="54810"/>
                </a:cubicBezTo>
                <a:cubicBezTo>
                  <a:pt x="1456404" y="75364"/>
                  <a:pt x="1466807" y="82215"/>
                  <a:pt x="1491080" y="82215"/>
                </a:cubicBezTo>
                <a:cubicBezTo>
                  <a:pt x="1511886" y="82215"/>
                  <a:pt x="1522289" y="75364"/>
                  <a:pt x="1543095" y="54810"/>
                </a:cubicBezTo>
                <a:cubicBezTo>
                  <a:pt x="1563901" y="30831"/>
                  <a:pt x="1595109" y="0"/>
                  <a:pt x="1654059" y="0"/>
                </a:cubicBezTo>
                <a:cubicBezTo>
                  <a:pt x="1716476" y="0"/>
                  <a:pt x="1744217" y="30831"/>
                  <a:pt x="1768491" y="54810"/>
                </a:cubicBezTo>
                <a:cubicBezTo>
                  <a:pt x="1789296" y="75364"/>
                  <a:pt x="1799699" y="82215"/>
                  <a:pt x="1820505" y="82215"/>
                </a:cubicBezTo>
                <a:cubicBezTo>
                  <a:pt x="1844778" y="82215"/>
                  <a:pt x="1855181" y="75364"/>
                  <a:pt x="1872519" y="54810"/>
                </a:cubicBezTo>
                <a:cubicBezTo>
                  <a:pt x="1896793" y="30831"/>
                  <a:pt x="1928001" y="0"/>
                  <a:pt x="1986951" y="0"/>
                </a:cubicBezTo>
                <a:cubicBezTo>
                  <a:pt x="2045901" y="0"/>
                  <a:pt x="2077109" y="30831"/>
                  <a:pt x="2101383" y="54810"/>
                </a:cubicBezTo>
                <a:cubicBezTo>
                  <a:pt x="2118721" y="75364"/>
                  <a:pt x="2129124" y="82215"/>
                  <a:pt x="2153397" y="82215"/>
                </a:cubicBezTo>
                <a:cubicBezTo>
                  <a:pt x="2174203" y="82215"/>
                  <a:pt x="2184606" y="75364"/>
                  <a:pt x="2205412" y="54810"/>
                </a:cubicBezTo>
                <a:cubicBezTo>
                  <a:pt x="2226217" y="30831"/>
                  <a:pt x="2257426" y="0"/>
                  <a:pt x="2316376" y="0"/>
                </a:cubicBezTo>
                <a:cubicBezTo>
                  <a:pt x="2378793" y="0"/>
                  <a:pt x="2410002" y="30831"/>
                  <a:pt x="2430807" y="54810"/>
                </a:cubicBezTo>
                <a:cubicBezTo>
                  <a:pt x="2451613" y="75364"/>
                  <a:pt x="2462016" y="82215"/>
                  <a:pt x="2482822" y="82215"/>
                </a:cubicBezTo>
                <a:cubicBezTo>
                  <a:pt x="2507095" y="82215"/>
                  <a:pt x="2517498" y="75364"/>
                  <a:pt x="2534836" y="54810"/>
                </a:cubicBezTo>
                <a:cubicBezTo>
                  <a:pt x="2559110" y="30831"/>
                  <a:pt x="2590318" y="0"/>
                  <a:pt x="2649268" y="0"/>
                </a:cubicBezTo>
                <a:cubicBezTo>
                  <a:pt x="2649268" y="0"/>
                  <a:pt x="2649268" y="0"/>
                  <a:pt x="2649268" y="82215"/>
                </a:cubicBezTo>
                <a:cubicBezTo>
                  <a:pt x="2624995" y="82215"/>
                  <a:pt x="2618059" y="92492"/>
                  <a:pt x="2597254" y="113045"/>
                </a:cubicBezTo>
                <a:cubicBezTo>
                  <a:pt x="2572980" y="137025"/>
                  <a:pt x="2541771" y="167855"/>
                  <a:pt x="2482822" y="167855"/>
                </a:cubicBezTo>
                <a:cubicBezTo>
                  <a:pt x="2423872" y="167855"/>
                  <a:pt x="2392663" y="137025"/>
                  <a:pt x="2371858" y="113045"/>
                </a:cubicBezTo>
                <a:cubicBezTo>
                  <a:pt x="2351052" y="92492"/>
                  <a:pt x="2340649" y="82215"/>
                  <a:pt x="2316376" y="82215"/>
                </a:cubicBezTo>
                <a:cubicBezTo>
                  <a:pt x="2295570" y="82215"/>
                  <a:pt x="2285167" y="92492"/>
                  <a:pt x="2264361" y="113045"/>
                </a:cubicBezTo>
                <a:cubicBezTo>
                  <a:pt x="2243555" y="137025"/>
                  <a:pt x="2212347" y="167855"/>
                  <a:pt x="2153397" y="167855"/>
                </a:cubicBezTo>
                <a:cubicBezTo>
                  <a:pt x="2094447" y="167855"/>
                  <a:pt x="2063239" y="137025"/>
                  <a:pt x="2038965" y="113045"/>
                </a:cubicBezTo>
                <a:cubicBezTo>
                  <a:pt x="2018160" y="92492"/>
                  <a:pt x="2007757" y="82215"/>
                  <a:pt x="1986951" y="82215"/>
                </a:cubicBezTo>
                <a:cubicBezTo>
                  <a:pt x="1962678" y="82215"/>
                  <a:pt x="1955742" y="92492"/>
                  <a:pt x="1934937" y="113045"/>
                </a:cubicBezTo>
                <a:cubicBezTo>
                  <a:pt x="1910663" y="137025"/>
                  <a:pt x="1879455" y="167855"/>
                  <a:pt x="1820505" y="167855"/>
                </a:cubicBezTo>
                <a:cubicBezTo>
                  <a:pt x="1761555" y="167855"/>
                  <a:pt x="1730347" y="137025"/>
                  <a:pt x="1709541" y="113045"/>
                </a:cubicBezTo>
                <a:cubicBezTo>
                  <a:pt x="1688735" y="92492"/>
                  <a:pt x="1678332" y="82215"/>
                  <a:pt x="1654059" y="82215"/>
                </a:cubicBezTo>
                <a:cubicBezTo>
                  <a:pt x="1633253" y="82215"/>
                  <a:pt x="1622850" y="92492"/>
                  <a:pt x="1602044" y="113045"/>
                </a:cubicBezTo>
                <a:cubicBezTo>
                  <a:pt x="1581239" y="137025"/>
                  <a:pt x="1550030" y="167855"/>
                  <a:pt x="1491080" y="167855"/>
                </a:cubicBezTo>
                <a:cubicBezTo>
                  <a:pt x="1432131" y="167855"/>
                  <a:pt x="1400922" y="137025"/>
                  <a:pt x="1376649" y="113045"/>
                </a:cubicBezTo>
                <a:cubicBezTo>
                  <a:pt x="1355843" y="92492"/>
                  <a:pt x="1345440" y="82215"/>
                  <a:pt x="1324634" y="82215"/>
                </a:cubicBezTo>
                <a:cubicBezTo>
                  <a:pt x="1300360" y="82215"/>
                  <a:pt x="1293425" y="92492"/>
                  <a:pt x="1272619" y="113045"/>
                </a:cubicBezTo>
                <a:cubicBezTo>
                  <a:pt x="1248346" y="137025"/>
                  <a:pt x="1217137" y="167855"/>
                  <a:pt x="1158188" y="167855"/>
                </a:cubicBezTo>
                <a:cubicBezTo>
                  <a:pt x="1099238" y="167855"/>
                  <a:pt x="1068029" y="137025"/>
                  <a:pt x="1047224" y="113045"/>
                </a:cubicBezTo>
                <a:cubicBezTo>
                  <a:pt x="1026418" y="92492"/>
                  <a:pt x="1016015" y="82215"/>
                  <a:pt x="991741" y="82215"/>
                </a:cubicBezTo>
                <a:cubicBezTo>
                  <a:pt x="970936" y="82215"/>
                  <a:pt x="960533" y="92492"/>
                  <a:pt x="939727" y="113045"/>
                </a:cubicBezTo>
                <a:cubicBezTo>
                  <a:pt x="918921" y="137025"/>
                  <a:pt x="887713" y="167855"/>
                  <a:pt x="828763" y="167855"/>
                </a:cubicBezTo>
                <a:cubicBezTo>
                  <a:pt x="769813" y="167855"/>
                  <a:pt x="738605" y="137025"/>
                  <a:pt x="714331" y="113045"/>
                </a:cubicBezTo>
                <a:cubicBezTo>
                  <a:pt x="693525" y="92492"/>
                  <a:pt x="683123" y="82215"/>
                  <a:pt x="662317" y="82215"/>
                </a:cubicBezTo>
                <a:cubicBezTo>
                  <a:pt x="638043" y="82215"/>
                  <a:pt x="631108" y="92492"/>
                  <a:pt x="610302" y="113045"/>
                </a:cubicBezTo>
                <a:cubicBezTo>
                  <a:pt x="586029" y="137025"/>
                  <a:pt x="554820" y="167855"/>
                  <a:pt x="495871" y="167855"/>
                </a:cubicBezTo>
                <a:cubicBezTo>
                  <a:pt x="436921" y="167855"/>
                  <a:pt x="405712" y="137025"/>
                  <a:pt x="384907" y="113045"/>
                </a:cubicBezTo>
                <a:cubicBezTo>
                  <a:pt x="364101" y="92492"/>
                  <a:pt x="353698" y="82215"/>
                  <a:pt x="329424" y="82215"/>
                </a:cubicBezTo>
                <a:cubicBezTo>
                  <a:pt x="308619" y="82215"/>
                  <a:pt x="298216" y="92492"/>
                  <a:pt x="277410" y="113045"/>
                </a:cubicBezTo>
                <a:cubicBezTo>
                  <a:pt x="256604" y="137025"/>
                  <a:pt x="225396" y="167855"/>
                  <a:pt x="166446" y="167855"/>
                </a:cubicBezTo>
                <a:cubicBezTo>
                  <a:pt x="107496" y="167855"/>
                  <a:pt x="76288" y="137025"/>
                  <a:pt x="52014" y="113045"/>
                </a:cubicBezTo>
                <a:cubicBezTo>
                  <a:pt x="31208" y="92492"/>
                  <a:pt x="20806" y="82215"/>
                  <a:pt x="0" y="82215"/>
                </a:cubicBezTo>
                <a:cubicBezTo>
                  <a:pt x="0" y="82215"/>
                  <a:pt x="0" y="822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1F2F21-31BA-4F2E-9155-377691BD3CA5}"/>
              </a:ext>
            </a:extLst>
          </p:cNvPr>
          <p:cNvSpPr txBox="1"/>
          <p:nvPr/>
        </p:nvSpPr>
        <p:spPr>
          <a:xfrm>
            <a:off x="2870033" y="2303862"/>
            <a:ext cx="2138697" cy="63863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000" b="1">
                <a:solidFill>
                  <a:srgbClr val="299CAB"/>
                </a:solidFill>
                <a:latin typeface="#9Slide02 Tieu de dai" panose="02000000000000000000" pitchFamily="2" charset="0"/>
                <a:ea typeface="#9Slide02 Tieu de dai" panose="02000000000000000000" pitchFamily="2" charset="0"/>
                <a:cs typeface="Space Grotesk" pitchFamily="2" charset="0"/>
              </a:rPr>
              <a:t>play_again</a:t>
            </a:r>
            <a:endParaRPr lang="en-US" sz="3000" b="1" dirty="0">
              <a:solidFill>
                <a:srgbClr val="299CAB"/>
              </a:solidFill>
              <a:latin typeface="#9Slide02 Tieu de dai" panose="02000000000000000000" pitchFamily="2" charset="0"/>
              <a:ea typeface="#9Slide02 Tieu de dai" panose="02000000000000000000" pitchFamily="2" charset="0"/>
              <a:cs typeface="Space Grotesk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B486C3-781B-40FF-B6BF-F00C4C13C400}"/>
              </a:ext>
            </a:extLst>
          </p:cNvPr>
          <p:cNvSpPr txBox="1"/>
          <p:nvPr/>
        </p:nvSpPr>
        <p:spPr>
          <a:xfrm>
            <a:off x="6095401" y="3346460"/>
            <a:ext cx="4870244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0">
                <a:effectLst/>
                <a:latin typeface="Consolas" panose="020B0609020204030204" pitchFamily="49" charset="0"/>
              </a:rPr>
              <a:t>    def exit_message</a:t>
            </a:r>
          </a:p>
          <a:p>
            <a:r>
              <a:rPr lang="en-US" sz="1800" b="0">
                <a:effectLst/>
                <a:latin typeface="Consolas" panose="020B0609020204030204" pitchFamily="49" charset="0"/>
              </a:rPr>
              <a:t>      print %Q(</a:t>
            </a:r>
          </a:p>
          <a:p>
            <a:r>
              <a:rPr lang="en-US" sz="1800" b="0">
                <a:effectLst/>
                <a:latin typeface="Consolas" panose="020B0609020204030204" pitchFamily="49" charset="0"/>
              </a:rPr>
              <a:t>          Thanks for playing Hangman!</a:t>
            </a:r>
          </a:p>
          <a:p>
            <a:r>
              <a:rPr lang="en-US" sz="1800" b="0"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n-US" sz="1800" b="0">
                <a:effectLst/>
                <a:latin typeface="Consolas" panose="020B0609020204030204" pitchFamily="49" charset="0"/>
              </a:rPr>
              <a:t>      end</a:t>
            </a:r>
          </a:p>
        </p:txBody>
      </p:sp>
    </p:spTree>
    <p:extLst>
      <p:ext uri="{BB962C8B-B14F-4D97-AF65-F5344CB8AC3E}">
        <p14:creationId xmlns:p14="http://schemas.microsoft.com/office/powerpoint/2010/main" val="632206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FED58F-FBA3-4225-B791-61EFAF3A3BF1}"/>
              </a:ext>
            </a:extLst>
          </p:cNvPr>
          <p:cNvSpPr txBox="1"/>
          <p:nvPr/>
        </p:nvSpPr>
        <p:spPr>
          <a:xfrm>
            <a:off x="1104900" y="1282843"/>
            <a:ext cx="9982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10000"/>
                  </a:srgbClr>
                </a:solidFill>
                <a:effectLst/>
                <a:uLnTx/>
                <a:uFillTx/>
                <a:latin typeface="Poppins SemiBold"/>
                <a:ea typeface="+mn-ea"/>
                <a:cs typeface="+mn-cs"/>
              </a:rPr>
              <a:t>DEMO</a:t>
            </a:r>
            <a:endParaRPr kumimoji="0" lang="en-ID" sz="16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10000"/>
                </a:srgbClr>
              </a:solidFill>
              <a:effectLst/>
              <a:uLnTx/>
              <a:uFillTx/>
              <a:latin typeface="Poppins SemiBold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363A0-66E0-41B1-814C-815925D5F8CC}"/>
              </a:ext>
            </a:extLst>
          </p:cNvPr>
          <p:cNvSpPr txBox="1"/>
          <p:nvPr/>
        </p:nvSpPr>
        <p:spPr>
          <a:xfrm flipV="1">
            <a:off x="1104900" y="2928279"/>
            <a:ext cx="9982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10000"/>
                  </a:srgbClr>
                </a:solidFill>
                <a:effectLst/>
                <a:uLnTx/>
                <a:uFillTx/>
                <a:latin typeface="Poppins SemiBold"/>
                <a:ea typeface="+mn-ea"/>
                <a:cs typeface="+mn-cs"/>
              </a:rPr>
              <a:t>DEMO</a:t>
            </a:r>
            <a:endParaRPr kumimoji="0" lang="en-ID" sz="16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10000"/>
                </a:srgbClr>
              </a:solidFill>
              <a:effectLst/>
              <a:uLnTx/>
              <a:uFillTx/>
              <a:latin typeface="Poppins Semi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1DBB7-7729-409F-B2EE-7A46C2F88C76}"/>
              </a:ext>
            </a:extLst>
          </p:cNvPr>
          <p:cNvSpPr txBox="1"/>
          <p:nvPr/>
        </p:nvSpPr>
        <p:spPr>
          <a:xfrm>
            <a:off x="1104900" y="2321005"/>
            <a:ext cx="9982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SemiBold" panose="00000700000000000000" pitchFamily="2" charset="0"/>
                <a:cs typeface="Poppins SemiBold" panose="00000700000000000000" pitchFamily="2" charset="0"/>
              </a:rPr>
              <a:t>DEMO</a:t>
            </a:r>
            <a:endParaRPr kumimoji="0" lang="en-ID" sz="13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A48C7F-2C8B-47A8-90A6-CF3439753EA0}"/>
              </a:ext>
            </a:extLst>
          </p:cNvPr>
          <p:cNvCxnSpPr>
            <a:cxnSpLocks/>
          </p:cNvCxnSpPr>
          <p:nvPr/>
        </p:nvCxnSpPr>
        <p:spPr>
          <a:xfrm flipH="1">
            <a:off x="2895600" y="4500539"/>
            <a:ext cx="3352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aphic 70" hidden="1">
            <a:extLst>
              <a:ext uri="{FF2B5EF4-FFF2-40B4-BE49-F238E27FC236}">
                <a16:creationId xmlns:a16="http://schemas.microsoft.com/office/drawing/2014/main" id="{20A73CE0-1AB3-408F-ACEF-48DBF620E5B9}"/>
              </a:ext>
            </a:extLst>
          </p:cNvPr>
          <p:cNvGrpSpPr/>
          <p:nvPr/>
        </p:nvGrpSpPr>
        <p:grpSpPr>
          <a:xfrm rot="20634029">
            <a:off x="5723299" y="-1864712"/>
            <a:ext cx="8759820" cy="10587425"/>
            <a:chOff x="4939567" y="-1171087"/>
            <a:chExt cx="8436520" cy="10196673"/>
          </a:xfrm>
          <a:noFill/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23367C1-B3A2-4A10-95B0-49762690E8C2}"/>
                </a:ext>
              </a:extLst>
            </p:cNvPr>
            <p:cNvSpPr/>
            <p:nvPr/>
          </p:nvSpPr>
          <p:spPr>
            <a:xfrm>
              <a:off x="4939567" y="-38123"/>
              <a:ext cx="5859991" cy="9063564"/>
            </a:xfrm>
            <a:custGeom>
              <a:avLst/>
              <a:gdLst>
                <a:gd name="connsiteX0" fmla="*/ 3379699 w 5859991"/>
                <a:gd name="connsiteY0" fmla="*/ 0 h 9063564"/>
                <a:gd name="connsiteX1" fmla="*/ 0 w 5859991"/>
                <a:gd name="connsiteY1" fmla="*/ 9063564 h 906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59991" h="9063564">
                  <a:moveTo>
                    <a:pt x="3379699" y="0"/>
                  </a:moveTo>
                  <a:cubicBezTo>
                    <a:pt x="7168991" y="921842"/>
                    <a:pt x="7043074" y="6625483"/>
                    <a:pt x="0" y="9063564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8CD858F-6734-4598-8867-B761B52D585A}"/>
                </a:ext>
              </a:extLst>
            </p:cNvPr>
            <p:cNvSpPr/>
            <p:nvPr/>
          </p:nvSpPr>
          <p:spPr>
            <a:xfrm>
              <a:off x="4939567" y="-92067"/>
              <a:ext cx="5941512" cy="9117508"/>
            </a:xfrm>
            <a:custGeom>
              <a:avLst/>
              <a:gdLst>
                <a:gd name="connsiteX0" fmla="*/ 3597800 w 5941512"/>
                <a:gd name="connsiteY0" fmla="*/ 0 h 9117508"/>
                <a:gd name="connsiteX1" fmla="*/ 0 w 5941512"/>
                <a:gd name="connsiteY1" fmla="*/ 9117508 h 911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41512" h="9117508">
                  <a:moveTo>
                    <a:pt x="3597800" y="0"/>
                  </a:moveTo>
                  <a:cubicBezTo>
                    <a:pt x="7297671" y="1096468"/>
                    <a:pt x="6983314" y="6761286"/>
                    <a:pt x="0" y="9117508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60CDC7D-B883-4CF6-BC12-8F8FD16E23DE}"/>
                </a:ext>
              </a:extLst>
            </p:cNvPr>
            <p:cNvSpPr/>
            <p:nvPr/>
          </p:nvSpPr>
          <p:spPr>
            <a:xfrm>
              <a:off x="4939567" y="-146011"/>
              <a:ext cx="6026723" cy="9171451"/>
            </a:xfrm>
            <a:custGeom>
              <a:avLst/>
              <a:gdLst>
                <a:gd name="connsiteX0" fmla="*/ 3815901 w 6026723"/>
                <a:gd name="connsiteY0" fmla="*/ 0 h 9171451"/>
                <a:gd name="connsiteX1" fmla="*/ 0 w 6026723"/>
                <a:gd name="connsiteY1" fmla="*/ 9171452 h 917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26723" h="9171451">
                  <a:moveTo>
                    <a:pt x="3815901" y="0"/>
                  </a:moveTo>
                  <a:cubicBezTo>
                    <a:pt x="7426351" y="1271240"/>
                    <a:pt x="6923409" y="6897236"/>
                    <a:pt x="0" y="9171452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7EDB00C-BD4F-453F-A86B-686E0A99CDC6}"/>
                </a:ext>
              </a:extLst>
            </p:cNvPr>
            <p:cNvSpPr/>
            <p:nvPr/>
          </p:nvSpPr>
          <p:spPr>
            <a:xfrm>
              <a:off x="4939567" y="-199954"/>
              <a:ext cx="6115780" cy="9225395"/>
            </a:xfrm>
            <a:custGeom>
              <a:avLst/>
              <a:gdLst>
                <a:gd name="connsiteX0" fmla="*/ 4034003 w 6115780"/>
                <a:gd name="connsiteY0" fmla="*/ 0 h 9225395"/>
                <a:gd name="connsiteX1" fmla="*/ 0 w 6115780"/>
                <a:gd name="connsiteY1" fmla="*/ 9225396 h 9225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5780" h="9225395">
                  <a:moveTo>
                    <a:pt x="4034003" y="0"/>
                  </a:moveTo>
                  <a:cubicBezTo>
                    <a:pt x="7555031" y="1446012"/>
                    <a:pt x="6863504" y="7033186"/>
                    <a:pt x="0" y="9225396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5B9F606-0556-43E6-8835-3EDDE5F4AD0E}"/>
                </a:ext>
              </a:extLst>
            </p:cNvPr>
            <p:cNvSpPr/>
            <p:nvPr/>
          </p:nvSpPr>
          <p:spPr>
            <a:xfrm>
              <a:off x="4939567" y="-253898"/>
              <a:ext cx="6208924" cy="9279339"/>
            </a:xfrm>
            <a:custGeom>
              <a:avLst/>
              <a:gdLst>
                <a:gd name="connsiteX0" fmla="*/ 4252249 w 6208924"/>
                <a:gd name="connsiteY0" fmla="*/ 0 h 9279339"/>
                <a:gd name="connsiteX1" fmla="*/ 0 w 6208924"/>
                <a:gd name="connsiteY1" fmla="*/ 9279339 h 927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08924" h="9279339">
                  <a:moveTo>
                    <a:pt x="4252249" y="0"/>
                  </a:moveTo>
                  <a:cubicBezTo>
                    <a:pt x="7683856" y="1620784"/>
                    <a:pt x="6803744" y="7169136"/>
                    <a:pt x="0" y="9279339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B754F23-6286-401E-B1E3-7FFC73A2D5FD}"/>
                </a:ext>
              </a:extLst>
            </p:cNvPr>
            <p:cNvSpPr/>
            <p:nvPr/>
          </p:nvSpPr>
          <p:spPr>
            <a:xfrm>
              <a:off x="4939567" y="-307842"/>
              <a:ext cx="6306011" cy="9333282"/>
            </a:xfrm>
            <a:custGeom>
              <a:avLst/>
              <a:gdLst>
                <a:gd name="connsiteX0" fmla="*/ 4470351 w 6306011"/>
                <a:gd name="connsiteY0" fmla="*/ 0 h 9333282"/>
                <a:gd name="connsiteX1" fmla="*/ 0 w 6306011"/>
                <a:gd name="connsiteY1" fmla="*/ 9333283 h 933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06011" h="9333282">
                  <a:moveTo>
                    <a:pt x="4470351" y="0"/>
                  </a:moveTo>
                  <a:cubicBezTo>
                    <a:pt x="7812535" y="1795410"/>
                    <a:pt x="6743985" y="7304941"/>
                    <a:pt x="0" y="9333283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CC70D76-0212-4BE6-9EC4-5AA42B2A21DE}"/>
                </a:ext>
              </a:extLst>
            </p:cNvPr>
            <p:cNvSpPr/>
            <p:nvPr/>
          </p:nvSpPr>
          <p:spPr>
            <a:xfrm>
              <a:off x="4939567" y="-361786"/>
              <a:ext cx="6407253" cy="9387226"/>
            </a:xfrm>
            <a:custGeom>
              <a:avLst/>
              <a:gdLst>
                <a:gd name="connsiteX0" fmla="*/ 4688452 w 6407253"/>
                <a:gd name="connsiteY0" fmla="*/ 0 h 9387226"/>
                <a:gd name="connsiteX1" fmla="*/ 0 w 6407253"/>
                <a:gd name="connsiteY1" fmla="*/ 9387227 h 938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7253" h="9387226">
                  <a:moveTo>
                    <a:pt x="4688452" y="0"/>
                  </a:moveTo>
                  <a:cubicBezTo>
                    <a:pt x="7941361" y="1970182"/>
                    <a:pt x="6684079" y="7440890"/>
                    <a:pt x="0" y="9387227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5BFBB2B-4F31-4E3D-99E4-EA9B5823BDE3}"/>
                </a:ext>
              </a:extLst>
            </p:cNvPr>
            <p:cNvSpPr/>
            <p:nvPr/>
          </p:nvSpPr>
          <p:spPr>
            <a:xfrm>
              <a:off x="4939567" y="-415729"/>
              <a:ext cx="6512633" cy="9441170"/>
            </a:xfrm>
            <a:custGeom>
              <a:avLst/>
              <a:gdLst>
                <a:gd name="connsiteX0" fmla="*/ 4906553 w 6512633"/>
                <a:gd name="connsiteY0" fmla="*/ 0 h 9441170"/>
                <a:gd name="connsiteX1" fmla="*/ 0 w 6512633"/>
                <a:gd name="connsiteY1" fmla="*/ 9441170 h 944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12633" h="9441170">
                  <a:moveTo>
                    <a:pt x="4906553" y="0"/>
                  </a:moveTo>
                  <a:cubicBezTo>
                    <a:pt x="8070041" y="2144954"/>
                    <a:pt x="6624174" y="7576840"/>
                    <a:pt x="0" y="9441170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1A6FF01-E4C1-49B2-A4CC-3E6CDEB9AC4F}"/>
                </a:ext>
              </a:extLst>
            </p:cNvPr>
            <p:cNvSpPr/>
            <p:nvPr/>
          </p:nvSpPr>
          <p:spPr>
            <a:xfrm>
              <a:off x="4939567" y="-469673"/>
              <a:ext cx="6622351" cy="9495114"/>
            </a:xfrm>
            <a:custGeom>
              <a:avLst/>
              <a:gdLst>
                <a:gd name="connsiteX0" fmla="*/ 5124800 w 6622351"/>
                <a:gd name="connsiteY0" fmla="*/ 0 h 9495114"/>
                <a:gd name="connsiteX1" fmla="*/ 0 w 6622351"/>
                <a:gd name="connsiteY1" fmla="*/ 9495114 h 949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22351" h="9495114">
                  <a:moveTo>
                    <a:pt x="5124800" y="0"/>
                  </a:moveTo>
                  <a:cubicBezTo>
                    <a:pt x="8198721" y="2319726"/>
                    <a:pt x="6564415" y="7712645"/>
                    <a:pt x="0" y="9495114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3C0C7AB-7031-43CE-A56E-61489FE1CACC}"/>
                </a:ext>
              </a:extLst>
            </p:cNvPr>
            <p:cNvSpPr/>
            <p:nvPr/>
          </p:nvSpPr>
          <p:spPr>
            <a:xfrm>
              <a:off x="4939567" y="-523617"/>
              <a:ext cx="6736301" cy="9549057"/>
            </a:xfrm>
            <a:custGeom>
              <a:avLst/>
              <a:gdLst>
                <a:gd name="connsiteX0" fmla="*/ 5342901 w 6736301"/>
                <a:gd name="connsiteY0" fmla="*/ 0 h 9549057"/>
                <a:gd name="connsiteX1" fmla="*/ 0 w 6736301"/>
                <a:gd name="connsiteY1" fmla="*/ 9549058 h 954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36301" h="9549057">
                  <a:moveTo>
                    <a:pt x="5342901" y="0"/>
                  </a:moveTo>
                  <a:cubicBezTo>
                    <a:pt x="8327400" y="2494498"/>
                    <a:pt x="6504509" y="7848595"/>
                    <a:pt x="0" y="9549058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91E40F0-4A6C-469A-ADA0-5B36510BFCFB}"/>
                </a:ext>
              </a:extLst>
            </p:cNvPr>
            <p:cNvSpPr/>
            <p:nvPr/>
          </p:nvSpPr>
          <p:spPr>
            <a:xfrm>
              <a:off x="4939567" y="-577561"/>
              <a:ext cx="6854655" cy="9603001"/>
            </a:xfrm>
            <a:custGeom>
              <a:avLst/>
              <a:gdLst>
                <a:gd name="connsiteX0" fmla="*/ 5561003 w 6854655"/>
                <a:gd name="connsiteY0" fmla="*/ 0 h 9603001"/>
                <a:gd name="connsiteX1" fmla="*/ 0 w 6854655"/>
                <a:gd name="connsiteY1" fmla="*/ 9603002 h 960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4655" h="9603001">
                  <a:moveTo>
                    <a:pt x="5561003" y="0"/>
                  </a:moveTo>
                  <a:cubicBezTo>
                    <a:pt x="8456225" y="2669270"/>
                    <a:pt x="6444604" y="7984545"/>
                    <a:pt x="0" y="9603002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73A5B2-968A-4A34-903D-6C375CBFCD09}"/>
                </a:ext>
              </a:extLst>
            </p:cNvPr>
            <p:cNvSpPr/>
            <p:nvPr/>
          </p:nvSpPr>
          <p:spPr>
            <a:xfrm>
              <a:off x="4939567" y="-631504"/>
              <a:ext cx="6977325" cy="9656945"/>
            </a:xfrm>
            <a:custGeom>
              <a:avLst/>
              <a:gdLst>
                <a:gd name="connsiteX0" fmla="*/ 5779104 w 6977325"/>
                <a:gd name="connsiteY0" fmla="*/ 0 h 9656945"/>
                <a:gd name="connsiteX1" fmla="*/ 0 w 6977325"/>
                <a:gd name="connsiteY1" fmla="*/ 9656945 h 965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77325" h="9656945">
                  <a:moveTo>
                    <a:pt x="5779104" y="0"/>
                  </a:moveTo>
                  <a:cubicBezTo>
                    <a:pt x="8584905" y="2844041"/>
                    <a:pt x="6384844" y="8120494"/>
                    <a:pt x="0" y="9656945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FA1C363-B696-44EC-A9D3-34D6454B3D67}"/>
                </a:ext>
              </a:extLst>
            </p:cNvPr>
            <p:cNvSpPr/>
            <p:nvPr/>
          </p:nvSpPr>
          <p:spPr>
            <a:xfrm>
              <a:off x="4939567" y="-685448"/>
              <a:ext cx="7104323" cy="9710889"/>
            </a:xfrm>
            <a:custGeom>
              <a:avLst/>
              <a:gdLst>
                <a:gd name="connsiteX0" fmla="*/ 5997205 w 7104323"/>
                <a:gd name="connsiteY0" fmla="*/ 0 h 9710889"/>
                <a:gd name="connsiteX1" fmla="*/ 0 w 7104323"/>
                <a:gd name="connsiteY1" fmla="*/ 9710889 h 971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04323" h="9710889">
                  <a:moveTo>
                    <a:pt x="5997205" y="0"/>
                  </a:moveTo>
                  <a:cubicBezTo>
                    <a:pt x="8713585" y="3018668"/>
                    <a:pt x="6324939" y="8256298"/>
                    <a:pt x="0" y="9710889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BF61B5E-FD4F-410F-8957-1C795EE3C5BC}"/>
                </a:ext>
              </a:extLst>
            </p:cNvPr>
            <p:cNvSpPr/>
            <p:nvPr/>
          </p:nvSpPr>
          <p:spPr>
            <a:xfrm>
              <a:off x="4939567" y="-739392"/>
              <a:ext cx="7235803" cy="9764832"/>
            </a:xfrm>
            <a:custGeom>
              <a:avLst/>
              <a:gdLst>
                <a:gd name="connsiteX0" fmla="*/ 6215452 w 7235803"/>
                <a:gd name="connsiteY0" fmla="*/ 0 h 9764832"/>
                <a:gd name="connsiteX1" fmla="*/ 0 w 7235803"/>
                <a:gd name="connsiteY1" fmla="*/ 9764833 h 976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35803" h="9764832">
                  <a:moveTo>
                    <a:pt x="6215452" y="0"/>
                  </a:moveTo>
                  <a:cubicBezTo>
                    <a:pt x="8842410" y="3193440"/>
                    <a:pt x="6265179" y="8392248"/>
                    <a:pt x="0" y="9764833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12ECE9F-8464-41A9-B270-C9A91AD68F66}"/>
                </a:ext>
              </a:extLst>
            </p:cNvPr>
            <p:cNvSpPr/>
            <p:nvPr/>
          </p:nvSpPr>
          <p:spPr>
            <a:xfrm>
              <a:off x="4939712" y="-793335"/>
              <a:ext cx="7371308" cy="9818921"/>
            </a:xfrm>
            <a:custGeom>
              <a:avLst/>
              <a:gdLst>
                <a:gd name="connsiteX0" fmla="*/ 6433408 w 7371308"/>
                <a:gd name="connsiteY0" fmla="*/ 0 h 9818921"/>
                <a:gd name="connsiteX1" fmla="*/ 0 w 7371308"/>
                <a:gd name="connsiteY1" fmla="*/ 9818921 h 981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71308" h="9818921">
                  <a:moveTo>
                    <a:pt x="6433408" y="0"/>
                  </a:moveTo>
                  <a:cubicBezTo>
                    <a:pt x="8970945" y="3368212"/>
                    <a:pt x="6205129" y="8528198"/>
                    <a:pt x="0" y="9818921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42108B1-53AC-4806-8D64-A39C81E6EA8C}"/>
                </a:ext>
              </a:extLst>
            </p:cNvPr>
            <p:cNvSpPr/>
            <p:nvPr/>
          </p:nvSpPr>
          <p:spPr>
            <a:xfrm>
              <a:off x="4939567" y="-847279"/>
              <a:ext cx="7511382" cy="9872720"/>
            </a:xfrm>
            <a:custGeom>
              <a:avLst/>
              <a:gdLst>
                <a:gd name="connsiteX0" fmla="*/ 6651655 w 7511382"/>
                <a:gd name="connsiteY0" fmla="*/ 0 h 9872720"/>
                <a:gd name="connsiteX1" fmla="*/ 0 w 7511382"/>
                <a:gd name="connsiteY1" fmla="*/ 9872720 h 987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382" h="9872720">
                  <a:moveTo>
                    <a:pt x="6651655" y="0"/>
                  </a:moveTo>
                  <a:cubicBezTo>
                    <a:pt x="9099770" y="3542984"/>
                    <a:pt x="6145515" y="8664003"/>
                    <a:pt x="0" y="9872720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B836FE9-9F5F-413A-A149-3600CCE4DFD8}"/>
                </a:ext>
              </a:extLst>
            </p:cNvPr>
            <p:cNvSpPr/>
            <p:nvPr/>
          </p:nvSpPr>
          <p:spPr>
            <a:xfrm>
              <a:off x="4939567" y="-901368"/>
              <a:ext cx="7655557" cy="9926809"/>
            </a:xfrm>
            <a:custGeom>
              <a:avLst/>
              <a:gdLst>
                <a:gd name="connsiteX0" fmla="*/ 6869756 w 7655557"/>
                <a:gd name="connsiteY0" fmla="*/ 0 h 9926809"/>
                <a:gd name="connsiteX1" fmla="*/ 0 w 7655557"/>
                <a:gd name="connsiteY1" fmla="*/ 9926809 h 992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55557" h="9926809">
                  <a:moveTo>
                    <a:pt x="6869756" y="0"/>
                  </a:moveTo>
                  <a:cubicBezTo>
                    <a:pt x="9228595" y="3717755"/>
                    <a:pt x="6085609" y="8800097"/>
                    <a:pt x="0" y="9926809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381B899-C537-4ABB-8A01-B1A24AC44EBD}"/>
                </a:ext>
              </a:extLst>
            </p:cNvPr>
            <p:cNvSpPr/>
            <p:nvPr/>
          </p:nvSpPr>
          <p:spPr>
            <a:xfrm>
              <a:off x="4939567" y="-955312"/>
              <a:ext cx="7803807" cy="9980753"/>
            </a:xfrm>
            <a:custGeom>
              <a:avLst/>
              <a:gdLst>
                <a:gd name="connsiteX0" fmla="*/ 7087858 w 7803807"/>
                <a:gd name="connsiteY0" fmla="*/ 0 h 9980753"/>
                <a:gd name="connsiteX1" fmla="*/ 0 w 7803807"/>
                <a:gd name="connsiteY1" fmla="*/ 9980753 h 998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03807" h="9980753">
                  <a:moveTo>
                    <a:pt x="7087858" y="0"/>
                  </a:moveTo>
                  <a:cubicBezTo>
                    <a:pt x="9357275" y="3892527"/>
                    <a:pt x="6025704" y="8936047"/>
                    <a:pt x="0" y="9980753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18CA0D-2DE9-4FF4-A501-963740A580AA}"/>
                </a:ext>
              </a:extLst>
            </p:cNvPr>
            <p:cNvSpPr/>
            <p:nvPr/>
          </p:nvSpPr>
          <p:spPr>
            <a:xfrm>
              <a:off x="4939567" y="-1009256"/>
              <a:ext cx="7956196" cy="10034696"/>
            </a:xfrm>
            <a:custGeom>
              <a:avLst/>
              <a:gdLst>
                <a:gd name="connsiteX0" fmla="*/ 7306105 w 7956196"/>
                <a:gd name="connsiteY0" fmla="*/ 0 h 10034696"/>
                <a:gd name="connsiteX1" fmla="*/ 0 w 7956196"/>
                <a:gd name="connsiteY1" fmla="*/ 10034697 h 1003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6196" h="10034696">
                  <a:moveTo>
                    <a:pt x="7306105" y="0"/>
                  </a:moveTo>
                  <a:cubicBezTo>
                    <a:pt x="9485954" y="4067299"/>
                    <a:pt x="5965944" y="9071997"/>
                    <a:pt x="0" y="10034697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2DF203D-DFAD-4ED1-B727-83B0F573147F}"/>
                </a:ext>
              </a:extLst>
            </p:cNvPr>
            <p:cNvSpPr/>
            <p:nvPr/>
          </p:nvSpPr>
          <p:spPr>
            <a:xfrm>
              <a:off x="4939567" y="-1063199"/>
              <a:ext cx="8112460" cy="10088640"/>
            </a:xfrm>
            <a:custGeom>
              <a:avLst/>
              <a:gdLst>
                <a:gd name="connsiteX0" fmla="*/ 7524206 w 8112460"/>
                <a:gd name="connsiteY0" fmla="*/ 0 h 10088640"/>
                <a:gd name="connsiteX1" fmla="*/ 0 w 8112460"/>
                <a:gd name="connsiteY1" fmla="*/ 10088641 h 1008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12460" h="10088640">
                  <a:moveTo>
                    <a:pt x="7524206" y="0"/>
                  </a:moveTo>
                  <a:cubicBezTo>
                    <a:pt x="9614634" y="4242071"/>
                    <a:pt x="5906039" y="9207802"/>
                    <a:pt x="0" y="10088641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1D129BB-483D-4D79-A8B1-C66CA608F043}"/>
                </a:ext>
              </a:extLst>
            </p:cNvPr>
            <p:cNvSpPr/>
            <p:nvPr/>
          </p:nvSpPr>
          <p:spPr>
            <a:xfrm>
              <a:off x="4939567" y="-1117143"/>
              <a:ext cx="8272648" cy="10142584"/>
            </a:xfrm>
            <a:custGeom>
              <a:avLst/>
              <a:gdLst>
                <a:gd name="connsiteX0" fmla="*/ 7742307 w 8272648"/>
                <a:gd name="connsiteY0" fmla="*/ 0 h 10142584"/>
                <a:gd name="connsiteX1" fmla="*/ 0 w 8272648"/>
                <a:gd name="connsiteY1" fmla="*/ 10142584 h 1014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2648" h="10142584">
                  <a:moveTo>
                    <a:pt x="7742307" y="0"/>
                  </a:moveTo>
                  <a:cubicBezTo>
                    <a:pt x="9743460" y="4416843"/>
                    <a:pt x="5846279" y="9343752"/>
                    <a:pt x="0" y="10142584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9A23AD4-EE1A-400E-88C6-EEEF352AE98B}"/>
                </a:ext>
              </a:extLst>
            </p:cNvPr>
            <p:cNvSpPr/>
            <p:nvPr/>
          </p:nvSpPr>
          <p:spPr>
            <a:xfrm>
              <a:off x="4939567" y="-1171087"/>
              <a:ext cx="8436520" cy="10196528"/>
            </a:xfrm>
            <a:custGeom>
              <a:avLst/>
              <a:gdLst>
                <a:gd name="connsiteX0" fmla="*/ 7960409 w 8436520"/>
                <a:gd name="connsiteY0" fmla="*/ 0 h 10196528"/>
                <a:gd name="connsiteX1" fmla="*/ 0 w 8436520"/>
                <a:gd name="connsiteY1" fmla="*/ 10196528 h 1019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36520" h="10196528">
                  <a:moveTo>
                    <a:pt x="7960409" y="0"/>
                  </a:moveTo>
                  <a:cubicBezTo>
                    <a:pt x="9872139" y="4591469"/>
                    <a:pt x="5786374" y="9479701"/>
                    <a:pt x="0" y="10196528"/>
                  </a:cubicBezTo>
                </a:path>
              </a:pathLst>
            </a:custGeom>
            <a:noFill/>
            <a:ln w="14525" cap="flat">
              <a:gradFill>
                <a:gsLst>
                  <a:gs pos="9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>
                      <a:alpha val="50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13397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5BA521-45D4-443E-AB0B-F8DAFB37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5" name="Video_2022-04-27_172953">
            <a:hlinkClick r:id="" action="ppaction://media"/>
            <a:extLst>
              <a:ext uri="{FF2B5EF4-FFF2-40B4-BE49-F238E27FC236}">
                <a16:creationId xmlns:a16="http://schemas.microsoft.com/office/drawing/2014/main" id="{B3DCB48F-69CC-4EC4-A581-1181D5DECB6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" y="1322773"/>
            <a:ext cx="12192000" cy="48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64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8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u="sng"/>
              <a:t>https://github.com/phuongThanhKMA/Ruby-Hangman-AT16</a:t>
            </a:r>
            <a:endParaRPr lang="en-US" sz="2400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1077B0-1D26-452B-A044-E090AFFD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1165"/>
            <a:ext cx="4681410" cy="674031"/>
          </a:xfrm>
        </p:spPr>
        <p:txBody>
          <a:bodyPr wrap="none">
            <a:spAutoFit/>
          </a:bodyPr>
          <a:lstStyle/>
          <a:p>
            <a:r>
              <a:rPr lang="en-US" sz="4200"/>
              <a:t>Demo Gameplay</a:t>
            </a:r>
          </a:p>
        </p:txBody>
      </p:sp>
    </p:spTree>
    <p:extLst>
      <p:ext uri="{BB962C8B-B14F-4D97-AF65-F5344CB8AC3E}">
        <p14:creationId xmlns:p14="http://schemas.microsoft.com/office/powerpoint/2010/main" val="225000870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7216ECE-7308-42A5-BAAC-4EB4A0703B57}"/>
              </a:ext>
            </a:extLst>
          </p:cNvPr>
          <p:cNvSpPr txBox="1">
            <a:spLocks/>
          </p:cNvSpPr>
          <p:nvPr/>
        </p:nvSpPr>
        <p:spPr>
          <a:xfrm>
            <a:off x="6530340" y="3232596"/>
            <a:ext cx="4477508" cy="92333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#9Slide01 Noi dung ngan" panose="00000600000000000000" pitchFamily="2" charset="-93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60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953" y="2075404"/>
            <a:ext cx="10090095" cy="4088520"/>
          </a:xfrm>
        </p:spPr>
        <p:txBody>
          <a:bodyPr>
            <a:noAutofit/>
          </a:bodyPr>
          <a:lstStyle/>
          <a:p>
            <a:pPr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1. Các thành phần của game</a:t>
            </a:r>
          </a:p>
          <a:p>
            <a:pPr marL="160020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Class RandomWord</a:t>
            </a:r>
          </a:p>
          <a:p>
            <a:pPr marL="160020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Class Word</a:t>
            </a:r>
          </a:p>
          <a:p>
            <a:pPr marL="160020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Class Display</a:t>
            </a:r>
          </a:p>
          <a:p>
            <a:pPr marL="160020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Class Game</a:t>
            </a:r>
          </a:p>
          <a:p>
            <a:pPr marL="160020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Class Start</a:t>
            </a:r>
          </a:p>
          <a:p>
            <a:pPr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000">
                <a:solidFill>
                  <a:schemeClr val="bg1"/>
                </a:solidFill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4000">
                <a:solidFill>
                  <a:schemeClr val="bg1"/>
                </a:solidFill>
                <a:effectLst/>
                <a:latin typeface="#9Slide01 Tieu de ngan" panose="00000800000000000000" pitchFamily="2" charset="-93"/>
                <a:ea typeface="Calibri" panose="020F0502020204030204" pitchFamily="34" charset="0"/>
                <a:cs typeface="Times New Roman" panose="02020603050405020304" pitchFamily="18" charset="0"/>
              </a:rPr>
              <a:t>. Demo gameplay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01799B-7EB0-4012-9570-0BD4B103B2CF}"/>
              </a:ext>
            </a:extLst>
          </p:cNvPr>
          <p:cNvSpPr txBox="1"/>
          <p:nvPr/>
        </p:nvSpPr>
        <p:spPr>
          <a:xfrm>
            <a:off x="3836407" y="469799"/>
            <a:ext cx="451918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rgbClr val="47C3D3"/>
                </a:solidFill>
                <a:effectLst/>
                <a:uLnTx/>
                <a:uFillTx/>
                <a:latin typeface="#9Slide01 Tieu de ngan" panose="00000800000000000000" pitchFamily="2" charset="-93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441" y="2656050"/>
            <a:ext cx="8081118" cy="923330"/>
          </a:xfrm>
        </p:spPr>
        <p:txBody>
          <a:bodyPr/>
          <a:lstStyle/>
          <a:p>
            <a:pPr algn="ctr"/>
            <a:r>
              <a:rPr lang="en-US" sz="6000">
                <a:latin typeface="#9Slide01 Tieu de ngan" panose="00000800000000000000" pitchFamily="2" charset="-93"/>
              </a:rPr>
              <a:t>1. Các thành phần của game</a:t>
            </a:r>
            <a:endParaRPr lang="en-US" sz="6000" dirty="0">
              <a:latin typeface="#9Slide01 Tieu de ngan" panose="00000800000000000000" pitchFamily="2" charset="-93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>
            <a:extLst>
              <a:ext uri="{FF2B5EF4-FFF2-40B4-BE49-F238E27FC236}">
                <a16:creationId xmlns:a16="http://schemas.microsoft.com/office/drawing/2014/main" id="{008AA3E5-C82D-437D-B601-B90628F40D87}"/>
              </a:ext>
            </a:extLst>
          </p:cNvPr>
          <p:cNvSpPr/>
          <p:nvPr/>
        </p:nvSpPr>
        <p:spPr>
          <a:xfrm>
            <a:off x="9223286" y="2124727"/>
            <a:ext cx="2122902" cy="1097232"/>
          </a:xfrm>
          <a:prstGeom prst="ellipse">
            <a:avLst/>
          </a:prstGeom>
          <a:solidFill>
            <a:srgbClr val="EBB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04CB7C4-3178-4762-AA9E-83B2B50EFB16}"/>
              </a:ext>
            </a:extLst>
          </p:cNvPr>
          <p:cNvSpPr/>
          <p:nvPr/>
        </p:nvSpPr>
        <p:spPr>
          <a:xfrm>
            <a:off x="8424618" y="5438643"/>
            <a:ext cx="2122902" cy="1087151"/>
          </a:xfrm>
          <a:prstGeom prst="ellipse">
            <a:avLst/>
          </a:prstGeom>
          <a:solidFill>
            <a:srgbClr val="EC7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FFF7B39-B09F-4D77-B0BA-7D96839B1067}"/>
              </a:ext>
            </a:extLst>
          </p:cNvPr>
          <p:cNvSpPr/>
          <p:nvPr/>
        </p:nvSpPr>
        <p:spPr>
          <a:xfrm>
            <a:off x="1950993" y="5536462"/>
            <a:ext cx="2122902" cy="1097232"/>
          </a:xfrm>
          <a:prstGeom prst="ellipse">
            <a:avLst/>
          </a:prstGeom>
          <a:solidFill>
            <a:srgbClr val="EC2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CAD71D3-3BB2-47D9-88E2-0CEB69F500B9}"/>
              </a:ext>
            </a:extLst>
          </p:cNvPr>
          <p:cNvSpPr/>
          <p:nvPr/>
        </p:nvSpPr>
        <p:spPr>
          <a:xfrm>
            <a:off x="7675007" y="171892"/>
            <a:ext cx="3555650" cy="1087151"/>
          </a:xfrm>
          <a:prstGeom prst="ellipse">
            <a:avLst/>
          </a:prstGeom>
          <a:solidFill>
            <a:srgbClr val="A1C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9DA2175-A3BB-4A72-8821-B9C8588C1C41}"/>
              </a:ext>
            </a:extLst>
          </p:cNvPr>
          <p:cNvSpPr/>
          <p:nvPr/>
        </p:nvSpPr>
        <p:spPr>
          <a:xfrm>
            <a:off x="1014687" y="2848319"/>
            <a:ext cx="2122902" cy="1097232"/>
          </a:xfrm>
          <a:prstGeom prst="ellipse">
            <a:avLst/>
          </a:prstGeom>
          <a:solidFill>
            <a:srgbClr val="EBB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9D7A0A-1A5F-401A-82F3-4B2B02190413}"/>
              </a:ext>
            </a:extLst>
          </p:cNvPr>
          <p:cNvSpPr/>
          <p:nvPr/>
        </p:nvSpPr>
        <p:spPr>
          <a:xfrm>
            <a:off x="2583139" y="833451"/>
            <a:ext cx="3555651" cy="941748"/>
          </a:xfrm>
          <a:prstGeom prst="ellipse">
            <a:avLst/>
          </a:prstGeom>
          <a:solidFill>
            <a:srgbClr val="3AC2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A2CC2B-A321-433B-9629-AE540010DF37}"/>
              </a:ext>
            </a:extLst>
          </p:cNvPr>
          <p:cNvSpPr txBox="1"/>
          <p:nvPr/>
        </p:nvSpPr>
        <p:spPr>
          <a:xfrm>
            <a:off x="1181966" y="3104548"/>
            <a:ext cx="1788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Display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0C95BB-9ECC-4489-BA0B-A939584CD8EA}"/>
              </a:ext>
            </a:extLst>
          </p:cNvPr>
          <p:cNvSpPr txBox="1"/>
          <p:nvPr/>
        </p:nvSpPr>
        <p:spPr>
          <a:xfrm>
            <a:off x="2697688" y="1013169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Random_word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4987D4-B374-48AD-8430-7BC7A76EE870}"/>
              </a:ext>
            </a:extLst>
          </p:cNvPr>
          <p:cNvSpPr txBox="1"/>
          <p:nvPr/>
        </p:nvSpPr>
        <p:spPr>
          <a:xfrm>
            <a:off x="7917797" y="423080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dictionary.txt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19FBB9-4675-4056-A181-02DC9D397BB3}"/>
              </a:ext>
            </a:extLst>
          </p:cNvPr>
          <p:cNvSpPr txBox="1"/>
          <p:nvPr/>
        </p:nvSpPr>
        <p:spPr>
          <a:xfrm>
            <a:off x="2316580" y="5792691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Word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C146E4-0D13-450E-AC7A-A5354A7AEFF6}"/>
              </a:ext>
            </a:extLst>
          </p:cNvPr>
          <p:cNvSpPr txBox="1"/>
          <p:nvPr/>
        </p:nvSpPr>
        <p:spPr>
          <a:xfrm>
            <a:off x="9669024" y="2380956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Start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914280B-9FAE-40C8-A5E8-0255AB60F65A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6138790" y="715468"/>
            <a:ext cx="1536217" cy="58885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ED33815-56BC-413E-BCFA-628D461AB88F}"/>
              </a:ext>
            </a:extLst>
          </p:cNvPr>
          <p:cNvGrpSpPr/>
          <p:nvPr/>
        </p:nvGrpSpPr>
        <p:grpSpPr>
          <a:xfrm>
            <a:off x="6174627" y="2763287"/>
            <a:ext cx="603590" cy="1140436"/>
            <a:chOff x="6223930" y="2911020"/>
            <a:chExt cx="603590" cy="1140436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2B70677-C29F-454C-A92E-B3EC960DDC26}"/>
                </a:ext>
              </a:extLst>
            </p:cNvPr>
            <p:cNvSpPr/>
            <p:nvPr/>
          </p:nvSpPr>
          <p:spPr>
            <a:xfrm>
              <a:off x="6281991" y="2911020"/>
              <a:ext cx="496226" cy="496223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9375D28-28A4-4CB6-897F-539A359A43B7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03" y="3407244"/>
              <a:ext cx="0" cy="4105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D99931E-8B0E-41EE-BE60-D33C0030F4BB}"/>
                </a:ext>
              </a:extLst>
            </p:cNvPr>
            <p:cNvCxnSpPr>
              <a:cxnSpLocks/>
            </p:cNvCxnSpPr>
            <p:nvPr/>
          </p:nvCxnSpPr>
          <p:spPr>
            <a:xfrm>
              <a:off x="6223930" y="3589910"/>
              <a:ext cx="30617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51D993C-4A04-46F7-B011-C4E247937A3D}"/>
                </a:ext>
              </a:extLst>
            </p:cNvPr>
            <p:cNvCxnSpPr>
              <a:cxnSpLocks/>
            </p:cNvCxnSpPr>
            <p:nvPr/>
          </p:nvCxnSpPr>
          <p:spPr>
            <a:xfrm>
              <a:off x="6521347" y="3589910"/>
              <a:ext cx="30617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32C49EB-1D66-4626-AE44-7EFE528F17C5}"/>
                </a:ext>
              </a:extLst>
            </p:cNvPr>
            <p:cNvCxnSpPr/>
            <p:nvPr/>
          </p:nvCxnSpPr>
          <p:spPr>
            <a:xfrm flipH="1">
              <a:off x="6290747" y="3812100"/>
              <a:ext cx="239356" cy="2393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CF7C695-D89C-469A-8FD1-63973D1020F0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03" y="3812100"/>
              <a:ext cx="239356" cy="2393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E4265A8-59EC-4F03-B159-50AD71C775D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3137589" y="3396935"/>
            <a:ext cx="2514231" cy="320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96D610-A83D-4314-A8D3-8380D3EA6331}"/>
              </a:ext>
            </a:extLst>
          </p:cNvPr>
          <p:cNvCxnSpPr>
            <a:cxnSpLocks/>
          </p:cNvCxnSpPr>
          <p:nvPr/>
        </p:nvCxnSpPr>
        <p:spPr>
          <a:xfrm flipV="1">
            <a:off x="3775670" y="3974654"/>
            <a:ext cx="2034028" cy="17151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9D6DC2B-87C2-4DF2-BF11-55193B7AFE62}"/>
              </a:ext>
            </a:extLst>
          </p:cNvPr>
          <p:cNvCxnSpPr>
            <a:cxnSpLocks/>
            <a:stCxn id="81" idx="1"/>
          </p:cNvCxnSpPr>
          <p:nvPr/>
        </p:nvCxnSpPr>
        <p:spPr>
          <a:xfrm flipH="1" flipV="1">
            <a:off x="7005038" y="3945551"/>
            <a:ext cx="1730472" cy="16523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B1EF8D-13A7-4F8F-BA5D-C0B144A0168A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4360965" y="1775199"/>
            <a:ext cx="1448733" cy="9665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8C87B77-D5E6-4EDE-A802-E763A4B697E7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7223955" y="2673343"/>
            <a:ext cx="1999331" cy="4176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2AF9377-6CF0-4D68-9322-723205CE51BE}"/>
              </a:ext>
            </a:extLst>
          </p:cNvPr>
          <p:cNvSpPr txBox="1"/>
          <p:nvPr/>
        </p:nvSpPr>
        <p:spPr>
          <a:xfrm>
            <a:off x="5293014" y="4188736"/>
            <a:ext cx="2308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Hangman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91F33F-DA07-4630-961A-D3BF339F596B}"/>
              </a:ext>
            </a:extLst>
          </p:cNvPr>
          <p:cNvSpPr txBox="1"/>
          <p:nvPr/>
        </p:nvSpPr>
        <p:spPr>
          <a:xfrm>
            <a:off x="8763756" y="5689831"/>
            <a:ext cx="1444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2464482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0C2776-8BA6-42B1-87F1-39F86BB81EE8}"/>
              </a:ext>
            </a:extLst>
          </p:cNvPr>
          <p:cNvSpPr txBox="1"/>
          <p:nvPr/>
        </p:nvSpPr>
        <p:spPr>
          <a:xfrm>
            <a:off x="1555344" y="1541357"/>
            <a:ext cx="610936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RandomWord</a:t>
            </a:r>
          </a:p>
          <a:p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initialize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filename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dictionary.txt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word_list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readlines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(filename)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@index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word_list.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shuffle!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filename.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close</a:t>
            </a:r>
            <a:b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pick_random_word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@words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@index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strip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end</a:t>
            </a:r>
          </a:p>
          <a:p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E35442-CC0E-41A1-883E-F95A8908A1EA}"/>
              </a:ext>
            </a:extLst>
          </p:cNvPr>
          <p:cNvSpPr txBox="1">
            <a:spLocks/>
          </p:cNvSpPr>
          <p:nvPr/>
        </p:nvSpPr>
        <p:spPr>
          <a:xfrm>
            <a:off x="444500" y="431165"/>
            <a:ext cx="5491247" cy="6740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#9Slide01 Noi dung ngan" panose="00000600000000000000" pitchFamily="2" charset="-93"/>
                <a:ea typeface="+mj-ea"/>
                <a:cs typeface="+mj-cs"/>
              </a:defRPr>
            </a:lvl1pPr>
          </a:lstStyle>
          <a:p>
            <a:r>
              <a:rPr lang="en-US" sz="4200"/>
              <a:t>Class RandomWord</a:t>
            </a:r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823" y="1403009"/>
            <a:ext cx="12131526" cy="4385816"/>
          </a:xfrm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Word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require_relative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require_relative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random_word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attr_reader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:incorrect_guesses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:correct_guesses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:lives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:display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RandomWord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pick_random_word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i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lives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i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word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@incorrect_guesses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@correct_guesses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@lives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lives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@display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display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C53566-18D0-4DAE-A91E-AD40FFE5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1165"/>
            <a:ext cx="3183885" cy="674031"/>
          </a:xfrm>
        </p:spPr>
        <p:txBody>
          <a:bodyPr wrap="none">
            <a:spAutoFit/>
          </a:bodyPr>
          <a:lstStyle/>
          <a:p>
            <a:r>
              <a:rPr lang="en-US" sz="4200"/>
              <a:t>Class Word</a:t>
            </a:r>
          </a:p>
        </p:txBody>
      </p:sp>
      <p:pic>
        <p:nvPicPr>
          <p:cNvPr id="5" name="Picture 2" descr="Không có mô tả.">
            <a:extLst>
              <a:ext uri="{FF2B5EF4-FFF2-40B4-BE49-F238E27FC236}">
                <a16:creationId xmlns:a16="http://schemas.microsoft.com/office/drawing/2014/main" id="{F5B4DD86-87FE-46DC-AC7E-F6AC50A5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1" y="3726429"/>
            <a:ext cx="4926594" cy="277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325" y="1727200"/>
            <a:ext cx="12131675" cy="4386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Word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require_relative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display.rb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require_relative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random_word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attr_reader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:incorrect_guesses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:correct_guesses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:lives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:display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RandomWord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pick_random_word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i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lives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i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i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word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@incorrect_guesses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@correct_guesses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2000" b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@word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@lives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lives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i="1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@display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display</a:t>
            </a:r>
          </a:p>
          <a:p>
            <a:r>
              <a:rPr lang="en-US" sz="20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2000" b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C53566-18D0-4DAE-A91E-AD40FFE569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31800"/>
            <a:ext cx="3184525" cy="673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/>
              <a:t>Class Word</a:t>
            </a:r>
          </a:p>
        </p:txBody>
      </p:sp>
      <p:pic>
        <p:nvPicPr>
          <p:cNvPr id="5" name="Picture 2" descr="Không có mô tả.">
            <a:extLst>
              <a:ext uri="{FF2B5EF4-FFF2-40B4-BE49-F238E27FC236}">
                <a16:creationId xmlns:a16="http://schemas.microsoft.com/office/drawing/2014/main" id="{F5B4DD86-87FE-46DC-AC7E-F6AC50A5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45" y="93142"/>
            <a:ext cx="11860830" cy="667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55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3543EE9-3B45-4799-B22E-29B0BAFE1044}"/>
              </a:ext>
            </a:extLst>
          </p:cNvPr>
          <p:cNvSpPr/>
          <p:nvPr/>
        </p:nvSpPr>
        <p:spPr>
          <a:xfrm>
            <a:off x="4366819" y="5483856"/>
            <a:ext cx="4352544" cy="1087151"/>
          </a:xfrm>
          <a:prstGeom prst="ellipse">
            <a:avLst/>
          </a:prstGeom>
          <a:solidFill>
            <a:srgbClr val="EC7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1A7461-B18F-4505-B986-8B39AE04C836}"/>
              </a:ext>
            </a:extLst>
          </p:cNvPr>
          <p:cNvSpPr/>
          <p:nvPr/>
        </p:nvSpPr>
        <p:spPr>
          <a:xfrm>
            <a:off x="3355763" y="2637303"/>
            <a:ext cx="4211306" cy="1097232"/>
          </a:xfrm>
          <a:prstGeom prst="ellipse">
            <a:avLst/>
          </a:prstGeom>
          <a:solidFill>
            <a:srgbClr val="EBB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EB5020-5BD2-40BA-8595-288CC81EDF2A}"/>
              </a:ext>
            </a:extLst>
          </p:cNvPr>
          <p:cNvSpPr/>
          <p:nvPr/>
        </p:nvSpPr>
        <p:spPr>
          <a:xfrm>
            <a:off x="3273451" y="269499"/>
            <a:ext cx="4937808" cy="941748"/>
          </a:xfrm>
          <a:prstGeom prst="ellipse">
            <a:avLst/>
          </a:prstGeom>
          <a:solidFill>
            <a:srgbClr val="3AC2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AA8B4-1A22-48B9-A4E9-7A76DAE17D45}"/>
              </a:ext>
            </a:extLst>
          </p:cNvPr>
          <p:cNvSpPr txBox="1"/>
          <p:nvPr/>
        </p:nvSpPr>
        <p:spPr>
          <a:xfrm>
            <a:off x="3523042" y="2893532"/>
            <a:ext cx="3804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Methods_display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9E95FF-C2E3-4492-8D5E-8682B60D7D9A}"/>
              </a:ext>
            </a:extLst>
          </p:cNvPr>
          <p:cNvSpPr txBox="1"/>
          <p:nvPr/>
        </p:nvSpPr>
        <p:spPr>
          <a:xfrm>
            <a:off x="3388000" y="449217"/>
            <a:ext cx="4564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Methods_add_guess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6D7EED-22CA-4680-AEF1-FF14EBA753A9}"/>
              </a:ext>
            </a:extLst>
          </p:cNvPr>
          <p:cNvGrpSpPr/>
          <p:nvPr/>
        </p:nvGrpSpPr>
        <p:grpSpPr>
          <a:xfrm>
            <a:off x="10817982" y="3048494"/>
            <a:ext cx="603590" cy="1140436"/>
            <a:chOff x="6223930" y="2911020"/>
            <a:chExt cx="603590" cy="114043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54ECA7-0F91-43CB-ABDD-D4991A9B0DF5}"/>
                </a:ext>
              </a:extLst>
            </p:cNvPr>
            <p:cNvSpPr/>
            <p:nvPr/>
          </p:nvSpPr>
          <p:spPr>
            <a:xfrm>
              <a:off x="6281991" y="2911020"/>
              <a:ext cx="496226" cy="496223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34222E0-9CF3-46A4-884F-55C1323C9615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03" y="3407244"/>
              <a:ext cx="0" cy="4105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F3B66B-C7B0-4298-89CF-BA3928C9561E}"/>
                </a:ext>
              </a:extLst>
            </p:cNvPr>
            <p:cNvCxnSpPr>
              <a:cxnSpLocks/>
            </p:cNvCxnSpPr>
            <p:nvPr/>
          </p:nvCxnSpPr>
          <p:spPr>
            <a:xfrm>
              <a:off x="6223930" y="3589910"/>
              <a:ext cx="30617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302E20-D68E-4D04-9408-C34B66150751}"/>
                </a:ext>
              </a:extLst>
            </p:cNvPr>
            <p:cNvCxnSpPr>
              <a:cxnSpLocks/>
            </p:cNvCxnSpPr>
            <p:nvPr/>
          </p:nvCxnSpPr>
          <p:spPr>
            <a:xfrm>
              <a:off x="6521347" y="3589910"/>
              <a:ext cx="30617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F39256C-D9C2-4895-AA9D-31272EA10D4E}"/>
                </a:ext>
              </a:extLst>
            </p:cNvPr>
            <p:cNvCxnSpPr/>
            <p:nvPr/>
          </p:nvCxnSpPr>
          <p:spPr>
            <a:xfrm flipH="1">
              <a:off x="6290747" y="3812100"/>
              <a:ext cx="239356" cy="2393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22402CF-88AC-43E9-A084-CC59CBCBD8AD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03" y="3812100"/>
              <a:ext cx="239356" cy="2393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F55A3A-345B-40CC-8FC9-63AC9E8B714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7567069" y="3185919"/>
            <a:ext cx="2501141" cy="26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3D26BC-8E7C-440F-9E97-036E5744FEA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543091" y="4025821"/>
            <a:ext cx="3446554" cy="14580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C8C42E-C3F3-4472-A1F0-FC486AD24FB4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5742355" y="1211247"/>
            <a:ext cx="4520531" cy="18060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7422BC-5394-4141-80D1-A5862C4B327D}"/>
              </a:ext>
            </a:extLst>
          </p:cNvPr>
          <p:cNvSpPr txBox="1"/>
          <p:nvPr/>
        </p:nvSpPr>
        <p:spPr>
          <a:xfrm>
            <a:off x="10428291" y="4281760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Word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723F70-E5AD-48B5-9E6A-AC7B538E1FDB}"/>
              </a:ext>
            </a:extLst>
          </p:cNvPr>
          <p:cNvSpPr txBox="1"/>
          <p:nvPr/>
        </p:nvSpPr>
        <p:spPr>
          <a:xfrm>
            <a:off x="4499102" y="5735044"/>
            <a:ext cx="4087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#9Slide01 Tieu de ngan" panose="00000800000000000000" pitchFamily="2" charset="-93"/>
                <a:ea typeface="+mn-ea"/>
                <a:cs typeface="+mn-cs"/>
              </a:rPr>
              <a:t>Methods_initialize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B798EA4-00AA-437F-962C-8FB9D4748528}"/>
              </a:ext>
            </a:extLst>
          </p:cNvPr>
          <p:cNvSpPr/>
          <p:nvPr/>
        </p:nvSpPr>
        <p:spPr>
          <a:xfrm>
            <a:off x="129396" y="269499"/>
            <a:ext cx="3016787" cy="1306949"/>
          </a:xfrm>
          <a:prstGeom prst="snip1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D0F848-73AF-424C-81CB-FC1445EBE4A9}"/>
              </a:ext>
            </a:extLst>
          </p:cNvPr>
          <p:cNvSpPr txBox="1"/>
          <p:nvPr/>
        </p:nvSpPr>
        <p:spPr>
          <a:xfrm>
            <a:off x="129396" y="269499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Thêm ký tự đúng sai: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5BD260-1654-48E6-B8B4-5421322321FE}"/>
              </a:ext>
            </a:extLst>
          </p:cNvPr>
          <p:cNvSpPr txBox="1"/>
          <p:nvPr/>
        </p:nvSpPr>
        <p:spPr>
          <a:xfrm>
            <a:off x="379738" y="738308"/>
            <a:ext cx="212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add_correct_guess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210DF8-BD64-4536-B410-B70E1EC6DCA6}"/>
              </a:ext>
            </a:extLst>
          </p:cNvPr>
          <p:cNvSpPr txBox="1"/>
          <p:nvPr/>
        </p:nvSpPr>
        <p:spPr>
          <a:xfrm>
            <a:off x="379738" y="1207116"/>
            <a:ext cx="230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add_incorrect_guess</a:t>
            </a:r>
          </a:p>
        </p:txBody>
      </p:sp>
      <p:sp>
        <p:nvSpPr>
          <p:cNvPr id="43" name="Rectangle: Single Corner Snipped 42">
            <a:extLst>
              <a:ext uri="{FF2B5EF4-FFF2-40B4-BE49-F238E27FC236}">
                <a16:creationId xmlns:a16="http://schemas.microsoft.com/office/drawing/2014/main" id="{3562A6A1-5C91-4E9D-9BB6-29DC8828AD0D}"/>
              </a:ext>
            </a:extLst>
          </p:cNvPr>
          <p:cNvSpPr/>
          <p:nvPr/>
        </p:nvSpPr>
        <p:spPr>
          <a:xfrm>
            <a:off x="8363087" y="288467"/>
            <a:ext cx="3016787" cy="1306949"/>
          </a:xfrm>
          <a:prstGeom prst="snip1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EC7EC6-D907-41E0-BD0D-74132C2F7A22}"/>
              </a:ext>
            </a:extLst>
          </p:cNvPr>
          <p:cNvSpPr txBox="1"/>
          <p:nvPr/>
        </p:nvSpPr>
        <p:spPr>
          <a:xfrm>
            <a:off x="8363087" y="288467"/>
            <a:ext cx="301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 sánh ký tự đoán khớp với các ký tự có trong từ cần đoán: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4EB0BB-1D84-4E24-8B0C-D85CA91E95FC}"/>
              </a:ext>
            </a:extLst>
          </p:cNvPr>
          <p:cNvSpPr txBox="1"/>
          <p:nvPr/>
        </p:nvSpPr>
        <p:spPr>
          <a:xfrm>
            <a:off x="8955492" y="1119961"/>
            <a:ext cx="183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add_guess(letter)</a:t>
            </a:r>
          </a:p>
        </p:txBody>
      </p:sp>
      <p:sp>
        <p:nvSpPr>
          <p:cNvPr id="46" name="Rectangle: Single Corner Snipped 45">
            <a:extLst>
              <a:ext uri="{FF2B5EF4-FFF2-40B4-BE49-F238E27FC236}">
                <a16:creationId xmlns:a16="http://schemas.microsoft.com/office/drawing/2014/main" id="{A601A2FD-4BAC-4ACE-A235-2E0EEF00FFBF}"/>
              </a:ext>
            </a:extLst>
          </p:cNvPr>
          <p:cNvSpPr/>
          <p:nvPr/>
        </p:nvSpPr>
        <p:spPr>
          <a:xfrm>
            <a:off x="144382" y="2438978"/>
            <a:ext cx="3016787" cy="1306949"/>
          </a:xfrm>
          <a:prstGeom prst="snip1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355EEF-21DF-4FEB-8A59-6A11019F718E}"/>
              </a:ext>
            </a:extLst>
          </p:cNvPr>
          <p:cNvSpPr txBox="1"/>
          <p:nvPr/>
        </p:nvSpPr>
        <p:spPr>
          <a:xfrm>
            <a:off x="144382" y="2438978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Hiển thị ký tự đúng sai: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20DAFA-253A-49E5-8177-F6913B6A371E}"/>
              </a:ext>
            </a:extLst>
          </p:cNvPr>
          <p:cNvSpPr txBox="1"/>
          <p:nvPr/>
        </p:nvSpPr>
        <p:spPr>
          <a:xfrm>
            <a:off x="394724" y="2907787"/>
            <a:ext cx="257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+display_correct_guesses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4CFA20-E304-4ACC-A72B-7D6964195C7B}"/>
              </a:ext>
            </a:extLst>
          </p:cNvPr>
          <p:cNvSpPr txBox="1"/>
          <p:nvPr/>
        </p:nvSpPr>
        <p:spPr>
          <a:xfrm>
            <a:off x="394724" y="3376595"/>
            <a:ext cx="275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+display_incorrect_guesses</a:t>
            </a:r>
          </a:p>
        </p:txBody>
      </p:sp>
      <p:sp>
        <p:nvSpPr>
          <p:cNvPr id="50" name="Rectangle: Single Corner Snipped 49">
            <a:extLst>
              <a:ext uri="{FF2B5EF4-FFF2-40B4-BE49-F238E27FC236}">
                <a16:creationId xmlns:a16="http://schemas.microsoft.com/office/drawing/2014/main" id="{9669F289-9B10-411D-9E7A-8F9B748FAB14}"/>
              </a:ext>
            </a:extLst>
          </p:cNvPr>
          <p:cNvSpPr/>
          <p:nvPr/>
        </p:nvSpPr>
        <p:spPr>
          <a:xfrm>
            <a:off x="8957825" y="5318338"/>
            <a:ext cx="3016787" cy="1306949"/>
          </a:xfrm>
          <a:prstGeom prst="snip1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BD92D7-556C-41CC-B499-0C36C0BB2F51}"/>
              </a:ext>
            </a:extLst>
          </p:cNvPr>
          <p:cNvSpPr txBox="1"/>
          <p:nvPr/>
        </p:nvSpPr>
        <p:spPr>
          <a:xfrm>
            <a:off x="8957825" y="5318338"/>
            <a:ext cx="2862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Nhận từ ngẫu nhiên đã chọn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từ Random_word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FF23E4-13E8-427C-A303-4C03FC0BB971}"/>
              </a:ext>
            </a:extLst>
          </p:cNvPr>
          <p:cNvSpPr txBox="1"/>
          <p:nvPr/>
        </p:nvSpPr>
        <p:spPr>
          <a:xfrm>
            <a:off x="9435549" y="5925646"/>
            <a:ext cx="157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@word = word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9E57E6-4D59-4C15-98B4-4D8B138EA30E}"/>
              </a:ext>
            </a:extLst>
          </p:cNvPr>
          <p:cNvSpPr txBox="1"/>
          <p:nvPr/>
        </p:nvSpPr>
        <p:spPr>
          <a:xfrm>
            <a:off x="8957825" y="6255955"/>
            <a:ext cx="264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và số lượt chơi: @lives = 8</a:t>
            </a:r>
          </a:p>
        </p:txBody>
      </p: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61BC482F-0464-489D-98CF-E2EFF4F10DB9}"/>
              </a:ext>
            </a:extLst>
          </p:cNvPr>
          <p:cNvSpPr/>
          <p:nvPr/>
        </p:nvSpPr>
        <p:spPr>
          <a:xfrm>
            <a:off x="1882164" y="4176073"/>
            <a:ext cx="2484655" cy="941749"/>
          </a:xfrm>
          <a:prstGeom prst="snip1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DD0813-1376-4705-8A58-BE2E6ADF9B63}"/>
              </a:ext>
            </a:extLst>
          </p:cNvPr>
          <p:cNvSpPr txBox="1"/>
          <p:nvPr/>
        </p:nvSpPr>
        <p:spPr>
          <a:xfrm>
            <a:off x="1882164" y="4261404"/>
            <a:ext cx="248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Hiển thị từ cần dự đoán: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D650BA-08A3-458A-91B7-79D283D31A64}"/>
              </a:ext>
            </a:extLst>
          </p:cNvPr>
          <p:cNvSpPr txBox="1"/>
          <p:nvPr/>
        </p:nvSpPr>
        <p:spPr>
          <a:xfrm>
            <a:off x="1878594" y="4697718"/>
            <a:ext cx="14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show_answer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4A0A0-C94F-476F-81FA-FEA00B168C3A}"/>
              </a:ext>
            </a:extLst>
          </p:cNvPr>
          <p:cNvSpPr txBox="1"/>
          <p:nvPr/>
        </p:nvSpPr>
        <p:spPr>
          <a:xfrm>
            <a:off x="8551100" y="1920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AEE03C-9B7F-4E36-AABE-B85A100322E1}"/>
              </a:ext>
            </a:extLst>
          </p:cNvPr>
          <p:cNvSpPr txBox="1"/>
          <p:nvPr/>
        </p:nvSpPr>
        <p:spPr>
          <a:xfrm>
            <a:off x="8250827" y="4290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71BAEA-C213-4E90-8AD6-2781B0FA3BCB}"/>
              </a:ext>
            </a:extLst>
          </p:cNvPr>
          <p:cNvSpPr txBox="1"/>
          <p:nvPr/>
        </p:nvSpPr>
        <p:spPr>
          <a:xfrm>
            <a:off x="8267925" y="2815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696078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16c05727-aa75-4e4a-9b5f-8a80a1165891"/>
    <ds:schemaRef ds:uri="http://purl.org/dc/elements/1.1/"/>
    <ds:schemaRef ds:uri="71af3243-3dd4-4a8d-8c0d-dd76da1f02a5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449</TotalTime>
  <Words>1429</Words>
  <Application>Microsoft Office PowerPoint</Application>
  <PresentationFormat>Widescreen</PresentationFormat>
  <Paragraphs>332</Paragraphs>
  <Slides>24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#9Slide01 Noi dung ngan</vt:lpstr>
      <vt:lpstr>#9Slide01 Tieu de ngan</vt:lpstr>
      <vt:lpstr>#9Slide02 Tieu de dai</vt:lpstr>
      <vt:lpstr>Arial</vt:lpstr>
      <vt:lpstr>Calibri</vt:lpstr>
      <vt:lpstr>Calibri Light</vt:lpstr>
      <vt:lpstr>Consolas</vt:lpstr>
      <vt:lpstr>Helvetica Neue</vt:lpstr>
      <vt:lpstr>Poppins</vt:lpstr>
      <vt:lpstr>Poppins SemiBold</vt:lpstr>
      <vt:lpstr>Trade Gothic LT Pro</vt:lpstr>
      <vt:lpstr>Office Theme</vt:lpstr>
      <vt:lpstr>1_Office Theme</vt:lpstr>
      <vt:lpstr>3_Office Theme</vt:lpstr>
      <vt:lpstr>HANGMAN</vt:lpstr>
      <vt:lpstr>PowerPoint Presentation</vt:lpstr>
      <vt:lpstr>PowerPoint Presentation</vt:lpstr>
      <vt:lpstr>1. Các thành phần của game</vt:lpstr>
      <vt:lpstr>PowerPoint Presentation</vt:lpstr>
      <vt:lpstr>PowerPoint Presentation</vt:lpstr>
      <vt:lpstr>Class Word</vt:lpstr>
      <vt:lpstr>Class Word</vt:lpstr>
      <vt:lpstr>PowerPoint Presentation</vt:lpstr>
      <vt:lpstr>PowerPoint Presentation</vt:lpstr>
      <vt:lpstr>PowerPoint Presentation</vt:lpstr>
      <vt:lpstr>Class Display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Gameplay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</dc:title>
  <dc:subject>9Slide.vn</dc:subject>
  <dc:creator>vudao</dc:creator>
  <dc:description>9Slide.vn</dc:description>
  <cp:lastModifiedBy>Đạo Vũ</cp:lastModifiedBy>
  <cp:revision>22</cp:revision>
  <dcterms:created xsi:type="dcterms:W3CDTF">2022-04-27T08:21:12Z</dcterms:created>
  <dcterms:modified xsi:type="dcterms:W3CDTF">2022-04-28T06:04:43Z</dcterms:modified>
  <cp:category>9Slide.vn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