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4" r:id="rId6"/>
    <p:sldId id="267" r:id="rId7"/>
    <p:sldId id="263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F41A5-C6CE-4E24-9DA3-D604E0593AA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E33902-5573-4231-B83B-AB8730222BC9}">
      <dgm:prSet custT="1"/>
      <dgm:spPr/>
      <dgm:t>
        <a:bodyPr/>
        <a:lstStyle/>
        <a:p>
          <a:r>
            <a:rPr lang="en-US" sz="3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Phiên</a:t>
          </a: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2DDE3E46-DECF-4838-88A8-5F57968C7731}" type="parTrans" cxnId="{2D5A4969-CE61-4CDB-ACE4-47755A26BE57}">
      <dgm:prSet/>
      <dgm:spPr/>
      <dgm:t>
        <a:bodyPr/>
        <a:lstStyle/>
        <a:p>
          <a:endParaRPr lang="en-US"/>
        </a:p>
      </dgm:t>
    </dgm:pt>
    <dgm:pt modelId="{87BA763B-2887-4E14-8B6A-0E7D7474D6B7}" type="sibTrans" cxnId="{2D5A4969-CE61-4CDB-ACE4-47755A26BE57}">
      <dgm:prSet/>
      <dgm:spPr/>
      <dgm:t>
        <a:bodyPr/>
        <a:lstStyle/>
        <a:p>
          <a:endParaRPr lang="en-US"/>
        </a:p>
      </dgm:t>
    </dgm:pt>
    <dgm:pt modelId="{BCE98420-268D-45F9-B860-634FB4D18334}">
      <dgm:prSet custT="1"/>
      <dgm:spPr/>
      <dgm:t>
        <a:bodyPr/>
        <a:lstStyle/>
        <a:p>
          <a:r>
            <a:rPr lang="en-US" sz="2600" b="1" dirty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2600" b="1" dirty="0">
              <a:latin typeface="Times New Roman" panose="02020603050405020304" pitchFamily="18" charset="0"/>
              <a:cs typeface="Times New Roman" panose="02020603050405020304" pitchFamily="18" charset="0"/>
            </a:rPr>
            <a:t> 1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điển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C015108-67DA-408B-B594-C4FFA78AB674}" type="parTrans" cxnId="{5EA6AD1F-6418-48D3-9475-3880E830D9DC}">
      <dgm:prSet/>
      <dgm:spPr/>
      <dgm:t>
        <a:bodyPr/>
        <a:lstStyle/>
        <a:p>
          <a:endParaRPr lang="en-US"/>
        </a:p>
      </dgm:t>
    </dgm:pt>
    <dgm:pt modelId="{FA4DF0E0-ED12-4D04-BCA3-31E3A2187CE2}" type="sibTrans" cxnId="{5EA6AD1F-6418-48D3-9475-3880E830D9DC}">
      <dgm:prSet/>
      <dgm:spPr/>
      <dgm:t>
        <a:bodyPr/>
        <a:lstStyle/>
        <a:p>
          <a:endParaRPr lang="en-US"/>
        </a:p>
      </dgm:t>
    </dgm:pt>
    <dgm:pt modelId="{3C7440BB-09B3-4A38-BCFF-C0A4A1C3927B}">
      <dgm:prSet custT="1"/>
      <dgm:spPr/>
      <dgm:t>
        <a:bodyPr/>
        <a:lstStyle/>
        <a:p>
          <a:r>
            <a:rPr lang="en-US" sz="2600" b="1" dirty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2600" b="1" dirty="0">
              <a:latin typeface="Times New Roman" panose="02020603050405020304" pitchFamily="18" charset="0"/>
              <a:cs typeface="Times New Roman" panose="02020603050405020304" pitchFamily="18" charset="0"/>
            </a:rPr>
            <a:t> 2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vào.</a:t>
          </a:r>
        </a:p>
      </dgm:t>
    </dgm:pt>
    <dgm:pt modelId="{181D8E9B-9579-44C9-A5C7-411C695709DD}" type="parTrans" cxnId="{7DEED9DA-61F1-436C-ADED-2609D767B30D}">
      <dgm:prSet/>
      <dgm:spPr/>
      <dgm:t>
        <a:bodyPr/>
        <a:lstStyle/>
        <a:p>
          <a:endParaRPr lang="en-US"/>
        </a:p>
      </dgm:t>
    </dgm:pt>
    <dgm:pt modelId="{DBAEFD1C-5822-4F4B-BA10-0FC036EC1FED}" type="sibTrans" cxnId="{7DEED9DA-61F1-436C-ADED-2609D767B30D}">
      <dgm:prSet/>
      <dgm:spPr/>
      <dgm:t>
        <a:bodyPr/>
        <a:lstStyle/>
        <a:p>
          <a:endParaRPr lang="en-US"/>
        </a:p>
      </dgm:t>
    </dgm:pt>
    <dgm:pt modelId="{FBCB9B49-4312-4BD3-B94F-86C6A814A8B8}">
      <dgm:prSet custT="1"/>
      <dgm:spPr/>
      <dgm:t>
        <a:bodyPr/>
        <a:lstStyle/>
        <a:p>
          <a:r>
            <a:rPr lang="en-US" sz="2600" b="1" dirty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2600" b="1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: So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từng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với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điển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gán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từng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 câu. </a:t>
          </a:r>
        </a:p>
      </dgm:t>
    </dgm:pt>
    <dgm:pt modelId="{345B7B83-E299-41FE-AB5E-B1C0A2458D5E}" type="parTrans" cxnId="{62871AD4-8C4F-4081-81B0-94EBDCF1E87D}">
      <dgm:prSet/>
      <dgm:spPr/>
      <dgm:t>
        <a:bodyPr/>
        <a:lstStyle/>
        <a:p>
          <a:endParaRPr lang="en-US"/>
        </a:p>
      </dgm:t>
    </dgm:pt>
    <dgm:pt modelId="{B9CB4A4A-E60B-41C2-9C20-CA7F46B91289}" type="sibTrans" cxnId="{62871AD4-8C4F-4081-81B0-94EBDCF1E87D}">
      <dgm:prSet/>
      <dgm:spPr/>
      <dgm:t>
        <a:bodyPr/>
        <a:lstStyle/>
        <a:p>
          <a:endParaRPr lang="en-US"/>
        </a:p>
      </dgm:t>
    </dgm:pt>
    <dgm:pt modelId="{4888B1B3-C295-4709-8010-0ADA0A7BD028}" type="pres">
      <dgm:prSet presAssocID="{80FF41A5-C6CE-4E24-9DA3-D604E0593AAE}" presName="outerComposite" presStyleCnt="0">
        <dgm:presLayoutVars>
          <dgm:chMax val="5"/>
          <dgm:dir/>
          <dgm:resizeHandles val="exact"/>
        </dgm:presLayoutVars>
      </dgm:prSet>
      <dgm:spPr/>
    </dgm:pt>
    <dgm:pt modelId="{EAEBF42F-DEB7-4C1F-AAB4-0094E88D3C58}" type="pres">
      <dgm:prSet presAssocID="{80FF41A5-C6CE-4E24-9DA3-D604E0593AAE}" presName="dummyMaxCanvas" presStyleCnt="0">
        <dgm:presLayoutVars/>
      </dgm:prSet>
      <dgm:spPr/>
    </dgm:pt>
    <dgm:pt modelId="{2CF631FD-2A2F-43E7-A582-0C86D6712E8B}" type="pres">
      <dgm:prSet presAssocID="{80FF41A5-C6CE-4E24-9DA3-D604E0593AAE}" presName="FourNodes_1" presStyleLbl="node1" presStyleIdx="0" presStyleCnt="4">
        <dgm:presLayoutVars>
          <dgm:bulletEnabled val="1"/>
        </dgm:presLayoutVars>
      </dgm:prSet>
      <dgm:spPr/>
    </dgm:pt>
    <dgm:pt modelId="{11226D01-BBF5-4F1D-A495-B2AA0B8C8D02}" type="pres">
      <dgm:prSet presAssocID="{80FF41A5-C6CE-4E24-9DA3-D604E0593AAE}" presName="FourNodes_2" presStyleLbl="node1" presStyleIdx="1" presStyleCnt="4">
        <dgm:presLayoutVars>
          <dgm:bulletEnabled val="1"/>
        </dgm:presLayoutVars>
      </dgm:prSet>
      <dgm:spPr/>
    </dgm:pt>
    <dgm:pt modelId="{BB91FA2E-6F41-40FF-B090-8A11FCCDED39}" type="pres">
      <dgm:prSet presAssocID="{80FF41A5-C6CE-4E24-9DA3-D604E0593AAE}" presName="FourNodes_3" presStyleLbl="node1" presStyleIdx="2" presStyleCnt="4">
        <dgm:presLayoutVars>
          <dgm:bulletEnabled val="1"/>
        </dgm:presLayoutVars>
      </dgm:prSet>
      <dgm:spPr/>
    </dgm:pt>
    <dgm:pt modelId="{FF9D2AAD-36B1-41DD-B841-D632423A3FEB}" type="pres">
      <dgm:prSet presAssocID="{80FF41A5-C6CE-4E24-9DA3-D604E0593AAE}" presName="FourNodes_4" presStyleLbl="node1" presStyleIdx="3" presStyleCnt="4">
        <dgm:presLayoutVars>
          <dgm:bulletEnabled val="1"/>
        </dgm:presLayoutVars>
      </dgm:prSet>
      <dgm:spPr/>
    </dgm:pt>
    <dgm:pt modelId="{172BB21D-2768-4B03-862B-81E2F503001B}" type="pres">
      <dgm:prSet presAssocID="{80FF41A5-C6CE-4E24-9DA3-D604E0593AAE}" presName="FourConn_1-2" presStyleLbl="fgAccFollowNode1" presStyleIdx="0" presStyleCnt="3">
        <dgm:presLayoutVars>
          <dgm:bulletEnabled val="1"/>
        </dgm:presLayoutVars>
      </dgm:prSet>
      <dgm:spPr/>
    </dgm:pt>
    <dgm:pt modelId="{D744E7C7-55B4-4BE9-8264-038AD7A77CF5}" type="pres">
      <dgm:prSet presAssocID="{80FF41A5-C6CE-4E24-9DA3-D604E0593AAE}" presName="FourConn_2-3" presStyleLbl="fgAccFollowNode1" presStyleIdx="1" presStyleCnt="3">
        <dgm:presLayoutVars>
          <dgm:bulletEnabled val="1"/>
        </dgm:presLayoutVars>
      </dgm:prSet>
      <dgm:spPr/>
    </dgm:pt>
    <dgm:pt modelId="{41552DC4-73C5-4BC0-BBF1-8B0CDCBA4695}" type="pres">
      <dgm:prSet presAssocID="{80FF41A5-C6CE-4E24-9DA3-D604E0593AAE}" presName="FourConn_3-4" presStyleLbl="fgAccFollowNode1" presStyleIdx="2" presStyleCnt="3">
        <dgm:presLayoutVars>
          <dgm:bulletEnabled val="1"/>
        </dgm:presLayoutVars>
      </dgm:prSet>
      <dgm:spPr/>
    </dgm:pt>
    <dgm:pt modelId="{8BD5DE4C-BD68-44C5-8F22-FBB29B918F97}" type="pres">
      <dgm:prSet presAssocID="{80FF41A5-C6CE-4E24-9DA3-D604E0593AAE}" presName="FourNodes_1_text" presStyleLbl="node1" presStyleIdx="3" presStyleCnt="4">
        <dgm:presLayoutVars>
          <dgm:bulletEnabled val="1"/>
        </dgm:presLayoutVars>
      </dgm:prSet>
      <dgm:spPr/>
    </dgm:pt>
    <dgm:pt modelId="{9F3C2B96-C25F-4A3D-BE33-0F821BEFD0DE}" type="pres">
      <dgm:prSet presAssocID="{80FF41A5-C6CE-4E24-9DA3-D604E0593AAE}" presName="FourNodes_2_text" presStyleLbl="node1" presStyleIdx="3" presStyleCnt="4">
        <dgm:presLayoutVars>
          <dgm:bulletEnabled val="1"/>
        </dgm:presLayoutVars>
      </dgm:prSet>
      <dgm:spPr/>
    </dgm:pt>
    <dgm:pt modelId="{77961C57-568F-49FA-8D1B-E56D549A02D1}" type="pres">
      <dgm:prSet presAssocID="{80FF41A5-C6CE-4E24-9DA3-D604E0593AAE}" presName="FourNodes_3_text" presStyleLbl="node1" presStyleIdx="3" presStyleCnt="4">
        <dgm:presLayoutVars>
          <dgm:bulletEnabled val="1"/>
        </dgm:presLayoutVars>
      </dgm:prSet>
      <dgm:spPr/>
    </dgm:pt>
    <dgm:pt modelId="{F9AF89C2-1731-4B09-BA86-5C87B7BFEFA8}" type="pres">
      <dgm:prSet presAssocID="{80FF41A5-C6CE-4E24-9DA3-D604E0593A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71BE05-68B8-44BD-81A8-1E37FFBD6D62}" type="presOf" srcId="{3C7440BB-09B3-4A38-BCFF-C0A4A1C3927B}" destId="{77961C57-568F-49FA-8D1B-E56D549A02D1}" srcOrd="1" destOrd="0" presId="urn:microsoft.com/office/officeart/2005/8/layout/vProcess5"/>
    <dgm:cxn modelId="{1FBE340D-7D15-432B-838D-4B0755B5FE36}" type="presOf" srcId="{80FF41A5-C6CE-4E24-9DA3-D604E0593AAE}" destId="{4888B1B3-C295-4709-8010-0ADA0A7BD028}" srcOrd="0" destOrd="0" presId="urn:microsoft.com/office/officeart/2005/8/layout/vProcess5"/>
    <dgm:cxn modelId="{5EA6AD1F-6418-48D3-9475-3880E830D9DC}" srcId="{80FF41A5-C6CE-4E24-9DA3-D604E0593AAE}" destId="{BCE98420-268D-45F9-B860-634FB4D18334}" srcOrd="1" destOrd="0" parTransId="{5C015108-67DA-408B-B594-C4FFA78AB674}" sibTransId="{FA4DF0E0-ED12-4D04-BCA3-31E3A2187CE2}"/>
    <dgm:cxn modelId="{2D5A4969-CE61-4CDB-ACE4-47755A26BE57}" srcId="{80FF41A5-C6CE-4E24-9DA3-D604E0593AAE}" destId="{FAE33902-5573-4231-B83B-AB8730222BC9}" srcOrd="0" destOrd="0" parTransId="{2DDE3E46-DECF-4838-88A8-5F57968C7731}" sibTransId="{87BA763B-2887-4E14-8B6A-0E7D7474D6B7}"/>
    <dgm:cxn modelId="{A0A78249-B10B-4A54-B65D-3E6DB41030ED}" type="presOf" srcId="{DBAEFD1C-5822-4F4B-BA10-0FC036EC1FED}" destId="{41552DC4-73C5-4BC0-BBF1-8B0CDCBA4695}" srcOrd="0" destOrd="0" presId="urn:microsoft.com/office/officeart/2005/8/layout/vProcess5"/>
    <dgm:cxn modelId="{BED1484C-026A-4857-A371-02D4C37C14BE}" type="presOf" srcId="{FBCB9B49-4312-4BD3-B94F-86C6A814A8B8}" destId="{F9AF89C2-1731-4B09-BA86-5C87B7BFEFA8}" srcOrd="1" destOrd="0" presId="urn:microsoft.com/office/officeart/2005/8/layout/vProcess5"/>
    <dgm:cxn modelId="{987C9AA3-143A-4365-A4D8-FC26441E0273}" type="presOf" srcId="{FBCB9B49-4312-4BD3-B94F-86C6A814A8B8}" destId="{FF9D2AAD-36B1-41DD-B841-D632423A3FEB}" srcOrd="0" destOrd="0" presId="urn:microsoft.com/office/officeart/2005/8/layout/vProcess5"/>
    <dgm:cxn modelId="{6B7332AB-3EAB-4225-924D-A914C5480484}" type="presOf" srcId="{BCE98420-268D-45F9-B860-634FB4D18334}" destId="{11226D01-BBF5-4F1D-A495-B2AA0B8C8D02}" srcOrd="0" destOrd="0" presId="urn:microsoft.com/office/officeart/2005/8/layout/vProcess5"/>
    <dgm:cxn modelId="{48643EB2-9339-4C74-8840-5AF6A7C9E8F8}" type="presOf" srcId="{FAE33902-5573-4231-B83B-AB8730222BC9}" destId="{2CF631FD-2A2F-43E7-A582-0C86D6712E8B}" srcOrd="0" destOrd="0" presId="urn:microsoft.com/office/officeart/2005/8/layout/vProcess5"/>
    <dgm:cxn modelId="{CD58D8BF-4626-4AE5-9510-37F4807137AC}" type="presOf" srcId="{FAE33902-5573-4231-B83B-AB8730222BC9}" destId="{8BD5DE4C-BD68-44C5-8F22-FBB29B918F97}" srcOrd="1" destOrd="0" presId="urn:microsoft.com/office/officeart/2005/8/layout/vProcess5"/>
    <dgm:cxn modelId="{B99DBBD2-EA7A-4841-8DD1-4654EC37DDD1}" type="presOf" srcId="{FA4DF0E0-ED12-4D04-BCA3-31E3A2187CE2}" destId="{D744E7C7-55B4-4BE9-8264-038AD7A77CF5}" srcOrd="0" destOrd="0" presId="urn:microsoft.com/office/officeart/2005/8/layout/vProcess5"/>
    <dgm:cxn modelId="{62871AD4-8C4F-4081-81B0-94EBDCF1E87D}" srcId="{80FF41A5-C6CE-4E24-9DA3-D604E0593AAE}" destId="{FBCB9B49-4312-4BD3-B94F-86C6A814A8B8}" srcOrd="3" destOrd="0" parTransId="{345B7B83-E299-41FE-AB5E-B1C0A2458D5E}" sibTransId="{B9CB4A4A-E60B-41C2-9C20-CA7F46B91289}"/>
    <dgm:cxn modelId="{A69045D5-B892-4EFF-A75E-C88FB3222032}" type="presOf" srcId="{BCE98420-268D-45F9-B860-634FB4D18334}" destId="{9F3C2B96-C25F-4A3D-BE33-0F821BEFD0DE}" srcOrd="1" destOrd="0" presId="urn:microsoft.com/office/officeart/2005/8/layout/vProcess5"/>
    <dgm:cxn modelId="{7DEED9DA-61F1-436C-ADED-2609D767B30D}" srcId="{80FF41A5-C6CE-4E24-9DA3-D604E0593AAE}" destId="{3C7440BB-09B3-4A38-BCFF-C0A4A1C3927B}" srcOrd="2" destOrd="0" parTransId="{181D8E9B-9579-44C9-A5C7-411C695709DD}" sibTransId="{DBAEFD1C-5822-4F4B-BA10-0FC036EC1FED}"/>
    <dgm:cxn modelId="{D3D077E1-8ABA-40E1-A46F-5E4725597090}" type="presOf" srcId="{3C7440BB-09B3-4A38-BCFF-C0A4A1C3927B}" destId="{BB91FA2E-6F41-40FF-B090-8A11FCCDED39}" srcOrd="0" destOrd="0" presId="urn:microsoft.com/office/officeart/2005/8/layout/vProcess5"/>
    <dgm:cxn modelId="{2DD70DF3-F313-47F6-8DDE-D3FC7913E454}" type="presOf" srcId="{87BA763B-2887-4E14-8B6A-0E7D7474D6B7}" destId="{172BB21D-2768-4B03-862B-81E2F503001B}" srcOrd="0" destOrd="0" presId="urn:microsoft.com/office/officeart/2005/8/layout/vProcess5"/>
    <dgm:cxn modelId="{4E2C82FD-DD3C-4803-A22E-78767AE1EA6E}" type="presParOf" srcId="{4888B1B3-C295-4709-8010-0ADA0A7BD028}" destId="{EAEBF42F-DEB7-4C1F-AAB4-0094E88D3C58}" srcOrd="0" destOrd="0" presId="urn:microsoft.com/office/officeart/2005/8/layout/vProcess5"/>
    <dgm:cxn modelId="{5C6EA025-6A34-4194-872B-94AB4E1572D0}" type="presParOf" srcId="{4888B1B3-C295-4709-8010-0ADA0A7BD028}" destId="{2CF631FD-2A2F-43E7-A582-0C86D6712E8B}" srcOrd="1" destOrd="0" presId="urn:microsoft.com/office/officeart/2005/8/layout/vProcess5"/>
    <dgm:cxn modelId="{1D88F666-2943-4910-8F67-0FE82664833D}" type="presParOf" srcId="{4888B1B3-C295-4709-8010-0ADA0A7BD028}" destId="{11226D01-BBF5-4F1D-A495-B2AA0B8C8D02}" srcOrd="2" destOrd="0" presId="urn:microsoft.com/office/officeart/2005/8/layout/vProcess5"/>
    <dgm:cxn modelId="{A0DEA869-5253-4857-8AAE-571C83690118}" type="presParOf" srcId="{4888B1B3-C295-4709-8010-0ADA0A7BD028}" destId="{BB91FA2E-6F41-40FF-B090-8A11FCCDED39}" srcOrd="3" destOrd="0" presId="urn:microsoft.com/office/officeart/2005/8/layout/vProcess5"/>
    <dgm:cxn modelId="{467BF8DC-B574-4666-A076-7780349ACD5A}" type="presParOf" srcId="{4888B1B3-C295-4709-8010-0ADA0A7BD028}" destId="{FF9D2AAD-36B1-41DD-B841-D632423A3FEB}" srcOrd="4" destOrd="0" presId="urn:microsoft.com/office/officeart/2005/8/layout/vProcess5"/>
    <dgm:cxn modelId="{A64B606C-8144-4100-967A-435A57374810}" type="presParOf" srcId="{4888B1B3-C295-4709-8010-0ADA0A7BD028}" destId="{172BB21D-2768-4B03-862B-81E2F503001B}" srcOrd="5" destOrd="0" presId="urn:microsoft.com/office/officeart/2005/8/layout/vProcess5"/>
    <dgm:cxn modelId="{2CEB14BF-7B6C-43F3-8A0C-FC99CBF0FE23}" type="presParOf" srcId="{4888B1B3-C295-4709-8010-0ADA0A7BD028}" destId="{D744E7C7-55B4-4BE9-8264-038AD7A77CF5}" srcOrd="6" destOrd="0" presId="urn:microsoft.com/office/officeart/2005/8/layout/vProcess5"/>
    <dgm:cxn modelId="{61DC1549-7AA1-4F90-9423-AE8FDA9B8E25}" type="presParOf" srcId="{4888B1B3-C295-4709-8010-0ADA0A7BD028}" destId="{41552DC4-73C5-4BC0-BBF1-8B0CDCBA4695}" srcOrd="7" destOrd="0" presId="urn:microsoft.com/office/officeart/2005/8/layout/vProcess5"/>
    <dgm:cxn modelId="{68531DF1-AA5E-45E2-9E43-4F93B1EDFE4F}" type="presParOf" srcId="{4888B1B3-C295-4709-8010-0ADA0A7BD028}" destId="{8BD5DE4C-BD68-44C5-8F22-FBB29B918F97}" srcOrd="8" destOrd="0" presId="urn:microsoft.com/office/officeart/2005/8/layout/vProcess5"/>
    <dgm:cxn modelId="{9E15266B-8BED-4048-9326-E52C024662EC}" type="presParOf" srcId="{4888B1B3-C295-4709-8010-0ADA0A7BD028}" destId="{9F3C2B96-C25F-4A3D-BE33-0F821BEFD0DE}" srcOrd="9" destOrd="0" presId="urn:microsoft.com/office/officeart/2005/8/layout/vProcess5"/>
    <dgm:cxn modelId="{4761271B-B432-4EC2-9C66-3D97F3ADE19B}" type="presParOf" srcId="{4888B1B3-C295-4709-8010-0ADA0A7BD028}" destId="{77961C57-568F-49FA-8D1B-E56D549A02D1}" srcOrd="10" destOrd="0" presId="urn:microsoft.com/office/officeart/2005/8/layout/vProcess5"/>
    <dgm:cxn modelId="{0B6A1E0C-F2FE-46A1-B756-3AA974BEB145}" type="presParOf" srcId="{4888B1B3-C295-4709-8010-0ADA0A7BD028}" destId="{F9AF89C2-1731-4B09-BA86-5C87B7BFEFA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AE627-883C-418A-9A31-6E9E59EC8CA1}" type="doc">
      <dgm:prSet loTypeId="urn:microsoft.com/office/officeart/2016/7/layout/ChevronBlock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BD7AAA-790E-4251-92E1-70A32D749611}">
      <dgm:prSet phldrT="[Text]" custT="1"/>
      <dgm:spPr/>
      <dgm:t>
        <a:bodyPr/>
        <a:lstStyle/>
        <a:p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ô-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tô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mát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vựng</a:t>
          </a:r>
          <a:endParaRPr lang="en-US" sz="20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7F6373-580A-4744-86C0-8DA92B690049}" type="parTrans" cxnId="{69606F2A-068B-4F21-933D-804872F8E00C}">
      <dgm:prSet/>
      <dgm:spPr/>
      <dgm:t>
        <a:bodyPr/>
        <a:lstStyle/>
        <a:p>
          <a:endParaRPr lang="en-US"/>
        </a:p>
      </dgm:t>
    </dgm:pt>
    <dgm:pt modelId="{B88F68DB-9E12-4172-BA28-08F7A0279680}" type="sibTrans" cxnId="{69606F2A-068B-4F21-933D-804872F8E00C}">
      <dgm:prSet/>
      <dgm:spPr/>
      <dgm:t>
        <a:bodyPr/>
        <a:lstStyle/>
        <a:p>
          <a:endParaRPr lang="en-US"/>
        </a:p>
      </dgm:t>
    </dgm:pt>
    <dgm:pt modelId="{95F595C8-3939-42B4-BFA2-28CEECB0027F}">
      <dgm:prSet phldrT="[Text]" custT="1"/>
      <dgm:spPr/>
      <dgm:t>
        <a:bodyPr/>
        <a:lstStyle/>
        <a:p>
          <a:pPr algn="just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Giúp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1C4CDD9-CABB-4851-99D4-05A88CD531E3}" type="parTrans" cxnId="{A95092A9-0DED-47A3-9877-AC71075F39E4}">
      <dgm:prSet/>
      <dgm:spPr/>
      <dgm:t>
        <a:bodyPr/>
        <a:lstStyle/>
        <a:p>
          <a:endParaRPr lang="en-US"/>
        </a:p>
      </dgm:t>
    </dgm:pt>
    <dgm:pt modelId="{F449FF2C-9826-442D-9D82-A203D01AADF2}" type="sibTrans" cxnId="{A95092A9-0DED-47A3-9877-AC71075F39E4}">
      <dgm:prSet/>
      <dgm:spPr/>
      <dgm:t>
        <a:bodyPr/>
        <a:lstStyle/>
        <a:p>
          <a:endParaRPr lang="en-US"/>
        </a:p>
      </dgm:t>
    </dgm:pt>
    <dgm:pt modelId="{F73FAB25-5B83-4A8E-9419-EA17B38908F9}">
      <dgm:prSet phldrT="[Text]" custT="1"/>
      <dgm:spPr/>
      <dgm:t>
        <a:bodyPr/>
        <a:lstStyle/>
        <a:p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vào</a:t>
          </a:r>
        </a:p>
      </dgm:t>
    </dgm:pt>
    <dgm:pt modelId="{BCA92115-3F5C-4615-8F01-CB67E2A3AAE2}" type="parTrans" cxnId="{5C38959F-A03E-467F-8F44-A76AA1C7963F}">
      <dgm:prSet/>
      <dgm:spPr/>
      <dgm:t>
        <a:bodyPr/>
        <a:lstStyle/>
        <a:p>
          <a:endParaRPr lang="en-US"/>
        </a:p>
      </dgm:t>
    </dgm:pt>
    <dgm:pt modelId="{5EDF3ED9-D09E-4B36-A9B1-328618CBC9E3}" type="sibTrans" cxnId="{5C38959F-A03E-467F-8F44-A76AA1C7963F}">
      <dgm:prSet/>
      <dgm:spPr/>
      <dgm:t>
        <a:bodyPr/>
        <a:lstStyle/>
        <a:p>
          <a:endParaRPr lang="en-US"/>
        </a:p>
      </dgm:t>
    </dgm:pt>
    <dgm:pt modelId="{0BEE5F9A-F37A-4999-B8F7-BBADB7CEBF1D}">
      <dgm:prSet phldrT="[Text]" custT="1"/>
      <dgm:spPr/>
      <dgm:t>
        <a:bodyPr/>
        <a:lstStyle/>
        <a:p>
          <a:pPr algn="just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tự với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ô-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tô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=&gt;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nhất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là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đi qua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ít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cung nhất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07B9304-CDCD-4320-A022-510AC3FC423F}" type="parTrans" cxnId="{FDD7D1FE-6E40-413F-8E38-478F5F66CC29}">
      <dgm:prSet/>
      <dgm:spPr/>
      <dgm:t>
        <a:bodyPr/>
        <a:lstStyle/>
        <a:p>
          <a:endParaRPr lang="en-US"/>
        </a:p>
      </dgm:t>
    </dgm:pt>
    <dgm:pt modelId="{38C6F2E8-F29E-4967-8AAA-2B3A4B7B07A4}" type="sibTrans" cxnId="{FDD7D1FE-6E40-413F-8E38-478F5F66CC29}">
      <dgm:prSet/>
      <dgm:spPr/>
      <dgm:t>
        <a:bodyPr/>
        <a:lstStyle/>
        <a:p>
          <a:endParaRPr lang="en-US"/>
        </a:p>
      </dgm:t>
    </dgm:pt>
    <dgm:pt modelId="{4C4BA175-839E-4672-A140-2FEC91D534D3}">
      <dgm:prSet phldrT="[Text]" custT="1"/>
      <dgm:spPr/>
      <dgm:t>
        <a:bodyPr/>
        <a:lstStyle/>
        <a:p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ma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trận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tần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endParaRPr lang="en-US" sz="20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0DAA02-AB4B-41FE-96C9-7D829B11915A}" type="parTrans" cxnId="{8F776C8E-A116-4707-BE9D-7A71C6166B5E}">
      <dgm:prSet/>
      <dgm:spPr/>
      <dgm:t>
        <a:bodyPr/>
        <a:lstStyle/>
        <a:p>
          <a:endParaRPr lang="en-US"/>
        </a:p>
      </dgm:t>
    </dgm:pt>
    <dgm:pt modelId="{5D6B5174-B148-46B8-8CF9-224D32C9489B}" type="sibTrans" cxnId="{8F776C8E-A116-4707-BE9D-7A71C6166B5E}">
      <dgm:prSet/>
      <dgm:spPr/>
      <dgm:t>
        <a:bodyPr/>
        <a:lstStyle/>
        <a:p>
          <a:endParaRPr lang="en-US"/>
        </a:p>
      </dgm:t>
    </dgm:pt>
    <dgm:pt modelId="{21C46FF6-2B14-4D87-956A-FBE057B5749D}">
      <dgm:prSet phldrT="[Text]" custT="1"/>
      <dgm:spPr/>
      <dgm:t>
        <a:bodyPr/>
        <a:lstStyle/>
        <a:p>
          <a:pPr algn="just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trên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ma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trận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tần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có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xuât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cạnh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nhau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tính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tần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tag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71CC5DE-B933-4581-AD62-ADEE77EF8476}" type="parTrans" cxnId="{4A7F748D-E533-4355-8209-AB02B953C03A}">
      <dgm:prSet/>
      <dgm:spPr/>
      <dgm:t>
        <a:bodyPr/>
        <a:lstStyle/>
        <a:p>
          <a:endParaRPr lang="en-US"/>
        </a:p>
      </dgm:t>
    </dgm:pt>
    <dgm:pt modelId="{92CDCC08-1DE6-436C-BDE1-CB5D7F0748CD}" type="sibTrans" cxnId="{4A7F748D-E533-4355-8209-AB02B953C03A}">
      <dgm:prSet/>
      <dgm:spPr/>
      <dgm:t>
        <a:bodyPr/>
        <a:lstStyle/>
        <a:p>
          <a:endParaRPr lang="en-US"/>
        </a:p>
      </dgm:t>
    </dgm:pt>
    <dgm:pt modelId="{BBD6A5F7-38DD-46ED-B553-D07163EE1C27}">
      <dgm:prSet phldrT="[Text]"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Khi có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nhằng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=&gt; in ra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tất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A3B08C3-5CDF-4F83-9E95-81F07F711048}" type="parTrans" cxnId="{128DE1EA-4395-4A85-B1E6-E17FB599DA73}">
      <dgm:prSet/>
      <dgm:spPr/>
      <dgm:t>
        <a:bodyPr/>
        <a:lstStyle/>
        <a:p>
          <a:endParaRPr lang="en-US"/>
        </a:p>
      </dgm:t>
    </dgm:pt>
    <dgm:pt modelId="{74A6A8C9-3AE4-45DF-8B84-B2C45953BE1E}" type="sibTrans" cxnId="{128DE1EA-4395-4A85-B1E6-E17FB599DA73}">
      <dgm:prSet/>
      <dgm:spPr/>
      <dgm:t>
        <a:bodyPr/>
        <a:lstStyle/>
        <a:p>
          <a:endParaRPr lang="en-US"/>
        </a:p>
      </dgm:t>
    </dgm:pt>
    <dgm:pt modelId="{0FC2770F-46ED-4FA7-B7D7-17B73F71908A}">
      <dgm:prSet phldrT="[Text]" custT="1"/>
      <dgm:spPr/>
      <dgm:t>
        <a:bodyPr/>
        <a:lstStyle/>
        <a:p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Gán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câu</a:t>
          </a:r>
        </a:p>
      </dgm:t>
    </dgm:pt>
    <dgm:pt modelId="{616CAA83-8101-45BC-9DD8-FA0EC44FA76E}" type="parTrans" cxnId="{F3C71517-8750-42EB-8C73-0922FDAC966A}">
      <dgm:prSet/>
      <dgm:spPr/>
      <dgm:t>
        <a:bodyPr/>
        <a:lstStyle/>
        <a:p>
          <a:endParaRPr lang="en-US"/>
        </a:p>
      </dgm:t>
    </dgm:pt>
    <dgm:pt modelId="{67638452-6ECD-4866-B4D2-720EA8CB4C1E}" type="sibTrans" cxnId="{F3C71517-8750-42EB-8C73-0922FDAC966A}">
      <dgm:prSet/>
      <dgm:spPr/>
      <dgm:t>
        <a:bodyPr/>
        <a:lstStyle/>
        <a:p>
          <a:endParaRPr lang="en-US"/>
        </a:p>
      </dgm:t>
    </dgm:pt>
    <dgm:pt modelId="{43704502-330A-408B-A271-7C46F9434CB7}">
      <dgm:prSet phldrT="[Text]"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Theo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sẽ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8966BF7-94B1-40A7-992C-72F493D9BC56}" type="parTrans" cxnId="{C0DF6415-AD29-4364-84C2-026F8838B56D}">
      <dgm:prSet/>
      <dgm:spPr/>
      <dgm:t>
        <a:bodyPr/>
        <a:lstStyle/>
        <a:p>
          <a:endParaRPr lang="en-US"/>
        </a:p>
      </dgm:t>
    </dgm:pt>
    <dgm:pt modelId="{D58BD222-B0CC-4ABE-91F0-4568BE2351C3}" type="sibTrans" cxnId="{C0DF6415-AD29-4364-84C2-026F8838B56D}">
      <dgm:prSet/>
      <dgm:spPr/>
      <dgm:t>
        <a:bodyPr/>
        <a:lstStyle/>
        <a:p>
          <a:endParaRPr lang="en-US"/>
        </a:p>
      </dgm:t>
    </dgm:pt>
    <dgm:pt modelId="{E6160740-EB8E-4D0A-A6D8-6AB10023FB15}" type="pres">
      <dgm:prSet presAssocID="{241AE627-883C-418A-9A31-6E9E59EC8CA1}" presName="Name0" presStyleCnt="0">
        <dgm:presLayoutVars>
          <dgm:dir/>
          <dgm:animLvl val="lvl"/>
          <dgm:resizeHandles val="exact"/>
        </dgm:presLayoutVars>
      </dgm:prSet>
      <dgm:spPr/>
    </dgm:pt>
    <dgm:pt modelId="{7CEDE087-60C5-4473-BFAB-0A901D9887B6}" type="pres">
      <dgm:prSet presAssocID="{CBBD7AAA-790E-4251-92E1-70A32D749611}" presName="composite" presStyleCnt="0"/>
      <dgm:spPr/>
    </dgm:pt>
    <dgm:pt modelId="{3A69BB41-167B-426A-93CB-96CF3A3A5D08}" type="pres">
      <dgm:prSet presAssocID="{CBBD7AAA-790E-4251-92E1-70A32D749611}" presName="parTx" presStyleLbl="alignNode1" presStyleIdx="0" presStyleCnt="4">
        <dgm:presLayoutVars>
          <dgm:chMax val="0"/>
          <dgm:chPref val="0"/>
        </dgm:presLayoutVars>
      </dgm:prSet>
      <dgm:spPr/>
    </dgm:pt>
    <dgm:pt modelId="{9CEB09E7-8D82-4CAF-8DB6-F060F5E7A52F}" type="pres">
      <dgm:prSet presAssocID="{CBBD7AAA-790E-4251-92E1-70A32D749611}" presName="desTx" presStyleLbl="alignAccFollowNode1" presStyleIdx="0" presStyleCnt="4" custLinFactNeighborY="-890">
        <dgm:presLayoutVars/>
      </dgm:prSet>
      <dgm:spPr/>
    </dgm:pt>
    <dgm:pt modelId="{22A7412E-FC58-44A1-9C1D-95147C247199}" type="pres">
      <dgm:prSet presAssocID="{B88F68DB-9E12-4172-BA28-08F7A0279680}" presName="space" presStyleCnt="0"/>
      <dgm:spPr/>
    </dgm:pt>
    <dgm:pt modelId="{F33F5929-3122-4F94-B5AA-53E10A964873}" type="pres">
      <dgm:prSet presAssocID="{F73FAB25-5B83-4A8E-9419-EA17B38908F9}" presName="composite" presStyleCnt="0"/>
      <dgm:spPr/>
    </dgm:pt>
    <dgm:pt modelId="{9652042D-7DF2-4EA2-A20A-F246D75D7482}" type="pres">
      <dgm:prSet presAssocID="{F73FAB25-5B83-4A8E-9419-EA17B38908F9}" presName="parTx" presStyleLbl="alignNode1" presStyleIdx="1" presStyleCnt="4">
        <dgm:presLayoutVars>
          <dgm:chMax val="0"/>
          <dgm:chPref val="0"/>
        </dgm:presLayoutVars>
      </dgm:prSet>
      <dgm:spPr/>
    </dgm:pt>
    <dgm:pt modelId="{7E7B9A5A-A20B-470D-BC1D-5743CDBF8E91}" type="pres">
      <dgm:prSet presAssocID="{F73FAB25-5B83-4A8E-9419-EA17B38908F9}" presName="desTx" presStyleLbl="alignAccFollowNode1" presStyleIdx="1" presStyleCnt="4" custLinFactNeighborY="-890">
        <dgm:presLayoutVars/>
      </dgm:prSet>
      <dgm:spPr/>
    </dgm:pt>
    <dgm:pt modelId="{08577AA5-3BE0-4FBE-B1AF-D4441C796573}" type="pres">
      <dgm:prSet presAssocID="{5EDF3ED9-D09E-4B36-A9B1-328618CBC9E3}" presName="space" presStyleCnt="0"/>
      <dgm:spPr/>
    </dgm:pt>
    <dgm:pt modelId="{0031963E-2207-40BC-8736-425E1AB39680}" type="pres">
      <dgm:prSet presAssocID="{4C4BA175-839E-4672-A140-2FEC91D534D3}" presName="composite" presStyleCnt="0"/>
      <dgm:spPr/>
    </dgm:pt>
    <dgm:pt modelId="{6DB413A0-279F-4E2D-8234-EAD2A4AA5AF2}" type="pres">
      <dgm:prSet presAssocID="{4C4BA175-839E-4672-A140-2FEC91D534D3}" presName="parTx" presStyleLbl="alignNode1" presStyleIdx="2" presStyleCnt="4">
        <dgm:presLayoutVars>
          <dgm:chMax val="0"/>
          <dgm:chPref val="0"/>
        </dgm:presLayoutVars>
      </dgm:prSet>
      <dgm:spPr/>
    </dgm:pt>
    <dgm:pt modelId="{0C98C597-8F58-49B8-B651-FBC9AA0E9DA8}" type="pres">
      <dgm:prSet presAssocID="{4C4BA175-839E-4672-A140-2FEC91D534D3}" presName="desTx" presStyleLbl="alignAccFollowNode1" presStyleIdx="2" presStyleCnt="4" custLinFactNeighborY="-890">
        <dgm:presLayoutVars/>
      </dgm:prSet>
      <dgm:spPr/>
    </dgm:pt>
    <dgm:pt modelId="{C2DF35F3-3974-468C-8E54-B41CB4C19914}" type="pres">
      <dgm:prSet presAssocID="{5D6B5174-B148-46B8-8CF9-224D32C9489B}" presName="space" presStyleCnt="0"/>
      <dgm:spPr/>
    </dgm:pt>
    <dgm:pt modelId="{FFF4409B-91F0-4FB6-B788-078702EB41A0}" type="pres">
      <dgm:prSet presAssocID="{0FC2770F-46ED-4FA7-B7D7-17B73F71908A}" presName="composite" presStyleCnt="0"/>
      <dgm:spPr/>
    </dgm:pt>
    <dgm:pt modelId="{09F789F8-ECB0-465E-88ED-EC32C1478FA1}" type="pres">
      <dgm:prSet presAssocID="{0FC2770F-46ED-4FA7-B7D7-17B73F71908A}" presName="parTx" presStyleLbl="alignNode1" presStyleIdx="3" presStyleCnt="4">
        <dgm:presLayoutVars>
          <dgm:chMax val="0"/>
          <dgm:chPref val="0"/>
        </dgm:presLayoutVars>
      </dgm:prSet>
      <dgm:spPr/>
    </dgm:pt>
    <dgm:pt modelId="{3BEAAF22-BCD6-4958-B270-D677A2FF239C}" type="pres">
      <dgm:prSet presAssocID="{0FC2770F-46ED-4FA7-B7D7-17B73F71908A}" presName="desTx" presStyleLbl="alignAccFollowNode1" presStyleIdx="3" presStyleCnt="4" custLinFactNeighborY="-890">
        <dgm:presLayoutVars/>
      </dgm:prSet>
      <dgm:spPr/>
    </dgm:pt>
  </dgm:ptLst>
  <dgm:cxnLst>
    <dgm:cxn modelId="{64915902-F1EE-4A6F-B55A-5AA6BBD8EAB1}" type="presOf" srcId="{0BEE5F9A-F37A-4999-B8F7-BBADB7CEBF1D}" destId="{7E7B9A5A-A20B-470D-BC1D-5743CDBF8E91}" srcOrd="0" destOrd="0" presId="urn:microsoft.com/office/officeart/2016/7/layout/ChevronBlockProcess"/>
    <dgm:cxn modelId="{62022612-6A7C-4F97-A144-A522560048FD}" type="presOf" srcId="{21C46FF6-2B14-4D87-956A-FBE057B5749D}" destId="{0C98C597-8F58-49B8-B651-FBC9AA0E9DA8}" srcOrd="0" destOrd="0" presId="urn:microsoft.com/office/officeart/2016/7/layout/ChevronBlockProcess"/>
    <dgm:cxn modelId="{C0DF6415-AD29-4364-84C2-026F8838B56D}" srcId="{0FC2770F-46ED-4FA7-B7D7-17B73F71908A}" destId="{43704502-330A-408B-A271-7C46F9434CB7}" srcOrd="0" destOrd="0" parTransId="{B8966BF7-94B1-40A7-992C-72F493D9BC56}" sibTransId="{D58BD222-B0CC-4ABE-91F0-4568BE2351C3}"/>
    <dgm:cxn modelId="{F3C71517-8750-42EB-8C73-0922FDAC966A}" srcId="{241AE627-883C-418A-9A31-6E9E59EC8CA1}" destId="{0FC2770F-46ED-4FA7-B7D7-17B73F71908A}" srcOrd="3" destOrd="0" parTransId="{616CAA83-8101-45BC-9DD8-FA0EC44FA76E}" sibTransId="{67638452-6ECD-4866-B4D2-720EA8CB4C1E}"/>
    <dgm:cxn modelId="{69606F2A-068B-4F21-933D-804872F8E00C}" srcId="{241AE627-883C-418A-9A31-6E9E59EC8CA1}" destId="{CBBD7AAA-790E-4251-92E1-70A32D749611}" srcOrd="0" destOrd="0" parTransId="{377F6373-580A-4744-86C0-8DA92B690049}" sibTransId="{B88F68DB-9E12-4172-BA28-08F7A0279680}"/>
    <dgm:cxn modelId="{7D40EB61-EB34-418C-A2AF-7C0AB265FB65}" type="presOf" srcId="{BBD6A5F7-38DD-46ED-B553-D07163EE1C27}" destId="{7E7B9A5A-A20B-470D-BC1D-5743CDBF8E91}" srcOrd="0" destOrd="1" presId="urn:microsoft.com/office/officeart/2016/7/layout/ChevronBlockProcess"/>
    <dgm:cxn modelId="{ED7D1065-94EA-40A7-839F-09B797BA5B73}" type="presOf" srcId="{0FC2770F-46ED-4FA7-B7D7-17B73F71908A}" destId="{09F789F8-ECB0-465E-88ED-EC32C1478FA1}" srcOrd="0" destOrd="0" presId="urn:microsoft.com/office/officeart/2016/7/layout/ChevronBlockProcess"/>
    <dgm:cxn modelId="{799E556F-C04E-40CF-9A34-D7AE5B0CC72E}" type="presOf" srcId="{4C4BA175-839E-4672-A140-2FEC91D534D3}" destId="{6DB413A0-279F-4E2D-8234-EAD2A4AA5AF2}" srcOrd="0" destOrd="0" presId="urn:microsoft.com/office/officeart/2016/7/layout/ChevronBlockProcess"/>
    <dgm:cxn modelId="{DD0E9074-2C45-4486-AF2A-6F6D8025393B}" type="presOf" srcId="{95F595C8-3939-42B4-BFA2-28CEECB0027F}" destId="{9CEB09E7-8D82-4CAF-8DB6-F060F5E7A52F}" srcOrd="0" destOrd="0" presId="urn:microsoft.com/office/officeart/2016/7/layout/ChevronBlockProcess"/>
    <dgm:cxn modelId="{7384567D-792D-4797-BDE1-01A257274264}" type="presOf" srcId="{F73FAB25-5B83-4A8E-9419-EA17B38908F9}" destId="{9652042D-7DF2-4EA2-A20A-F246D75D7482}" srcOrd="0" destOrd="0" presId="urn:microsoft.com/office/officeart/2016/7/layout/ChevronBlockProcess"/>
    <dgm:cxn modelId="{4A7F748D-E533-4355-8209-AB02B953C03A}" srcId="{4C4BA175-839E-4672-A140-2FEC91D534D3}" destId="{21C46FF6-2B14-4D87-956A-FBE057B5749D}" srcOrd="0" destOrd="0" parTransId="{671CC5DE-B933-4581-AD62-ADEE77EF8476}" sibTransId="{92CDCC08-1DE6-436C-BDE1-CB5D7F0748CD}"/>
    <dgm:cxn modelId="{8F776C8E-A116-4707-BE9D-7A71C6166B5E}" srcId="{241AE627-883C-418A-9A31-6E9E59EC8CA1}" destId="{4C4BA175-839E-4672-A140-2FEC91D534D3}" srcOrd="2" destOrd="0" parTransId="{CB0DAA02-AB4B-41FE-96C9-7D829B11915A}" sibTransId="{5D6B5174-B148-46B8-8CF9-224D32C9489B}"/>
    <dgm:cxn modelId="{5C38959F-A03E-467F-8F44-A76AA1C7963F}" srcId="{241AE627-883C-418A-9A31-6E9E59EC8CA1}" destId="{F73FAB25-5B83-4A8E-9419-EA17B38908F9}" srcOrd="1" destOrd="0" parTransId="{BCA92115-3F5C-4615-8F01-CB67E2A3AAE2}" sibTransId="{5EDF3ED9-D09E-4B36-A9B1-328618CBC9E3}"/>
    <dgm:cxn modelId="{A95092A9-0DED-47A3-9877-AC71075F39E4}" srcId="{CBBD7AAA-790E-4251-92E1-70A32D749611}" destId="{95F595C8-3939-42B4-BFA2-28CEECB0027F}" srcOrd="0" destOrd="0" parTransId="{51C4CDD9-CABB-4851-99D4-05A88CD531E3}" sibTransId="{F449FF2C-9826-442D-9D82-A203D01AADF2}"/>
    <dgm:cxn modelId="{1A452AB0-CE28-47EE-BE9B-4565A0F45DF4}" type="presOf" srcId="{43704502-330A-408B-A271-7C46F9434CB7}" destId="{3BEAAF22-BCD6-4958-B270-D677A2FF239C}" srcOrd="0" destOrd="0" presId="urn:microsoft.com/office/officeart/2016/7/layout/ChevronBlockProcess"/>
    <dgm:cxn modelId="{128DE1EA-4395-4A85-B1E6-E17FB599DA73}" srcId="{F73FAB25-5B83-4A8E-9419-EA17B38908F9}" destId="{BBD6A5F7-38DD-46ED-B553-D07163EE1C27}" srcOrd="1" destOrd="0" parTransId="{5A3B08C3-5CDF-4F83-9E95-81F07F711048}" sibTransId="{74A6A8C9-3AE4-45DF-8B84-B2C45953BE1E}"/>
    <dgm:cxn modelId="{BD5385F3-734D-4000-9AEA-0E7E362F9486}" type="presOf" srcId="{241AE627-883C-418A-9A31-6E9E59EC8CA1}" destId="{E6160740-EB8E-4D0A-A6D8-6AB10023FB15}" srcOrd="0" destOrd="0" presId="urn:microsoft.com/office/officeart/2016/7/layout/ChevronBlockProcess"/>
    <dgm:cxn modelId="{B10EAEF6-165F-40A9-AFF1-0FDA64492D3B}" type="presOf" srcId="{CBBD7AAA-790E-4251-92E1-70A32D749611}" destId="{3A69BB41-167B-426A-93CB-96CF3A3A5D08}" srcOrd="0" destOrd="0" presId="urn:microsoft.com/office/officeart/2016/7/layout/ChevronBlockProcess"/>
    <dgm:cxn modelId="{FDD7D1FE-6E40-413F-8E38-478F5F66CC29}" srcId="{F73FAB25-5B83-4A8E-9419-EA17B38908F9}" destId="{0BEE5F9A-F37A-4999-B8F7-BBADB7CEBF1D}" srcOrd="0" destOrd="0" parTransId="{C07B9304-CDCD-4320-A022-510AC3FC423F}" sibTransId="{38C6F2E8-F29E-4967-8AAA-2B3A4B7B07A4}"/>
    <dgm:cxn modelId="{54659CF4-235F-42D3-B3F6-174138EC5640}" type="presParOf" srcId="{E6160740-EB8E-4D0A-A6D8-6AB10023FB15}" destId="{7CEDE087-60C5-4473-BFAB-0A901D9887B6}" srcOrd="0" destOrd="0" presId="urn:microsoft.com/office/officeart/2016/7/layout/ChevronBlockProcess"/>
    <dgm:cxn modelId="{F4CA26AC-740A-4C91-8FA8-EE8E75112C59}" type="presParOf" srcId="{7CEDE087-60C5-4473-BFAB-0A901D9887B6}" destId="{3A69BB41-167B-426A-93CB-96CF3A3A5D08}" srcOrd="0" destOrd="0" presId="urn:microsoft.com/office/officeart/2016/7/layout/ChevronBlockProcess"/>
    <dgm:cxn modelId="{D38D117E-39FB-453B-9B37-61975B70EF8D}" type="presParOf" srcId="{7CEDE087-60C5-4473-BFAB-0A901D9887B6}" destId="{9CEB09E7-8D82-4CAF-8DB6-F060F5E7A52F}" srcOrd="1" destOrd="0" presId="urn:microsoft.com/office/officeart/2016/7/layout/ChevronBlockProcess"/>
    <dgm:cxn modelId="{37D061C2-69CB-4A22-828B-681C8DA430D7}" type="presParOf" srcId="{E6160740-EB8E-4D0A-A6D8-6AB10023FB15}" destId="{22A7412E-FC58-44A1-9C1D-95147C247199}" srcOrd="1" destOrd="0" presId="urn:microsoft.com/office/officeart/2016/7/layout/ChevronBlockProcess"/>
    <dgm:cxn modelId="{1000D03A-7E2F-4558-8885-352DA25E28F0}" type="presParOf" srcId="{E6160740-EB8E-4D0A-A6D8-6AB10023FB15}" destId="{F33F5929-3122-4F94-B5AA-53E10A964873}" srcOrd="2" destOrd="0" presId="urn:microsoft.com/office/officeart/2016/7/layout/ChevronBlockProcess"/>
    <dgm:cxn modelId="{927688F2-02C7-413C-AA5C-97EE2B74277B}" type="presParOf" srcId="{F33F5929-3122-4F94-B5AA-53E10A964873}" destId="{9652042D-7DF2-4EA2-A20A-F246D75D7482}" srcOrd="0" destOrd="0" presId="urn:microsoft.com/office/officeart/2016/7/layout/ChevronBlockProcess"/>
    <dgm:cxn modelId="{30B598AC-DCB9-40CD-860B-1912EE7680E0}" type="presParOf" srcId="{F33F5929-3122-4F94-B5AA-53E10A964873}" destId="{7E7B9A5A-A20B-470D-BC1D-5743CDBF8E91}" srcOrd="1" destOrd="0" presId="urn:microsoft.com/office/officeart/2016/7/layout/ChevronBlockProcess"/>
    <dgm:cxn modelId="{F29E3B24-66F7-499E-A966-7BB068802BCC}" type="presParOf" srcId="{E6160740-EB8E-4D0A-A6D8-6AB10023FB15}" destId="{08577AA5-3BE0-4FBE-B1AF-D4441C796573}" srcOrd="3" destOrd="0" presId="urn:microsoft.com/office/officeart/2016/7/layout/ChevronBlockProcess"/>
    <dgm:cxn modelId="{9CC3DD59-4612-46DA-8E11-D3285F3E5153}" type="presParOf" srcId="{E6160740-EB8E-4D0A-A6D8-6AB10023FB15}" destId="{0031963E-2207-40BC-8736-425E1AB39680}" srcOrd="4" destOrd="0" presId="urn:microsoft.com/office/officeart/2016/7/layout/ChevronBlockProcess"/>
    <dgm:cxn modelId="{014677B8-666C-4ABA-9FAD-3C9156E5EAF2}" type="presParOf" srcId="{0031963E-2207-40BC-8736-425E1AB39680}" destId="{6DB413A0-279F-4E2D-8234-EAD2A4AA5AF2}" srcOrd="0" destOrd="0" presId="urn:microsoft.com/office/officeart/2016/7/layout/ChevronBlockProcess"/>
    <dgm:cxn modelId="{E7A411CA-899D-4F1B-9763-AD707BBE8904}" type="presParOf" srcId="{0031963E-2207-40BC-8736-425E1AB39680}" destId="{0C98C597-8F58-49B8-B651-FBC9AA0E9DA8}" srcOrd="1" destOrd="0" presId="urn:microsoft.com/office/officeart/2016/7/layout/ChevronBlockProcess"/>
    <dgm:cxn modelId="{5CE2A460-8DA7-4E7F-B70A-3BDEF42A57EE}" type="presParOf" srcId="{E6160740-EB8E-4D0A-A6D8-6AB10023FB15}" destId="{C2DF35F3-3974-468C-8E54-B41CB4C19914}" srcOrd="5" destOrd="0" presId="urn:microsoft.com/office/officeart/2016/7/layout/ChevronBlockProcess"/>
    <dgm:cxn modelId="{1390E02E-CCE7-4B6E-AB35-263C265A1211}" type="presParOf" srcId="{E6160740-EB8E-4D0A-A6D8-6AB10023FB15}" destId="{FFF4409B-91F0-4FB6-B788-078702EB41A0}" srcOrd="6" destOrd="0" presId="urn:microsoft.com/office/officeart/2016/7/layout/ChevronBlockProcess"/>
    <dgm:cxn modelId="{80E508CA-C413-47FD-8D4E-53E8F2696A73}" type="presParOf" srcId="{FFF4409B-91F0-4FB6-B788-078702EB41A0}" destId="{09F789F8-ECB0-465E-88ED-EC32C1478FA1}" srcOrd="0" destOrd="0" presId="urn:microsoft.com/office/officeart/2016/7/layout/ChevronBlockProcess"/>
    <dgm:cxn modelId="{CEE12565-8F46-4F70-B9D6-2E5B2F062215}" type="presParOf" srcId="{FFF4409B-91F0-4FB6-B788-078702EB41A0}" destId="{3BEAAF22-BCD6-4958-B270-D677A2FF239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3B8F1E-EDCC-4045-8AAB-893FE16929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C0A099-1BD4-4924-B75E-0371CF25800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1)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Đọc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(token)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593D62-DCF5-4D56-9027-6AC3BCD4DEA5}" type="parTrans" cxnId="{1E873B19-F832-4A36-BD9C-036BF981FCAA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05AD8A-855E-4CD8-999F-1B3A30DD1BCA}" type="sibTrans" cxnId="{1E873B19-F832-4A36-BD9C-036BF981FCA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018CB4-363F-4869-82DE-7C239B308B4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2)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42C0B28F-A452-47FF-8FB9-DFDDA6CB6411}" type="parTrans" cxnId="{26D1DE88-EBF5-49B6-8148-A03461720F41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75B62D-2164-480B-8E9E-758D6C85022A}" type="sibTrans" cxnId="{26D1DE88-EBF5-49B6-8148-A03461720F4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11B4DD-E9B1-4550-A03A-7467904AE9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3)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Nếu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không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thấy,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gán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tất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(tag) có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4A3E3CA1-51E4-4212-8463-11202CFDD609}" type="parTrans" cxnId="{95051476-9837-4DDB-B461-1BD2BF3A9439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B6744D-34B7-4818-B5DC-93EEFF186AA0}" type="sibTrans" cxnId="{95051476-9837-4DDB-B461-1BD2BF3A943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63DE18-985B-4681-B0F8-BD1C678D7B0F}" type="pres">
      <dgm:prSet presAssocID="{703B8F1E-EDCC-4045-8AAB-893FE169299B}" presName="root" presStyleCnt="0">
        <dgm:presLayoutVars>
          <dgm:dir/>
          <dgm:resizeHandles val="exact"/>
        </dgm:presLayoutVars>
      </dgm:prSet>
      <dgm:spPr/>
    </dgm:pt>
    <dgm:pt modelId="{E8FE29A2-A153-4454-9D3A-8BD444784673}" type="pres">
      <dgm:prSet presAssocID="{4AC0A099-1BD4-4924-B75E-0371CF25800B}" presName="compNode" presStyleCnt="0"/>
      <dgm:spPr/>
    </dgm:pt>
    <dgm:pt modelId="{24FD6A28-9D8D-478E-AB94-D2997649BF86}" type="pres">
      <dgm:prSet presAssocID="{4AC0A099-1BD4-4924-B75E-0371CF25800B}" presName="iconBgRect" presStyleLbl="bgShp" presStyleIdx="0" presStyleCnt="3"/>
      <dgm:spPr/>
    </dgm:pt>
    <dgm:pt modelId="{F276CB76-98D8-46DB-908F-DFEB4050233F}" type="pres">
      <dgm:prSet presAssocID="{4AC0A099-1BD4-4924-B75E-0371CF2580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C709F0AA-B739-47D8-9201-ACECD1A3B679}" type="pres">
      <dgm:prSet presAssocID="{4AC0A099-1BD4-4924-B75E-0371CF25800B}" presName="spaceRect" presStyleCnt="0"/>
      <dgm:spPr/>
    </dgm:pt>
    <dgm:pt modelId="{324610A9-4C68-4EF7-AC6E-8C4581262BEB}" type="pres">
      <dgm:prSet presAssocID="{4AC0A099-1BD4-4924-B75E-0371CF25800B}" presName="textRect" presStyleLbl="revTx" presStyleIdx="0" presStyleCnt="3">
        <dgm:presLayoutVars>
          <dgm:chMax val="1"/>
          <dgm:chPref val="1"/>
        </dgm:presLayoutVars>
      </dgm:prSet>
      <dgm:spPr/>
    </dgm:pt>
    <dgm:pt modelId="{C33D68D0-1FBF-4D68-817C-7375645FD88C}" type="pres">
      <dgm:prSet presAssocID="{1D05AD8A-855E-4CD8-999F-1B3A30DD1BCA}" presName="sibTrans" presStyleCnt="0"/>
      <dgm:spPr/>
    </dgm:pt>
    <dgm:pt modelId="{9D9EA7A4-655B-4D81-A6E2-84F975D5A3CE}" type="pres">
      <dgm:prSet presAssocID="{CF018CB4-363F-4869-82DE-7C239B308B44}" presName="compNode" presStyleCnt="0"/>
      <dgm:spPr/>
    </dgm:pt>
    <dgm:pt modelId="{6DE95F13-ADD4-459F-9883-58D074BED7EC}" type="pres">
      <dgm:prSet presAssocID="{CF018CB4-363F-4869-82DE-7C239B308B44}" presName="iconBgRect" presStyleLbl="bgShp" presStyleIdx="1" presStyleCnt="3"/>
      <dgm:spPr/>
    </dgm:pt>
    <dgm:pt modelId="{82AAC4DD-10F6-4A9C-B6F9-614046058368}" type="pres">
      <dgm:prSet presAssocID="{CF018CB4-363F-4869-82DE-7C239B308B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A53EB38-125D-4943-A3BB-397C233F42C5}" type="pres">
      <dgm:prSet presAssocID="{CF018CB4-363F-4869-82DE-7C239B308B44}" presName="spaceRect" presStyleCnt="0"/>
      <dgm:spPr/>
    </dgm:pt>
    <dgm:pt modelId="{DC0A34B0-B851-4CAA-A718-FA6604176F25}" type="pres">
      <dgm:prSet presAssocID="{CF018CB4-363F-4869-82DE-7C239B308B44}" presName="textRect" presStyleLbl="revTx" presStyleIdx="1" presStyleCnt="3">
        <dgm:presLayoutVars>
          <dgm:chMax val="1"/>
          <dgm:chPref val="1"/>
        </dgm:presLayoutVars>
      </dgm:prSet>
      <dgm:spPr/>
    </dgm:pt>
    <dgm:pt modelId="{1A21630D-6F61-4279-AFA0-5A8757E25309}" type="pres">
      <dgm:prSet presAssocID="{7175B62D-2164-480B-8E9E-758D6C85022A}" presName="sibTrans" presStyleCnt="0"/>
      <dgm:spPr/>
    </dgm:pt>
    <dgm:pt modelId="{21A26912-A9B9-42CB-BE17-50031AACC4FB}" type="pres">
      <dgm:prSet presAssocID="{ED11B4DD-E9B1-4550-A03A-7467904AE932}" presName="compNode" presStyleCnt="0"/>
      <dgm:spPr/>
    </dgm:pt>
    <dgm:pt modelId="{F9092AF4-F5E3-47C6-89B5-3A29319DDDFC}" type="pres">
      <dgm:prSet presAssocID="{ED11B4DD-E9B1-4550-A03A-7467904AE932}" presName="iconBgRect" presStyleLbl="bgShp" presStyleIdx="2" presStyleCnt="3"/>
      <dgm:spPr/>
    </dgm:pt>
    <dgm:pt modelId="{2CF2F4BD-43A2-42A1-AB4A-5A6DAD78066A}" type="pres">
      <dgm:prSet presAssocID="{ED11B4DD-E9B1-4550-A03A-7467904AE9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97CA52E3-C780-4FB7-80E9-2F816F7EB81E}" type="pres">
      <dgm:prSet presAssocID="{ED11B4DD-E9B1-4550-A03A-7467904AE932}" presName="spaceRect" presStyleCnt="0"/>
      <dgm:spPr/>
    </dgm:pt>
    <dgm:pt modelId="{B1C6DEDC-913C-40DE-9F7B-4C10D94D26FC}" type="pres">
      <dgm:prSet presAssocID="{ED11B4DD-E9B1-4550-A03A-7467904AE9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873B19-F832-4A36-BD9C-036BF981FCAA}" srcId="{703B8F1E-EDCC-4045-8AAB-893FE169299B}" destId="{4AC0A099-1BD4-4924-B75E-0371CF25800B}" srcOrd="0" destOrd="0" parTransId="{E0593D62-DCF5-4D56-9027-6AC3BCD4DEA5}" sibTransId="{1D05AD8A-855E-4CD8-999F-1B3A30DD1BCA}"/>
    <dgm:cxn modelId="{F33C5A1C-177E-4A34-A8AC-4B83B708746F}" type="presOf" srcId="{4AC0A099-1BD4-4924-B75E-0371CF25800B}" destId="{324610A9-4C68-4EF7-AC6E-8C4581262BEB}" srcOrd="0" destOrd="0" presId="urn:microsoft.com/office/officeart/2018/5/layout/IconCircleLabelList"/>
    <dgm:cxn modelId="{4B17E543-0740-4413-AEB5-C0A8CA380949}" type="presOf" srcId="{CF018CB4-363F-4869-82DE-7C239B308B44}" destId="{DC0A34B0-B851-4CAA-A718-FA6604176F25}" srcOrd="0" destOrd="0" presId="urn:microsoft.com/office/officeart/2018/5/layout/IconCircleLabelList"/>
    <dgm:cxn modelId="{95051476-9837-4DDB-B461-1BD2BF3A9439}" srcId="{703B8F1E-EDCC-4045-8AAB-893FE169299B}" destId="{ED11B4DD-E9B1-4550-A03A-7467904AE932}" srcOrd="2" destOrd="0" parTransId="{4A3E3CA1-51E4-4212-8463-11202CFDD609}" sibTransId="{9CB6744D-34B7-4818-B5DC-93EEFF186AA0}"/>
    <dgm:cxn modelId="{EB7E2881-4278-484B-B28D-3A968038FAC5}" type="presOf" srcId="{ED11B4DD-E9B1-4550-A03A-7467904AE932}" destId="{B1C6DEDC-913C-40DE-9F7B-4C10D94D26FC}" srcOrd="0" destOrd="0" presId="urn:microsoft.com/office/officeart/2018/5/layout/IconCircleLabelList"/>
    <dgm:cxn modelId="{26D1DE88-EBF5-49B6-8148-A03461720F41}" srcId="{703B8F1E-EDCC-4045-8AAB-893FE169299B}" destId="{CF018CB4-363F-4869-82DE-7C239B308B44}" srcOrd="1" destOrd="0" parTransId="{42C0B28F-A452-47FF-8FB9-DFDDA6CB6411}" sibTransId="{7175B62D-2164-480B-8E9E-758D6C85022A}"/>
    <dgm:cxn modelId="{7C80C8C8-A181-4B3B-84C1-331AE6F80DBF}" type="presOf" srcId="{703B8F1E-EDCC-4045-8AAB-893FE169299B}" destId="{B163DE18-985B-4681-B0F8-BD1C678D7B0F}" srcOrd="0" destOrd="0" presId="urn:microsoft.com/office/officeart/2018/5/layout/IconCircleLabelList"/>
    <dgm:cxn modelId="{9B9A0959-EC7E-43E4-A160-D74CAECB7B5B}" type="presParOf" srcId="{B163DE18-985B-4681-B0F8-BD1C678D7B0F}" destId="{E8FE29A2-A153-4454-9D3A-8BD444784673}" srcOrd="0" destOrd="0" presId="urn:microsoft.com/office/officeart/2018/5/layout/IconCircleLabelList"/>
    <dgm:cxn modelId="{3AC6E602-C42F-4572-A694-681A25BBAD2C}" type="presParOf" srcId="{E8FE29A2-A153-4454-9D3A-8BD444784673}" destId="{24FD6A28-9D8D-478E-AB94-D2997649BF86}" srcOrd="0" destOrd="0" presId="urn:microsoft.com/office/officeart/2018/5/layout/IconCircleLabelList"/>
    <dgm:cxn modelId="{019AE61E-DF0E-4FE0-AD4D-4088171C31F0}" type="presParOf" srcId="{E8FE29A2-A153-4454-9D3A-8BD444784673}" destId="{F276CB76-98D8-46DB-908F-DFEB4050233F}" srcOrd="1" destOrd="0" presId="urn:microsoft.com/office/officeart/2018/5/layout/IconCircleLabelList"/>
    <dgm:cxn modelId="{C049DCAF-04C5-4BF9-B483-C05429A72595}" type="presParOf" srcId="{E8FE29A2-A153-4454-9D3A-8BD444784673}" destId="{C709F0AA-B739-47D8-9201-ACECD1A3B679}" srcOrd="2" destOrd="0" presId="urn:microsoft.com/office/officeart/2018/5/layout/IconCircleLabelList"/>
    <dgm:cxn modelId="{6AD1E3D6-4AF1-4531-99F8-A3BDF20584FD}" type="presParOf" srcId="{E8FE29A2-A153-4454-9D3A-8BD444784673}" destId="{324610A9-4C68-4EF7-AC6E-8C4581262BEB}" srcOrd="3" destOrd="0" presId="urn:microsoft.com/office/officeart/2018/5/layout/IconCircleLabelList"/>
    <dgm:cxn modelId="{8EB1BA4B-559C-408B-A5BF-4CC65E0A6AB2}" type="presParOf" srcId="{B163DE18-985B-4681-B0F8-BD1C678D7B0F}" destId="{C33D68D0-1FBF-4D68-817C-7375645FD88C}" srcOrd="1" destOrd="0" presId="urn:microsoft.com/office/officeart/2018/5/layout/IconCircleLabelList"/>
    <dgm:cxn modelId="{00CE3706-B697-4400-87F8-65E506D8A23E}" type="presParOf" srcId="{B163DE18-985B-4681-B0F8-BD1C678D7B0F}" destId="{9D9EA7A4-655B-4D81-A6E2-84F975D5A3CE}" srcOrd="2" destOrd="0" presId="urn:microsoft.com/office/officeart/2018/5/layout/IconCircleLabelList"/>
    <dgm:cxn modelId="{F44C4A6A-DB1B-40F4-BE22-748FE7074A95}" type="presParOf" srcId="{9D9EA7A4-655B-4D81-A6E2-84F975D5A3CE}" destId="{6DE95F13-ADD4-459F-9883-58D074BED7EC}" srcOrd="0" destOrd="0" presId="urn:microsoft.com/office/officeart/2018/5/layout/IconCircleLabelList"/>
    <dgm:cxn modelId="{AD196FA1-B0F2-40A8-9B83-D49103ADF2FF}" type="presParOf" srcId="{9D9EA7A4-655B-4D81-A6E2-84F975D5A3CE}" destId="{82AAC4DD-10F6-4A9C-B6F9-614046058368}" srcOrd="1" destOrd="0" presId="urn:microsoft.com/office/officeart/2018/5/layout/IconCircleLabelList"/>
    <dgm:cxn modelId="{03521EB0-D930-4CD3-A4F7-9D0AFA643EB5}" type="presParOf" srcId="{9D9EA7A4-655B-4D81-A6E2-84F975D5A3CE}" destId="{1A53EB38-125D-4943-A3BB-397C233F42C5}" srcOrd="2" destOrd="0" presId="urn:microsoft.com/office/officeart/2018/5/layout/IconCircleLabelList"/>
    <dgm:cxn modelId="{DF85FD49-1E8A-44A4-A2E9-E3E15DCA60DC}" type="presParOf" srcId="{9D9EA7A4-655B-4D81-A6E2-84F975D5A3CE}" destId="{DC0A34B0-B851-4CAA-A718-FA6604176F25}" srcOrd="3" destOrd="0" presId="urn:microsoft.com/office/officeart/2018/5/layout/IconCircleLabelList"/>
    <dgm:cxn modelId="{9033815A-6A44-4124-8AEB-B1986A4D6AC6}" type="presParOf" srcId="{B163DE18-985B-4681-B0F8-BD1C678D7B0F}" destId="{1A21630D-6F61-4279-AFA0-5A8757E25309}" srcOrd="3" destOrd="0" presId="urn:microsoft.com/office/officeart/2018/5/layout/IconCircleLabelList"/>
    <dgm:cxn modelId="{DD9E5EDB-A3CD-4FC3-875F-9D5EB96190ED}" type="presParOf" srcId="{B163DE18-985B-4681-B0F8-BD1C678D7B0F}" destId="{21A26912-A9B9-42CB-BE17-50031AACC4FB}" srcOrd="4" destOrd="0" presId="urn:microsoft.com/office/officeart/2018/5/layout/IconCircleLabelList"/>
    <dgm:cxn modelId="{DF3F6998-25EA-46C4-8352-64D6E3278F5E}" type="presParOf" srcId="{21A26912-A9B9-42CB-BE17-50031AACC4FB}" destId="{F9092AF4-F5E3-47C6-89B5-3A29319DDDFC}" srcOrd="0" destOrd="0" presId="urn:microsoft.com/office/officeart/2018/5/layout/IconCircleLabelList"/>
    <dgm:cxn modelId="{A5041C61-58C9-4C43-B912-291D01E132A7}" type="presParOf" srcId="{21A26912-A9B9-42CB-BE17-50031AACC4FB}" destId="{2CF2F4BD-43A2-42A1-AB4A-5A6DAD78066A}" srcOrd="1" destOrd="0" presId="urn:microsoft.com/office/officeart/2018/5/layout/IconCircleLabelList"/>
    <dgm:cxn modelId="{836C4E22-9B88-4ABC-99A5-360D1D7F9124}" type="presParOf" srcId="{21A26912-A9B9-42CB-BE17-50031AACC4FB}" destId="{97CA52E3-C780-4FB7-80E9-2F816F7EB81E}" srcOrd="2" destOrd="0" presId="urn:microsoft.com/office/officeart/2018/5/layout/IconCircleLabelList"/>
    <dgm:cxn modelId="{4B51CFBA-FC26-4C49-8258-149FA48BEC6B}" type="presParOf" srcId="{21A26912-A9B9-42CB-BE17-50031AACC4FB}" destId="{B1C6DEDC-913C-40DE-9F7B-4C10D94D26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3B8F1E-EDCC-4045-8AAB-893FE169299B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C0A099-1BD4-4924-B75E-0371CF25800B}">
      <dgm:prSet custT="1"/>
      <dgm:spPr/>
      <dgm:t>
        <a:bodyPr/>
        <a:lstStyle/>
        <a:p>
          <a:pPr>
            <a:buNone/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	4) Với mỗi nhãn có thể: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593D62-DCF5-4D56-9027-6AC3BCD4DEA5}" type="parTrans" cxnId="{1E873B19-F832-4A36-BD9C-036BF981FCAA}">
      <dgm:prSet/>
      <dgm:spPr/>
      <dgm:t>
        <a:bodyPr/>
        <a:lstStyle/>
        <a:p>
          <a:endParaRPr lang="en-US" sz="2200"/>
        </a:p>
      </dgm:t>
    </dgm:pt>
    <dgm:pt modelId="{1D05AD8A-855E-4CD8-999F-1B3A30DD1BCA}" type="sibTrans" cxnId="{1E873B19-F832-4A36-BD9C-036BF981FCAA}">
      <dgm:prSet/>
      <dgm:spPr/>
      <dgm:t>
        <a:bodyPr/>
        <a:lstStyle/>
        <a:p>
          <a:endParaRPr lang="en-US" sz="2200"/>
        </a:p>
      </dgm:t>
    </dgm:pt>
    <dgm:pt modelId="{CF018CB4-363F-4869-82DE-7C239B308B44}">
      <dgm:prSet custT="1"/>
      <dgm:spPr/>
      <dgm:t>
        <a:bodyPr/>
        <a:lstStyle/>
        <a:p>
          <a:pPr>
            <a:buNone/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	5) Tính Pw = P(tag|token) là xác suất từ token có nhãn tag.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C0B28F-A452-47FF-8FB9-DFDDA6CB6411}" type="parTrans" cxnId="{26D1DE88-EBF5-49B6-8148-A03461720F41}">
      <dgm:prSet/>
      <dgm:spPr/>
      <dgm:t>
        <a:bodyPr/>
        <a:lstStyle/>
        <a:p>
          <a:endParaRPr lang="en-US" sz="2200"/>
        </a:p>
      </dgm:t>
    </dgm:pt>
    <dgm:pt modelId="{7175B62D-2164-480B-8E9E-758D6C85022A}" type="sibTrans" cxnId="{26D1DE88-EBF5-49B6-8148-A03461720F41}">
      <dgm:prSet/>
      <dgm:spPr/>
      <dgm:t>
        <a:bodyPr/>
        <a:lstStyle/>
        <a:p>
          <a:endParaRPr lang="en-US" sz="2200"/>
        </a:p>
      </dgm:t>
    </dgm:pt>
    <dgm:pt modelId="{ED11B4DD-E9B1-4550-A03A-7467904AE932}">
      <dgm:prSet custT="1"/>
      <dgm:spPr/>
      <dgm:t>
        <a:bodyPr/>
        <a:lstStyle/>
        <a:p>
          <a:pPr marL="973138" indent="-973138">
            <a:buNone/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	6) Tính Pc = P(tag|t1,t2) là xác suất nhãn tag xuất hiện sau các nhãn t1, t2, là nhãn tương ứng của hai từ đứng trước từ token.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3E3CA1-51E4-4212-8463-11202CFDD609}" type="parTrans" cxnId="{95051476-9837-4DDB-B461-1BD2BF3A9439}">
      <dgm:prSet/>
      <dgm:spPr/>
      <dgm:t>
        <a:bodyPr/>
        <a:lstStyle/>
        <a:p>
          <a:endParaRPr lang="en-US" sz="2200"/>
        </a:p>
      </dgm:t>
    </dgm:pt>
    <dgm:pt modelId="{9CB6744D-34B7-4818-B5DC-93EEFF186AA0}" type="sibTrans" cxnId="{95051476-9837-4DDB-B461-1BD2BF3A9439}">
      <dgm:prSet/>
      <dgm:spPr/>
      <dgm:t>
        <a:bodyPr/>
        <a:lstStyle/>
        <a:p>
          <a:endParaRPr lang="en-US" sz="2200"/>
        </a:p>
      </dgm:t>
    </dgm:pt>
    <dgm:pt modelId="{570D7FA0-05E8-4BD7-B367-1249CD427F00}">
      <dgm:prSet custT="1"/>
      <dgm:spPr/>
      <dgm:t>
        <a:bodyPr/>
        <a:lstStyle/>
        <a:p>
          <a:pPr>
            <a:buNone/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	7) Tính Pw,c = Pw * Pc, kết hợp hai xác suất trên.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BADF5A-A981-49EA-883B-4D2D4E80EE0E}" type="parTrans" cxnId="{2ADFF9A1-F3D5-438D-B47E-3A25902A5F04}">
      <dgm:prSet/>
      <dgm:spPr/>
      <dgm:t>
        <a:bodyPr/>
        <a:lstStyle/>
        <a:p>
          <a:endParaRPr lang="en-US" sz="2200"/>
        </a:p>
      </dgm:t>
    </dgm:pt>
    <dgm:pt modelId="{D6781CDA-81D6-4B17-9EBD-ED450DD323B0}" type="sibTrans" cxnId="{2ADFF9A1-F3D5-438D-B47E-3A25902A5F04}">
      <dgm:prSet/>
      <dgm:spPr/>
      <dgm:t>
        <a:bodyPr/>
        <a:lstStyle/>
        <a:p>
          <a:endParaRPr lang="en-US" sz="2200"/>
        </a:p>
      </dgm:t>
    </dgm:pt>
    <dgm:pt modelId="{9B0AD53B-1F97-4BE4-9BD1-68CB4D6F4B1D}">
      <dgm:prSet custT="1"/>
      <dgm:spPr/>
      <dgm:t>
        <a:bodyPr/>
        <a:lstStyle/>
        <a:p>
          <a:pPr>
            <a:buNone/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	8) Lặp lại phép tính cho hai nhãn khác trong cửa sổ.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CBE522-3DEF-4659-87DC-29CCEE31C524}" type="parTrans" cxnId="{C65E76A8-BA93-411D-8360-9C6D785CE3C5}">
      <dgm:prSet/>
      <dgm:spPr/>
      <dgm:t>
        <a:bodyPr/>
        <a:lstStyle/>
        <a:p>
          <a:endParaRPr lang="en-US" sz="2200"/>
        </a:p>
      </dgm:t>
    </dgm:pt>
    <dgm:pt modelId="{D31C2B1D-C75E-4F26-A8DB-6063AD1A7831}" type="sibTrans" cxnId="{C65E76A8-BA93-411D-8360-9C6D785CE3C5}">
      <dgm:prSet/>
      <dgm:spPr/>
      <dgm:t>
        <a:bodyPr/>
        <a:lstStyle/>
        <a:p>
          <a:endParaRPr lang="en-US" sz="2200"/>
        </a:p>
      </dgm:t>
    </dgm:pt>
    <dgm:pt modelId="{533392FA-2A4E-4F5C-87CF-3080FACE3402}" type="pres">
      <dgm:prSet presAssocID="{703B8F1E-EDCC-4045-8AAB-893FE169299B}" presName="linear" presStyleCnt="0">
        <dgm:presLayoutVars>
          <dgm:animLvl val="lvl"/>
          <dgm:resizeHandles val="exact"/>
        </dgm:presLayoutVars>
      </dgm:prSet>
      <dgm:spPr/>
    </dgm:pt>
    <dgm:pt modelId="{E4207847-7C18-44DD-B789-559CF004950C}" type="pres">
      <dgm:prSet presAssocID="{4AC0A099-1BD4-4924-B75E-0371CF25800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B6A7D9-39EE-4483-B8D4-237C4CD76952}" type="pres">
      <dgm:prSet presAssocID="{1D05AD8A-855E-4CD8-999F-1B3A30DD1BCA}" presName="spacer" presStyleCnt="0"/>
      <dgm:spPr/>
    </dgm:pt>
    <dgm:pt modelId="{F6D4E62C-E9FB-4C4C-AD12-1E66AEC84CF9}" type="pres">
      <dgm:prSet presAssocID="{CF018CB4-363F-4869-82DE-7C239B308B4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F7E7FC-A125-41F1-AFB4-85CADB4F1213}" type="pres">
      <dgm:prSet presAssocID="{7175B62D-2164-480B-8E9E-758D6C85022A}" presName="spacer" presStyleCnt="0"/>
      <dgm:spPr/>
    </dgm:pt>
    <dgm:pt modelId="{59BDB9F8-FEAB-4D44-B51C-4DD645E36387}" type="pres">
      <dgm:prSet presAssocID="{ED11B4DD-E9B1-4550-A03A-7467904AE9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29EFB7-C6DF-4C65-8E5D-123942B95D8B}" type="pres">
      <dgm:prSet presAssocID="{9CB6744D-34B7-4818-B5DC-93EEFF186AA0}" presName="spacer" presStyleCnt="0"/>
      <dgm:spPr/>
    </dgm:pt>
    <dgm:pt modelId="{224F9714-AC56-4214-8FEC-8BAC32F92AB4}" type="pres">
      <dgm:prSet presAssocID="{570D7FA0-05E8-4BD7-B367-1249CD427F0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3E7866-D912-4371-B4E0-5C04EE62BF96}" type="pres">
      <dgm:prSet presAssocID="{D6781CDA-81D6-4B17-9EBD-ED450DD323B0}" presName="spacer" presStyleCnt="0"/>
      <dgm:spPr/>
    </dgm:pt>
    <dgm:pt modelId="{A39CD345-A742-41A9-9154-27D4099849E1}" type="pres">
      <dgm:prSet presAssocID="{9B0AD53B-1F97-4BE4-9BD1-68CB4D6F4B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EC93A14-9666-4CAF-8555-DC10BAF7806D}" type="presOf" srcId="{4AC0A099-1BD4-4924-B75E-0371CF25800B}" destId="{E4207847-7C18-44DD-B789-559CF004950C}" srcOrd="0" destOrd="0" presId="urn:microsoft.com/office/officeart/2005/8/layout/vList2"/>
    <dgm:cxn modelId="{1E873B19-F832-4A36-BD9C-036BF981FCAA}" srcId="{703B8F1E-EDCC-4045-8AAB-893FE169299B}" destId="{4AC0A099-1BD4-4924-B75E-0371CF25800B}" srcOrd="0" destOrd="0" parTransId="{E0593D62-DCF5-4D56-9027-6AC3BCD4DEA5}" sibTransId="{1D05AD8A-855E-4CD8-999F-1B3A30DD1BCA}"/>
    <dgm:cxn modelId="{21D9C522-B370-4144-8F5F-09856071EFF1}" type="presOf" srcId="{CF018CB4-363F-4869-82DE-7C239B308B44}" destId="{F6D4E62C-E9FB-4C4C-AD12-1E66AEC84CF9}" srcOrd="0" destOrd="0" presId="urn:microsoft.com/office/officeart/2005/8/layout/vList2"/>
    <dgm:cxn modelId="{95051476-9837-4DDB-B461-1BD2BF3A9439}" srcId="{703B8F1E-EDCC-4045-8AAB-893FE169299B}" destId="{ED11B4DD-E9B1-4550-A03A-7467904AE932}" srcOrd="2" destOrd="0" parTransId="{4A3E3CA1-51E4-4212-8463-11202CFDD609}" sibTransId="{9CB6744D-34B7-4818-B5DC-93EEFF186AA0}"/>
    <dgm:cxn modelId="{26D1DE88-EBF5-49B6-8148-A03461720F41}" srcId="{703B8F1E-EDCC-4045-8AAB-893FE169299B}" destId="{CF018CB4-363F-4869-82DE-7C239B308B44}" srcOrd="1" destOrd="0" parTransId="{42C0B28F-A452-47FF-8FB9-DFDDA6CB6411}" sibTransId="{7175B62D-2164-480B-8E9E-758D6C85022A}"/>
    <dgm:cxn modelId="{CACB668E-1F9A-417D-867F-C55CF33A4642}" type="presOf" srcId="{570D7FA0-05E8-4BD7-B367-1249CD427F00}" destId="{224F9714-AC56-4214-8FEC-8BAC32F92AB4}" srcOrd="0" destOrd="0" presId="urn:microsoft.com/office/officeart/2005/8/layout/vList2"/>
    <dgm:cxn modelId="{7B1F2F94-5305-4742-BEB0-17D913E03F13}" type="presOf" srcId="{ED11B4DD-E9B1-4550-A03A-7467904AE932}" destId="{59BDB9F8-FEAB-4D44-B51C-4DD645E36387}" srcOrd="0" destOrd="0" presId="urn:microsoft.com/office/officeart/2005/8/layout/vList2"/>
    <dgm:cxn modelId="{2ADFF9A1-F3D5-438D-B47E-3A25902A5F04}" srcId="{703B8F1E-EDCC-4045-8AAB-893FE169299B}" destId="{570D7FA0-05E8-4BD7-B367-1249CD427F00}" srcOrd="3" destOrd="0" parTransId="{FEBADF5A-A981-49EA-883B-4D2D4E80EE0E}" sibTransId="{D6781CDA-81D6-4B17-9EBD-ED450DD323B0}"/>
    <dgm:cxn modelId="{C65E76A8-BA93-411D-8360-9C6D785CE3C5}" srcId="{703B8F1E-EDCC-4045-8AAB-893FE169299B}" destId="{9B0AD53B-1F97-4BE4-9BD1-68CB4D6F4B1D}" srcOrd="4" destOrd="0" parTransId="{8DCBE522-3DEF-4659-87DC-29CCEE31C524}" sibTransId="{D31C2B1D-C75E-4F26-A8DB-6063AD1A7831}"/>
    <dgm:cxn modelId="{DAE720B7-4528-4754-A383-1F1A58D5442D}" type="presOf" srcId="{703B8F1E-EDCC-4045-8AAB-893FE169299B}" destId="{533392FA-2A4E-4F5C-87CF-3080FACE3402}" srcOrd="0" destOrd="0" presId="urn:microsoft.com/office/officeart/2005/8/layout/vList2"/>
    <dgm:cxn modelId="{F1452CBE-BADB-476C-A922-52A9573274A4}" type="presOf" srcId="{9B0AD53B-1F97-4BE4-9BD1-68CB4D6F4B1D}" destId="{A39CD345-A742-41A9-9154-27D4099849E1}" srcOrd="0" destOrd="0" presId="urn:microsoft.com/office/officeart/2005/8/layout/vList2"/>
    <dgm:cxn modelId="{68C84621-4033-4392-AB95-3557FE4E6A97}" type="presParOf" srcId="{533392FA-2A4E-4F5C-87CF-3080FACE3402}" destId="{E4207847-7C18-44DD-B789-559CF004950C}" srcOrd="0" destOrd="0" presId="urn:microsoft.com/office/officeart/2005/8/layout/vList2"/>
    <dgm:cxn modelId="{C57F3301-4F47-4E16-91D3-73023C13F93D}" type="presParOf" srcId="{533392FA-2A4E-4F5C-87CF-3080FACE3402}" destId="{4DB6A7D9-39EE-4483-B8D4-237C4CD76952}" srcOrd="1" destOrd="0" presId="urn:microsoft.com/office/officeart/2005/8/layout/vList2"/>
    <dgm:cxn modelId="{5579841B-7C76-4D7B-B1BD-7E1C2AC419D1}" type="presParOf" srcId="{533392FA-2A4E-4F5C-87CF-3080FACE3402}" destId="{F6D4E62C-E9FB-4C4C-AD12-1E66AEC84CF9}" srcOrd="2" destOrd="0" presId="urn:microsoft.com/office/officeart/2005/8/layout/vList2"/>
    <dgm:cxn modelId="{809531D8-8B52-4735-807C-C94C4F890C29}" type="presParOf" srcId="{533392FA-2A4E-4F5C-87CF-3080FACE3402}" destId="{A3F7E7FC-A125-41F1-AFB4-85CADB4F1213}" srcOrd="3" destOrd="0" presId="urn:microsoft.com/office/officeart/2005/8/layout/vList2"/>
    <dgm:cxn modelId="{7F13EA94-8236-422B-8114-F0A88C5238CD}" type="presParOf" srcId="{533392FA-2A4E-4F5C-87CF-3080FACE3402}" destId="{59BDB9F8-FEAB-4D44-B51C-4DD645E36387}" srcOrd="4" destOrd="0" presId="urn:microsoft.com/office/officeart/2005/8/layout/vList2"/>
    <dgm:cxn modelId="{1DA9055A-A90F-4B86-9705-8F00F6C8E169}" type="presParOf" srcId="{533392FA-2A4E-4F5C-87CF-3080FACE3402}" destId="{0B29EFB7-C6DF-4C65-8E5D-123942B95D8B}" srcOrd="5" destOrd="0" presId="urn:microsoft.com/office/officeart/2005/8/layout/vList2"/>
    <dgm:cxn modelId="{DAD95E6C-4170-4F48-9BCB-A453DBC4CC88}" type="presParOf" srcId="{533392FA-2A4E-4F5C-87CF-3080FACE3402}" destId="{224F9714-AC56-4214-8FEC-8BAC32F92AB4}" srcOrd="6" destOrd="0" presId="urn:microsoft.com/office/officeart/2005/8/layout/vList2"/>
    <dgm:cxn modelId="{448D2D3D-118F-4BD9-A3D4-EEDBA3E34418}" type="presParOf" srcId="{533392FA-2A4E-4F5C-87CF-3080FACE3402}" destId="{B33E7866-D912-4371-B4E0-5C04EE62BF96}" srcOrd="7" destOrd="0" presId="urn:microsoft.com/office/officeart/2005/8/layout/vList2"/>
    <dgm:cxn modelId="{59AF098E-741D-4B39-87CF-560D4502C732}" type="presParOf" srcId="{533392FA-2A4E-4F5C-87CF-3080FACE3402}" destId="{A39CD345-A742-41A9-9154-27D4099849E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A1ABC-8832-4C63-BF80-D0F7053B5E18}" type="doc">
      <dgm:prSet loTypeId="urn:microsoft.com/office/officeart/2005/8/layout/vList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7D2A65-7502-4EB7-A248-C16711A8A466}">
      <dgm:prSet phldrT="[Text]"/>
      <dgm:spPr/>
      <dgm:t>
        <a:bodyPr/>
        <a:lstStyle/>
        <a:p>
          <a:r>
            <a:rPr lang="en-US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b="1" i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3AA1D6-D26B-4FB9-B3A1-19C43F0F97DD}" type="parTrans" cxnId="{6E20FA12-24AF-4C71-858B-551399CA6E55}">
      <dgm:prSet/>
      <dgm:spPr/>
      <dgm:t>
        <a:bodyPr/>
        <a:lstStyle/>
        <a:p>
          <a:endParaRPr lang="en-US"/>
        </a:p>
      </dgm:t>
    </dgm:pt>
    <dgm:pt modelId="{2D4FF75E-F499-4226-AA64-38A5EDF70850}" type="sibTrans" cxnId="{6E20FA12-24AF-4C71-858B-551399CA6E55}">
      <dgm:prSet/>
      <dgm:spPr/>
      <dgm:t>
        <a:bodyPr/>
        <a:lstStyle/>
        <a:p>
          <a:endParaRPr lang="en-US"/>
        </a:p>
      </dgm:t>
    </dgm:pt>
    <dgm:pt modelId="{8F96600F-53D2-4597-9B0B-3500EED5B61D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2DCD63-42DB-4720-A5BB-F8DD16997E2E}" type="parTrans" cxnId="{58FA71EB-29D5-4724-9F05-41B4E93A5F82}">
      <dgm:prSet/>
      <dgm:spPr/>
      <dgm:t>
        <a:bodyPr/>
        <a:lstStyle/>
        <a:p>
          <a:endParaRPr lang="en-US"/>
        </a:p>
      </dgm:t>
    </dgm:pt>
    <dgm:pt modelId="{207CF844-94CC-4E06-BD3C-5ACFFB703CBF}" type="sibTrans" cxnId="{58FA71EB-29D5-4724-9F05-41B4E93A5F82}">
      <dgm:prSet/>
      <dgm:spPr/>
      <dgm:t>
        <a:bodyPr/>
        <a:lstStyle/>
        <a:p>
          <a:endParaRPr lang="en-US"/>
        </a:p>
      </dgm:t>
    </dgm:pt>
    <dgm:pt modelId="{2741E44F-2F98-4ADB-ABB2-8B2A0A48AF4E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Gán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0895A3-B410-425C-889B-9CA134736EC4}" type="parTrans" cxnId="{2E706ADF-7D4A-42E8-B875-4845D6EF67C6}">
      <dgm:prSet/>
      <dgm:spPr/>
      <dgm:t>
        <a:bodyPr/>
        <a:lstStyle/>
        <a:p>
          <a:endParaRPr lang="en-US"/>
        </a:p>
      </dgm:t>
    </dgm:pt>
    <dgm:pt modelId="{D718789B-864A-4F11-9BB9-9916AFC1C588}" type="sibTrans" cxnId="{2E706ADF-7D4A-42E8-B875-4845D6EF67C6}">
      <dgm:prSet/>
      <dgm:spPr/>
      <dgm:t>
        <a:bodyPr/>
        <a:lstStyle/>
        <a:p>
          <a:endParaRPr lang="en-US"/>
        </a:p>
      </dgm:t>
    </dgm:pt>
    <dgm:pt modelId="{02A39691-03AD-47A3-B208-E4DC35957B6B}">
      <dgm:prSet phldrT="[Text]"/>
      <dgm:spPr/>
      <dgm:t>
        <a:bodyPr/>
        <a:lstStyle/>
        <a:p>
          <a:pPr>
            <a:buNone/>
          </a:pPr>
          <a:r>
            <a: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Chưa </a:t>
          </a:r>
          <a:r>
            <a:rPr lang="en-US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b="1" i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A2B883-1B3D-42A6-BF98-93ABCD0FFD45}" type="parTrans" cxnId="{5E8335D9-5865-40E1-B01A-BDF89F08C550}">
      <dgm:prSet/>
      <dgm:spPr/>
      <dgm:t>
        <a:bodyPr/>
        <a:lstStyle/>
        <a:p>
          <a:endParaRPr lang="en-US"/>
        </a:p>
      </dgm:t>
    </dgm:pt>
    <dgm:pt modelId="{5DD26F01-2AAB-40CD-AB08-36870A1294AD}" type="sibTrans" cxnId="{5E8335D9-5865-40E1-B01A-BDF89F08C550}">
      <dgm:prSet/>
      <dgm:spPr/>
      <dgm:t>
        <a:bodyPr/>
        <a:lstStyle/>
        <a:p>
          <a:endParaRPr lang="en-US"/>
        </a:p>
      </dgm:t>
    </dgm:pt>
    <dgm:pt modelId="{BF703676-CD91-4513-B6C6-149B29146D85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Không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biệt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riêng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không có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không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thể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gán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nhãn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chính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xác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30E234-B7E1-41C5-AA21-558A468F379B}" type="parTrans" cxnId="{AB05A718-CEB5-494E-86C9-1F86DC7FF61B}">
      <dgm:prSet/>
      <dgm:spPr/>
      <dgm:t>
        <a:bodyPr/>
        <a:lstStyle/>
        <a:p>
          <a:endParaRPr lang="en-US"/>
        </a:p>
      </dgm:t>
    </dgm:pt>
    <dgm:pt modelId="{11ADB023-687A-4730-A0F4-4DAF6B3D0D44}" type="sibTrans" cxnId="{AB05A718-CEB5-494E-86C9-1F86DC7FF61B}">
      <dgm:prSet/>
      <dgm:spPr/>
      <dgm:t>
        <a:bodyPr/>
        <a:lstStyle/>
        <a:p>
          <a:endParaRPr lang="en-US"/>
        </a:p>
      </dgm:t>
    </dgm:pt>
    <dgm:pt modelId="{0755C1EC-0694-411E-BC0D-2F2EF1A40153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quá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nhằn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Học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học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học.</a:t>
          </a:r>
        </a:p>
      </dgm:t>
    </dgm:pt>
    <dgm:pt modelId="{10F288C9-6E88-43A2-9494-6374E0116677}" type="parTrans" cxnId="{92B815EF-FF52-44AB-8832-32243D4E7C02}">
      <dgm:prSet/>
      <dgm:spPr/>
      <dgm:t>
        <a:bodyPr/>
        <a:lstStyle/>
        <a:p>
          <a:endParaRPr lang="en-US"/>
        </a:p>
      </dgm:t>
    </dgm:pt>
    <dgm:pt modelId="{B1F1ECEA-1449-4B89-9326-778281883FBC}" type="sibTrans" cxnId="{92B815EF-FF52-44AB-8832-32243D4E7C02}">
      <dgm:prSet/>
      <dgm:spPr/>
      <dgm:t>
        <a:bodyPr/>
        <a:lstStyle/>
        <a:p>
          <a:endParaRPr lang="en-US"/>
        </a:p>
      </dgm:t>
    </dgm:pt>
    <dgm:pt modelId="{4ABAE192-EA5C-4782-AD64-F792A133C160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chậm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với input có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kích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thước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(50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trở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lên).</a:t>
          </a:r>
        </a:p>
      </dgm:t>
    </dgm:pt>
    <dgm:pt modelId="{9C04CA7E-51AC-4FC3-ADB1-D1F694890736}" type="parTrans" cxnId="{D5C8DA3B-F419-45CF-8740-D4C535E2ABE9}">
      <dgm:prSet/>
      <dgm:spPr/>
      <dgm:t>
        <a:bodyPr/>
        <a:lstStyle/>
        <a:p>
          <a:endParaRPr lang="en-US"/>
        </a:p>
      </dgm:t>
    </dgm:pt>
    <dgm:pt modelId="{046F3A86-14E7-42D6-B05E-306F84EEFE47}" type="sibTrans" cxnId="{D5C8DA3B-F419-45CF-8740-D4C535E2ABE9}">
      <dgm:prSet/>
      <dgm:spPr/>
      <dgm:t>
        <a:bodyPr/>
        <a:lstStyle/>
        <a:p>
          <a:endParaRPr lang="en-US"/>
        </a:p>
      </dgm:t>
    </dgm:pt>
    <dgm:pt modelId="{5E8D582B-EA23-4550-846F-6DD0C0D28E77}" type="pres">
      <dgm:prSet presAssocID="{121A1ABC-8832-4C63-BF80-D0F7053B5E18}" presName="linear" presStyleCnt="0">
        <dgm:presLayoutVars>
          <dgm:dir/>
          <dgm:resizeHandles val="exact"/>
        </dgm:presLayoutVars>
      </dgm:prSet>
      <dgm:spPr/>
    </dgm:pt>
    <dgm:pt modelId="{3B168E92-D723-400F-A4AF-64D05D0D0ECD}" type="pres">
      <dgm:prSet presAssocID="{AF7D2A65-7502-4EB7-A248-C16711A8A466}" presName="comp" presStyleCnt="0"/>
      <dgm:spPr/>
    </dgm:pt>
    <dgm:pt modelId="{881FB373-D03D-4FF6-891E-3939F3F6D303}" type="pres">
      <dgm:prSet presAssocID="{AF7D2A65-7502-4EB7-A248-C16711A8A466}" presName="box" presStyleLbl="node1" presStyleIdx="0" presStyleCnt="2" custScaleY="84269"/>
      <dgm:spPr/>
    </dgm:pt>
    <dgm:pt modelId="{E3FC61A6-B36A-4BD3-B2F2-DF2D45F8512A}" type="pres">
      <dgm:prSet presAssocID="{AF7D2A65-7502-4EB7-A248-C16711A8A466}" presName="img" presStyleLbl="fgImgPlace1" presStyleIdx="0" presStyleCnt="2" custScaleX="58102" custScaleY="59754" custLinFactNeighborY="-15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E154DD83-E3EB-4D50-93A6-1751C85E34D0}" type="pres">
      <dgm:prSet presAssocID="{AF7D2A65-7502-4EB7-A248-C16711A8A466}" presName="text" presStyleLbl="node1" presStyleIdx="0" presStyleCnt="2">
        <dgm:presLayoutVars>
          <dgm:bulletEnabled val="1"/>
        </dgm:presLayoutVars>
      </dgm:prSet>
      <dgm:spPr/>
    </dgm:pt>
    <dgm:pt modelId="{141C98F1-547D-47D8-98F4-3CE57655206C}" type="pres">
      <dgm:prSet presAssocID="{2D4FF75E-F499-4226-AA64-38A5EDF70850}" presName="spacer" presStyleCnt="0"/>
      <dgm:spPr/>
    </dgm:pt>
    <dgm:pt modelId="{A6262749-2569-4FCE-820A-08E69F060F8A}" type="pres">
      <dgm:prSet presAssocID="{02A39691-03AD-47A3-B208-E4DC35957B6B}" presName="comp" presStyleCnt="0"/>
      <dgm:spPr/>
    </dgm:pt>
    <dgm:pt modelId="{29050606-BA67-412F-B7CD-203AF51E4B20}" type="pres">
      <dgm:prSet presAssocID="{02A39691-03AD-47A3-B208-E4DC35957B6B}" presName="box" presStyleLbl="node1" presStyleIdx="1" presStyleCnt="2" custScaleY="105294"/>
      <dgm:spPr/>
    </dgm:pt>
    <dgm:pt modelId="{42510F44-10AA-44B8-A839-517A6268FECE}" type="pres">
      <dgm:prSet presAssocID="{02A39691-03AD-47A3-B208-E4DC35957B6B}" presName="img" presStyleLbl="fgImgPlace1" presStyleIdx="1" presStyleCnt="2" custScaleX="58247" custScaleY="59511" custLinFactNeighborX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7000" b="-7000"/>
          </a:stretch>
        </a:blipFill>
      </dgm:spPr>
      <dgm:extLst>
        <a:ext uri="{E40237B7-FDA0-4F09-8148-C483321AD2D9}">
          <dgm14:cNvPr xmlns:dgm14="http://schemas.microsoft.com/office/drawing/2010/diagram" id="0" name="" descr="Clipboard All Crosses with solid fill"/>
        </a:ext>
      </dgm:extLst>
    </dgm:pt>
    <dgm:pt modelId="{14CF31E3-4AEB-4202-B53B-85B30C27BECE}" type="pres">
      <dgm:prSet presAssocID="{02A39691-03AD-47A3-B208-E4DC35957B6B}" presName="text" presStyleLbl="node1" presStyleIdx="1" presStyleCnt="2">
        <dgm:presLayoutVars>
          <dgm:bulletEnabled val="1"/>
        </dgm:presLayoutVars>
      </dgm:prSet>
      <dgm:spPr/>
    </dgm:pt>
  </dgm:ptLst>
  <dgm:cxnLst>
    <dgm:cxn modelId="{6E20FA12-24AF-4C71-858B-551399CA6E55}" srcId="{121A1ABC-8832-4C63-BF80-D0F7053B5E18}" destId="{AF7D2A65-7502-4EB7-A248-C16711A8A466}" srcOrd="0" destOrd="0" parTransId="{313AA1D6-D26B-4FB9-B3A1-19C43F0F97DD}" sibTransId="{2D4FF75E-F499-4226-AA64-38A5EDF70850}"/>
    <dgm:cxn modelId="{AB05A718-CEB5-494E-86C9-1F86DC7FF61B}" srcId="{02A39691-03AD-47A3-B208-E4DC35957B6B}" destId="{BF703676-CD91-4513-B6C6-149B29146D85}" srcOrd="0" destOrd="0" parTransId="{2930E234-B7E1-41C5-AA21-558A468F379B}" sibTransId="{11ADB023-687A-4730-A0F4-4DAF6B3D0D44}"/>
    <dgm:cxn modelId="{0B436E22-09AE-40BA-BDCC-602A2BDFA37A}" type="presOf" srcId="{2741E44F-2F98-4ADB-ABB2-8B2A0A48AF4E}" destId="{E154DD83-E3EB-4D50-93A6-1751C85E34D0}" srcOrd="1" destOrd="2" presId="urn:microsoft.com/office/officeart/2005/8/layout/vList4"/>
    <dgm:cxn modelId="{93587A2C-1BE3-4D5F-84AA-B23E05FF92C7}" type="presOf" srcId="{BF703676-CD91-4513-B6C6-149B29146D85}" destId="{29050606-BA67-412F-B7CD-203AF51E4B20}" srcOrd="0" destOrd="1" presId="urn:microsoft.com/office/officeart/2005/8/layout/vList4"/>
    <dgm:cxn modelId="{06084B2E-6010-42D9-A1CA-3CB38EC1D4AC}" type="presOf" srcId="{4ABAE192-EA5C-4782-AD64-F792A133C160}" destId="{14CF31E3-4AEB-4202-B53B-85B30C27BECE}" srcOrd="1" destOrd="3" presId="urn:microsoft.com/office/officeart/2005/8/layout/vList4"/>
    <dgm:cxn modelId="{D5C8DA3B-F419-45CF-8740-D4C535E2ABE9}" srcId="{02A39691-03AD-47A3-B208-E4DC35957B6B}" destId="{4ABAE192-EA5C-4782-AD64-F792A133C160}" srcOrd="2" destOrd="0" parTransId="{9C04CA7E-51AC-4FC3-ADB1-D1F694890736}" sibTransId="{046F3A86-14E7-42D6-B05E-306F84EEFE47}"/>
    <dgm:cxn modelId="{0CBC4563-1979-4D87-8C9E-1F1BBCB3D7C3}" type="presOf" srcId="{121A1ABC-8832-4C63-BF80-D0F7053B5E18}" destId="{5E8D582B-EA23-4550-846F-6DD0C0D28E77}" srcOrd="0" destOrd="0" presId="urn:microsoft.com/office/officeart/2005/8/layout/vList4"/>
    <dgm:cxn modelId="{5BEA9B67-1F40-49CF-8475-FE0751DAD2B5}" type="presOf" srcId="{8F96600F-53D2-4597-9B0B-3500EED5B61D}" destId="{E154DD83-E3EB-4D50-93A6-1751C85E34D0}" srcOrd="1" destOrd="1" presId="urn:microsoft.com/office/officeart/2005/8/layout/vList4"/>
    <dgm:cxn modelId="{11412268-3583-4BB7-A73D-275D5C20F133}" type="presOf" srcId="{AF7D2A65-7502-4EB7-A248-C16711A8A466}" destId="{E154DD83-E3EB-4D50-93A6-1751C85E34D0}" srcOrd="1" destOrd="0" presId="urn:microsoft.com/office/officeart/2005/8/layout/vList4"/>
    <dgm:cxn modelId="{21B91283-2EA6-45ED-8B98-AA91644F1707}" type="presOf" srcId="{BF703676-CD91-4513-B6C6-149B29146D85}" destId="{14CF31E3-4AEB-4202-B53B-85B30C27BECE}" srcOrd="1" destOrd="1" presId="urn:microsoft.com/office/officeart/2005/8/layout/vList4"/>
    <dgm:cxn modelId="{1BA1E79D-D976-4010-92D9-87F6852C5961}" type="presOf" srcId="{0755C1EC-0694-411E-BC0D-2F2EF1A40153}" destId="{29050606-BA67-412F-B7CD-203AF51E4B20}" srcOrd="0" destOrd="2" presId="urn:microsoft.com/office/officeart/2005/8/layout/vList4"/>
    <dgm:cxn modelId="{DE6A6DA1-460F-4CBF-8D67-A749176AAE0B}" type="presOf" srcId="{2741E44F-2F98-4ADB-ABB2-8B2A0A48AF4E}" destId="{881FB373-D03D-4FF6-891E-3939F3F6D303}" srcOrd="0" destOrd="2" presId="urn:microsoft.com/office/officeart/2005/8/layout/vList4"/>
    <dgm:cxn modelId="{2818D9A9-374B-402C-970A-91C1866E1413}" type="presOf" srcId="{8F96600F-53D2-4597-9B0B-3500EED5B61D}" destId="{881FB373-D03D-4FF6-891E-3939F3F6D303}" srcOrd="0" destOrd="1" presId="urn:microsoft.com/office/officeart/2005/8/layout/vList4"/>
    <dgm:cxn modelId="{5D9071B2-50EF-4FEC-8ECE-A65B4A1C8035}" type="presOf" srcId="{4ABAE192-EA5C-4782-AD64-F792A133C160}" destId="{29050606-BA67-412F-B7CD-203AF51E4B20}" srcOrd="0" destOrd="3" presId="urn:microsoft.com/office/officeart/2005/8/layout/vList4"/>
    <dgm:cxn modelId="{F386CFCA-A497-4214-B330-6F7F6C883A61}" type="presOf" srcId="{02A39691-03AD-47A3-B208-E4DC35957B6B}" destId="{29050606-BA67-412F-B7CD-203AF51E4B20}" srcOrd="0" destOrd="0" presId="urn:microsoft.com/office/officeart/2005/8/layout/vList4"/>
    <dgm:cxn modelId="{8FA2D6D0-A993-4246-BDB3-67CDB965123D}" type="presOf" srcId="{AF7D2A65-7502-4EB7-A248-C16711A8A466}" destId="{881FB373-D03D-4FF6-891E-3939F3F6D303}" srcOrd="0" destOrd="0" presId="urn:microsoft.com/office/officeart/2005/8/layout/vList4"/>
    <dgm:cxn modelId="{5E8335D9-5865-40E1-B01A-BDF89F08C550}" srcId="{121A1ABC-8832-4C63-BF80-D0F7053B5E18}" destId="{02A39691-03AD-47A3-B208-E4DC35957B6B}" srcOrd="1" destOrd="0" parTransId="{BCA2B883-1B3D-42A6-BF98-93ABCD0FFD45}" sibTransId="{5DD26F01-2AAB-40CD-AB08-36870A1294AD}"/>
    <dgm:cxn modelId="{2E706ADF-7D4A-42E8-B875-4845D6EF67C6}" srcId="{AF7D2A65-7502-4EB7-A248-C16711A8A466}" destId="{2741E44F-2F98-4ADB-ABB2-8B2A0A48AF4E}" srcOrd="1" destOrd="0" parTransId="{8E0895A3-B410-425C-889B-9CA134736EC4}" sibTransId="{D718789B-864A-4F11-9BB9-9916AFC1C588}"/>
    <dgm:cxn modelId="{58FA71EB-29D5-4724-9F05-41B4E93A5F82}" srcId="{AF7D2A65-7502-4EB7-A248-C16711A8A466}" destId="{8F96600F-53D2-4597-9B0B-3500EED5B61D}" srcOrd="0" destOrd="0" parTransId="{992DCD63-42DB-4720-A5BB-F8DD16997E2E}" sibTransId="{207CF844-94CC-4E06-BD3C-5ACFFB703CBF}"/>
    <dgm:cxn modelId="{8604E0EB-33D0-4315-A281-A70E9F56E7DA}" type="presOf" srcId="{0755C1EC-0694-411E-BC0D-2F2EF1A40153}" destId="{14CF31E3-4AEB-4202-B53B-85B30C27BECE}" srcOrd="1" destOrd="2" presId="urn:microsoft.com/office/officeart/2005/8/layout/vList4"/>
    <dgm:cxn modelId="{92B815EF-FF52-44AB-8832-32243D4E7C02}" srcId="{02A39691-03AD-47A3-B208-E4DC35957B6B}" destId="{0755C1EC-0694-411E-BC0D-2F2EF1A40153}" srcOrd="1" destOrd="0" parTransId="{10F288C9-6E88-43A2-9494-6374E0116677}" sibTransId="{B1F1ECEA-1449-4B89-9326-778281883FBC}"/>
    <dgm:cxn modelId="{27C666F0-1216-47E8-A785-2FDFD1F0B879}" type="presOf" srcId="{02A39691-03AD-47A3-B208-E4DC35957B6B}" destId="{14CF31E3-4AEB-4202-B53B-85B30C27BECE}" srcOrd="1" destOrd="0" presId="urn:microsoft.com/office/officeart/2005/8/layout/vList4"/>
    <dgm:cxn modelId="{1A2EF836-325C-457F-B2CE-899F4B90C816}" type="presParOf" srcId="{5E8D582B-EA23-4550-846F-6DD0C0D28E77}" destId="{3B168E92-D723-400F-A4AF-64D05D0D0ECD}" srcOrd="0" destOrd="0" presId="urn:microsoft.com/office/officeart/2005/8/layout/vList4"/>
    <dgm:cxn modelId="{5417BCE0-FF14-44DB-8BF3-D9CDB105B3C2}" type="presParOf" srcId="{3B168E92-D723-400F-A4AF-64D05D0D0ECD}" destId="{881FB373-D03D-4FF6-891E-3939F3F6D303}" srcOrd="0" destOrd="0" presId="urn:microsoft.com/office/officeart/2005/8/layout/vList4"/>
    <dgm:cxn modelId="{D69DF911-0770-45AF-BBFC-0F4ABF57B9C1}" type="presParOf" srcId="{3B168E92-D723-400F-A4AF-64D05D0D0ECD}" destId="{E3FC61A6-B36A-4BD3-B2F2-DF2D45F8512A}" srcOrd="1" destOrd="0" presId="urn:microsoft.com/office/officeart/2005/8/layout/vList4"/>
    <dgm:cxn modelId="{2D591DE1-76C6-4BE0-B48B-B0C09EA70503}" type="presParOf" srcId="{3B168E92-D723-400F-A4AF-64D05D0D0ECD}" destId="{E154DD83-E3EB-4D50-93A6-1751C85E34D0}" srcOrd="2" destOrd="0" presId="urn:microsoft.com/office/officeart/2005/8/layout/vList4"/>
    <dgm:cxn modelId="{3B5D84C3-8125-4894-A530-18452562A67D}" type="presParOf" srcId="{5E8D582B-EA23-4550-846F-6DD0C0D28E77}" destId="{141C98F1-547D-47D8-98F4-3CE57655206C}" srcOrd="1" destOrd="0" presId="urn:microsoft.com/office/officeart/2005/8/layout/vList4"/>
    <dgm:cxn modelId="{2F8B719C-0AFF-41F4-BE00-E1E01A3292F5}" type="presParOf" srcId="{5E8D582B-EA23-4550-846F-6DD0C0D28E77}" destId="{A6262749-2569-4FCE-820A-08E69F060F8A}" srcOrd="2" destOrd="0" presId="urn:microsoft.com/office/officeart/2005/8/layout/vList4"/>
    <dgm:cxn modelId="{E0D9BC17-A53B-4CA1-80F9-97723D59329C}" type="presParOf" srcId="{A6262749-2569-4FCE-820A-08E69F060F8A}" destId="{29050606-BA67-412F-B7CD-203AF51E4B20}" srcOrd="0" destOrd="0" presId="urn:microsoft.com/office/officeart/2005/8/layout/vList4"/>
    <dgm:cxn modelId="{64772312-6DD7-428B-AD8E-7790A222A031}" type="presParOf" srcId="{A6262749-2569-4FCE-820A-08E69F060F8A}" destId="{42510F44-10AA-44B8-A839-517A6268FECE}" srcOrd="1" destOrd="0" presId="urn:microsoft.com/office/officeart/2005/8/layout/vList4"/>
    <dgm:cxn modelId="{C25675C6-27F7-40C4-A0E9-DC63ADCD51AB}" type="presParOf" srcId="{A6262749-2569-4FCE-820A-08E69F060F8A}" destId="{14CF31E3-4AEB-4202-B53B-85B30C27BEC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631FD-2A2F-43E7-A582-0C86D6712E8B}">
      <dsp:nvSpPr>
        <dsp:cNvPr id="0" name=""/>
        <dsp:cNvSpPr/>
      </dsp:nvSpPr>
      <dsp:spPr>
        <a:xfrm>
          <a:off x="0" y="0"/>
          <a:ext cx="7016750" cy="8032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Phiên</a:t>
          </a: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23527" y="23527"/>
        <a:ext cx="6082077" cy="756221"/>
      </dsp:txXfrm>
    </dsp:sp>
    <dsp:sp modelId="{11226D01-BBF5-4F1D-A495-B2AA0B8C8D02}">
      <dsp:nvSpPr>
        <dsp:cNvPr id="0" name=""/>
        <dsp:cNvSpPr/>
      </dsp:nvSpPr>
      <dsp:spPr>
        <a:xfrm>
          <a:off x="587652" y="949325"/>
          <a:ext cx="7016750" cy="803275"/>
        </a:xfrm>
        <a:prstGeom prst="roundRect">
          <a:avLst>
            <a:gd name="adj" fmla="val 10000"/>
          </a:avLst>
        </a:prstGeom>
        <a:solidFill>
          <a:schemeClr val="accent2">
            <a:hueOff val="-2469290"/>
            <a:satOff val="-916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điển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611179" y="972852"/>
        <a:ext cx="5859914" cy="756221"/>
      </dsp:txXfrm>
    </dsp:sp>
    <dsp:sp modelId="{BB91FA2E-6F41-40FF-B090-8A11FCCDED39}">
      <dsp:nvSpPr>
        <dsp:cNvPr id="0" name=""/>
        <dsp:cNvSpPr/>
      </dsp:nvSpPr>
      <dsp:spPr>
        <a:xfrm>
          <a:off x="1166534" y="1898650"/>
          <a:ext cx="7016750" cy="803275"/>
        </a:xfrm>
        <a:prstGeom prst="roundRect">
          <a:avLst>
            <a:gd name="adj" fmla="val 10000"/>
          </a:avLst>
        </a:prstGeom>
        <a:solidFill>
          <a:schemeClr val="accent2">
            <a:hueOff val="-4938581"/>
            <a:satOff val="-1833"/>
            <a:lumOff val="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2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vào.</a:t>
          </a:r>
        </a:p>
      </dsp:txBody>
      <dsp:txXfrm>
        <a:off x="1190061" y="1922177"/>
        <a:ext cx="5868685" cy="756221"/>
      </dsp:txXfrm>
    </dsp:sp>
    <dsp:sp modelId="{FF9D2AAD-36B1-41DD-B841-D632423A3FEB}">
      <dsp:nvSpPr>
        <dsp:cNvPr id="0" name=""/>
        <dsp:cNvSpPr/>
      </dsp:nvSpPr>
      <dsp:spPr>
        <a:xfrm>
          <a:off x="1754187" y="2847975"/>
          <a:ext cx="7016750" cy="803275"/>
        </a:xfrm>
        <a:prstGeom prst="roundRect">
          <a:avLst>
            <a:gd name="adj" fmla="val 10000"/>
          </a:avLst>
        </a:prstGeom>
        <a:solidFill>
          <a:schemeClr val="accent2">
            <a:hueOff val="-7407870"/>
            <a:satOff val="-2749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So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với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điển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gán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câu. </a:t>
          </a:r>
        </a:p>
      </dsp:txBody>
      <dsp:txXfrm>
        <a:off x="1777714" y="2871502"/>
        <a:ext cx="5859914" cy="756221"/>
      </dsp:txXfrm>
    </dsp:sp>
    <dsp:sp modelId="{172BB21D-2768-4B03-862B-81E2F503001B}">
      <dsp:nvSpPr>
        <dsp:cNvPr id="0" name=""/>
        <dsp:cNvSpPr/>
      </dsp:nvSpPr>
      <dsp:spPr>
        <a:xfrm>
          <a:off x="6494621" y="615235"/>
          <a:ext cx="522128" cy="522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12100" y="615235"/>
        <a:ext cx="287170" cy="392901"/>
      </dsp:txXfrm>
    </dsp:sp>
    <dsp:sp modelId="{D744E7C7-55B4-4BE9-8264-038AD7A77CF5}">
      <dsp:nvSpPr>
        <dsp:cNvPr id="0" name=""/>
        <dsp:cNvSpPr/>
      </dsp:nvSpPr>
      <dsp:spPr>
        <a:xfrm>
          <a:off x="7082274" y="1564560"/>
          <a:ext cx="522128" cy="522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04447"/>
            <a:satOff val="-534"/>
            <a:lumOff val="7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704447"/>
              <a:satOff val="-534"/>
              <a:lumOff val="7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199753" y="1564560"/>
        <a:ext cx="287170" cy="392901"/>
      </dsp:txXfrm>
    </dsp:sp>
    <dsp:sp modelId="{41552DC4-73C5-4BC0-BBF1-8B0CDCBA4695}">
      <dsp:nvSpPr>
        <dsp:cNvPr id="0" name=""/>
        <dsp:cNvSpPr/>
      </dsp:nvSpPr>
      <dsp:spPr>
        <a:xfrm>
          <a:off x="7661156" y="2513885"/>
          <a:ext cx="522128" cy="522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895"/>
            <a:satOff val="-1068"/>
            <a:lumOff val="14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408895"/>
              <a:satOff val="-1068"/>
              <a:lumOff val="14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78635" y="2513885"/>
        <a:ext cx="287170" cy="392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9BB41-167B-426A-93CB-96CF3A3A5D08}">
      <dsp:nvSpPr>
        <dsp:cNvPr id="0" name=""/>
        <dsp:cNvSpPr/>
      </dsp:nvSpPr>
      <dsp:spPr>
        <a:xfrm>
          <a:off x="12320" y="0"/>
          <a:ext cx="2708358" cy="812507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322" tIns="100322" rIns="100322" bIns="1003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ô-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tô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mát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vựng</a:t>
          </a:r>
          <a:endParaRPr lang="en-US" sz="20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6072" y="0"/>
        <a:ext cx="2220854" cy="812507"/>
      </dsp:txXfrm>
    </dsp:sp>
    <dsp:sp modelId="{9CEB09E7-8D82-4CAF-8DB6-F060F5E7A52F}">
      <dsp:nvSpPr>
        <dsp:cNvPr id="0" name=""/>
        <dsp:cNvSpPr/>
      </dsp:nvSpPr>
      <dsp:spPr>
        <a:xfrm>
          <a:off x="12320" y="783547"/>
          <a:ext cx="2464606" cy="32539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759" tIns="194759" rIns="194759" bIns="389517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Giúp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2320" y="783547"/>
        <a:ext cx="2464606" cy="3253948"/>
      </dsp:txXfrm>
    </dsp:sp>
    <dsp:sp modelId="{9652042D-7DF2-4EA2-A20A-F246D75D7482}">
      <dsp:nvSpPr>
        <dsp:cNvPr id="0" name=""/>
        <dsp:cNvSpPr/>
      </dsp:nvSpPr>
      <dsp:spPr>
        <a:xfrm>
          <a:off x="2667242" y="0"/>
          <a:ext cx="2708358" cy="812507"/>
        </a:xfrm>
        <a:prstGeom prst="chevron">
          <a:avLst>
            <a:gd name="adj" fmla="val 30000"/>
          </a:avLst>
        </a:prstGeom>
        <a:solidFill>
          <a:schemeClr val="accent5">
            <a:hueOff val="1067242"/>
            <a:satOff val="-14147"/>
            <a:lumOff val="-4444"/>
            <a:alphaOff val="0"/>
          </a:schemeClr>
        </a:solidFill>
        <a:ln w="9525" cap="flat" cmpd="sng" algn="ctr">
          <a:solidFill>
            <a:schemeClr val="accent5">
              <a:hueOff val="1067242"/>
              <a:satOff val="-14147"/>
              <a:lumOff val="-44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322" tIns="100322" rIns="100322" bIns="1003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vào</a:t>
          </a:r>
        </a:p>
      </dsp:txBody>
      <dsp:txXfrm>
        <a:off x="2910994" y="0"/>
        <a:ext cx="2220854" cy="812507"/>
      </dsp:txXfrm>
    </dsp:sp>
    <dsp:sp modelId="{7E7B9A5A-A20B-470D-BC1D-5743CDBF8E91}">
      <dsp:nvSpPr>
        <dsp:cNvPr id="0" name=""/>
        <dsp:cNvSpPr/>
      </dsp:nvSpPr>
      <dsp:spPr>
        <a:xfrm>
          <a:off x="2667242" y="783547"/>
          <a:ext cx="2464606" cy="3253948"/>
        </a:xfrm>
        <a:prstGeom prst="rect">
          <a:avLst/>
        </a:prstGeom>
        <a:solidFill>
          <a:schemeClr val="accent5">
            <a:tint val="40000"/>
            <a:alpha val="90000"/>
            <a:hueOff val="1158673"/>
            <a:satOff val="-13145"/>
            <a:lumOff val="-133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1158673"/>
              <a:satOff val="-13145"/>
              <a:lumOff val="-13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759" tIns="194759" rIns="194759" bIns="389517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tự với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ô-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tô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=&gt;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nhất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là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đi qua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ít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cung nhất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Khi có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nhằng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=&gt; in ra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tất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667242" y="783547"/>
        <a:ext cx="2464606" cy="3253948"/>
      </dsp:txXfrm>
    </dsp:sp>
    <dsp:sp modelId="{6DB413A0-279F-4E2D-8234-EAD2A4AA5AF2}">
      <dsp:nvSpPr>
        <dsp:cNvPr id="0" name=""/>
        <dsp:cNvSpPr/>
      </dsp:nvSpPr>
      <dsp:spPr>
        <a:xfrm>
          <a:off x="5322165" y="0"/>
          <a:ext cx="2708358" cy="812507"/>
        </a:xfrm>
        <a:prstGeom prst="chevron">
          <a:avLst>
            <a:gd name="adj" fmla="val 30000"/>
          </a:avLst>
        </a:prstGeom>
        <a:solidFill>
          <a:schemeClr val="accent5">
            <a:hueOff val="2134483"/>
            <a:satOff val="-28295"/>
            <a:lumOff val="-8889"/>
            <a:alphaOff val="0"/>
          </a:schemeClr>
        </a:solidFill>
        <a:ln w="9525" cap="flat" cmpd="sng" algn="ctr">
          <a:solidFill>
            <a:schemeClr val="accent5">
              <a:hueOff val="2134483"/>
              <a:satOff val="-28295"/>
              <a:lumOff val="-88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322" tIns="100322" rIns="100322" bIns="1003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ma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trận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tần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endParaRPr lang="en-US" sz="20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5917" y="0"/>
        <a:ext cx="2220854" cy="812507"/>
      </dsp:txXfrm>
    </dsp:sp>
    <dsp:sp modelId="{0C98C597-8F58-49B8-B651-FBC9AA0E9DA8}">
      <dsp:nvSpPr>
        <dsp:cNvPr id="0" name=""/>
        <dsp:cNvSpPr/>
      </dsp:nvSpPr>
      <dsp:spPr>
        <a:xfrm>
          <a:off x="5322165" y="783547"/>
          <a:ext cx="2464606" cy="3253948"/>
        </a:xfrm>
        <a:prstGeom prst="rect">
          <a:avLst/>
        </a:prstGeom>
        <a:solidFill>
          <a:schemeClr val="accent5">
            <a:tint val="40000"/>
            <a:alpha val="90000"/>
            <a:hueOff val="2317347"/>
            <a:satOff val="-26290"/>
            <a:lumOff val="-266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2317347"/>
              <a:satOff val="-26290"/>
              <a:lumOff val="-26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759" tIns="194759" rIns="194759" bIns="389517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trên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ma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trận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tần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có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xuât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cạnh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nhau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tính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tần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tag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322165" y="783547"/>
        <a:ext cx="2464606" cy="3253948"/>
      </dsp:txXfrm>
    </dsp:sp>
    <dsp:sp modelId="{09F789F8-ECB0-465E-88ED-EC32C1478FA1}">
      <dsp:nvSpPr>
        <dsp:cNvPr id="0" name=""/>
        <dsp:cNvSpPr/>
      </dsp:nvSpPr>
      <dsp:spPr>
        <a:xfrm>
          <a:off x="7977087" y="0"/>
          <a:ext cx="2708358" cy="812507"/>
        </a:xfrm>
        <a:prstGeom prst="chevron">
          <a:avLst>
            <a:gd name="adj" fmla="val 30000"/>
          </a:avLst>
        </a:prstGeom>
        <a:solidFill>
          <a:schemeClr val="accent5">
            <a:hueOff val="3201725"/>
            <a:satOff val="-42442"/>
            <a:lumOff val="-13333"/>
            <a:alphaOff val="0"/>
          </a:schemeClr>
        </a:solidFill>
        <a:ln w="9525" cap="flat" cmpd="sng" algn="ctr">
          <a:solidFill>
            <a:schemeClr val="accent5">
              <a:hueOff val="3201725"/>
              <a:satOff val="-42442"/>
              <a:lumOff val="-133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322" tIns="100322" rIns="100322" bIns="1003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Gán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câu</a:t>
          </a:r>
        </a:p>
      </dsp:txBody>
      <dsp:txXfrm>
        <a:off x="8220839" y="0"/>
        <a:ext cx="2220854" cy="812507"/>
      </dsp:txXfrm>
    </dsp:sp>
    <dsp:sp modelId="{3BEAAF22-BCD6-4958-B270-D677A2FF239C}">
      <dsp:nvSpPr>
        <dsp:cNvPr id="0" name=""/>
        <dsp:cNvSpPr/>
      </dsp:nvSpPr>
      <dsp:spPr>
        <a:xfrm>
          <a:off x="7977087" y="783547"/>
          <a:ext cx="2464606" cy="3253948"/>
        </a:xfrm>
        <a:prstGeom prst="rect">
          <a:avLst/>
        </a:prstGeom>
        <a:solidFill>
          <a:schemeClr val="accent5">
            <a:tint val="40000"/>
            <a:alpha val="90000"/>
            <a:hueOff val="3476020"/>
            <a:satOff val="-39435"/>
            <a:lumOff val="-400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3476020"/>
              <a:satOff val="-39435"/>
              <a:lumOff val="-40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759" tIns="194759" rIns="194759" bIns="389517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Theo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sẽ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977087" y="783547"/>
        <a:ext cx="2464606" cy="3253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D6A28-9D8D-478E-AB94-D2997649BF86}">
      <dsp:nvSpPr>
        <dsp:cNvPr id="0" name=""/>
        <dsp:cNvSpPr/>
      </dsp:nvSpPr>
      <dsp:spPr>
        <a:xfrm>
          <a:off x="605226" y="93125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6CB76-98D8-46DB-908F-DFEB4050233F}">
      <dsp:nvSpPr>
        <dsp:cNvPr id="0" name=""/>
        <dsp:cNvSpPr/>
      </dsp:nvSpPr>
      <dsp:spPr>
        <a:xfrm>
          <a:off x="978163" y="466062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610A9-4C68-4EF7-AC6E-8C4581262BEB}">
      <dsp:nvSpPr>
        <dsp:cNvPr id="0" name=""/>
        <dsp:cNvSpPr/>
      </dsp:nvSpPr>
      <dsp:spPr>
        <a:xfrm>
          <a:off x="45820" y="2388125"/>
          <a:ext cx="286875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1)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Đọc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(token)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20" y="2388125"/>
        <a:ext cx="2868750" cy="1170000"/>
      </dsp:txXfrm>
    </dsp:sp>
    <dsp:sp modelId="{6DE95F13-ADD4-459F-9883-58D074BED7EC}">
      <dsp:nvSpPr>
        <dsp:cNvPr id="0" name=""/>
        <dsp:cNvSpPr/>
      </dsp:nvSpPr>
      <dsp:spPr>
        <a:xfrm>
          <a:off x="3976007" y="93125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AC4DD-10F6-4A9C-B6F9-614046058368}">
      <dsp:nvSpPr>
        <dsp:cNvPr id="0" name=""/>
        <dsp:cNvSpPr/>
      </dsp:nvSpPr>
      <dsp:spPr>
        <a:xfrm>
          <a:off x="4348945" y="466062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A34B0-B851-4CAA-A718-FA6604176F25}">
      <dsp:nvSpPr>
        <dsp:cNvPr id="0" name=""/>
        <dsp:cNvSpPr/>
      </dsp:nvSpPr>
      <dsp:spPr>
        <a:xfrm>
          <a:off x="3416601" y="2388125"/>
          <a:ext cx="286875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2)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416601" y="2388125"/>
        <a:ext cx="2868750" cy="1170000"/>
      </dsp:txXfrm>
    </dsp:sp>
    <dsp:sp modelId="{F9092AF4-F5E3-47C6-89B5-3A29319DDDFC}">
      <dsp:nvSpPr>
        <dsp:cNvPr id="0" name=""/>
        <dsp:cNvSpPr/>
      </dsp:nvSpPr>
      <dsp:spPr>
        <a:xfrm>
          <a:off x="7346789" y="93125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2F4BD-43A2-42A1-AB4A-5A6DAD78066A}">
      <dsp:nvSpPr>
        <dsp:cNvPr id="0" name=""/>
        <dsp:cNvSpPr/>
      </dsp:nvSpPr>
      <dsp:spPr>
        <a:xfrm>
          <a:off x="7719726" y="466062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6DEDC-913C-40DE-9F7B-4C10D94D26FC}">
      <dsp:nvSpPr>
        <dsp:cNvPr id="0" name=""/>
        <dsp:cNvSpPr/>
      </dsp:nvSpPr>
      <dsp:spPr>
        <a:xfrm>
          <a:off x="6787382" y="2388125"/>
          <a:ext cx="286875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3)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Nếu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không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thấy,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gán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tất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(tag) có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6787382" y="2388125"/>
        <a:ext cx="2868750" cy="117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07847-7C18-44DD-B789-559CF004950C}">
      <dsp:nvSpPr>
        <dsp:cNvPr id="0" name=""/>
        <dsp:cNvSpPr/>
      </dsp:nvSpPr>
      <dsp:spPr>
        <a:xfrm>
          <a:off x="0" y="560"/>
          <a:ext cx="8461783" cy="760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	4) Với mỗi nhãn có thể: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28" y="37688"/>
        <a:ext cx="8387527" cy="686318"/>
      </dsp:txXfrm>
    </dsp:sp>
    <dsp:sp modelId="{F6D4E62C-E9FB-4C4C-AD12-1E66AEC84CF9}">
      <dsp:nvSpPr>
        <dsp:cNvPr id="0" name=""/>
        <dsp:cNvSpPr/>
      </dsp:nvSpPr>
      <dsp:spPr>
        <a:xfrm>
          <a:off x="0" y="774227"/>
          <a:ext cx="8461783" cy="7605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	5) Tính Pw = P(tag|token) là xác suất từ token có nhãn tag.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28" y="811355"/>
        <a:ext cx="8387527" cy="686318"/>
      </dsp:txXfrm>
    </dsp:sp>
    <dsp:sp modelId="{59BDB9F8-FEAB-4D44-B51C-4DD645E36387}">
      <dsp:nvSpPr>
        <dsp:cNvPr id="0" name=""/>
        <dsp:cNvSpPr/>
      </dsp:nvSpPr>
      <dsp:spPr>
        <a:xfrm>
          <a:off x="0" y="1547893"/>
          <a:ext cx="8461783" cy="7605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973138" lvl="0" indent="-973138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	6) Tính Pc = P(tag|t1,t2) là xác suất nhãn tag xuất hiện sau các nhãn t1, t2, là nhãn tương ứng của hai từ đứng trước từ token.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28" y="1585021"/>
        <a:ext cx="8387527" cy="686318"/>
      </dsp:txXfrm>
    </dsp:sp>
    <dsp:sp modelId="{224F9714-AC56-4214-8FEC-8BAC32F92AB4}">
      <dsp:nvSpPr>
        <dsp:cNvPr id="0" name=""/>
        <dsp:cNvSpPr/>
      </dsp:nvSpPr>
      <dsp:spPr>
        <a:xfrm>
          <a:off x="0" y="2321560"/>
          <a:ext cx="8461783" cy="760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	7) Tính Pw,c = Pw * Pc, kết hợp hai xác suất trên.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28" y="2358688"/>
        <a:ext cx="8387527" cy="686318"/>
      </dsp:txXfrm>
    </dsp:sp>
    <dsp:sp modelId="{A39CD345-A742-41A9-9154-27D4099849E1}">
      <dsp:nvSpPr>
        <dsp:cNvPr id="0" name=""/>
        <dsp:cNvSpPr/>
      </dsp:nvSpPr>
      <dsp:spPr>
        <a:xfrm>
          <a:off x="0" y="3095226"/>
          <a:ext cx="8461783" cy="7605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	8) Lặp lại phép tính cho hai nhãn khác trong cửa sổ.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28" y="3132354"/>
        <a:ext cx="8387527" cy="6863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FB373-D03D-4FF6-891E-3939F3F6D303}">
      <dsp:nvSpPr>
        <dsp:cNvPr id="0" name=""/>
        <dsp:cNvSpPr/>
      </dsp:nvSpPr>
      <dsp:spPr>
        <a:xfrm>
          <a:off x="0" y="0"/>
          <a:ext cx="9419265" cy="1731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4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4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sz="2400" b="1" i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Gán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nhãn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9363" y="0"/>
        <a:ext cx="7329901" cy="1731816"/>
      </dsp:txXfrm>
    </dsp:sp>
    <dsp:sp modelId="{E3FC61A6-B36A-4BD3-B2F2-DF2D45F8512A}">
      <dsp:nvSpPr>
        <dsp:cNvPr id="0" name=""/>
        <dsp:cNvSpPr/>
      </dsp:nvSpPr>
      <dsp:spPr>
        <a:xfrm>
          <a:off x="600158" y="349221"/>
          <a:ext cx="1094556" cy="98240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50606-BA67-412F-B7CD-203AF51E4B20}">
      <dsp:nvSpPr>
        <dsp:cNvPr id="0" name=""/>
        <dsp:cNvSpPr/>
      </dsp:nvSpPr>
      <dsp:spPr>
        <a:xfrm>
          <a:off x="0" y="1937326"/>
          <a:ext cx="9419265" cy="2163902"/>
        </a:xfrm>
        <a:prstGeom prst="roundRect">
          <a:avLst>
            <a:gd name="adj" fmla="val 10000"/>
          </a:avLst>
        </a:prstGeom>
        <a:solidFill>
          <a:schemeClr val="accent2">
            <a:hueOff val="-7407870"/>
            <a:satOff val="-2749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Chưa </a:t>
          </a:r>
          <a:r>
            <a:rPr lang="en-US" sz="24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4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sz="2400" b="1" i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Không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biệt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riêng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không có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không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thể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gán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nhãn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chính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xác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quá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nhằn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Ví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Học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học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học.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chậm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với input có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kích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thước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(50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trở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lên).</a:t>
          </a:r>
        </a:p>
      </dsp:txBody>
      <dsp:txXfrm>
        <a:off x="2089363" y="1937326"/>
        <a:ext cx="7329901" cy="2163902"/>
      </dsp:txXfrm>
    </dsp:sp>
    <dsp:sp modelId="{42510F44-10AA-44B8-A839-517A6268FECE}">
      <dsp:nvSpPr>
        <dsp:cNvPr id="0" name=""/>
        <dsp:cNvSpPr/>
      </dsp:nvSpPr>
      <dsp:spPr>
        <a:xfrm>
          <a:off x="598793" y="2530072"/>
          <a:ext cx="1097287" cy="978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E4587-DC04-42BC-B0B2-4A6D12CF58B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D2BE4-A042-44D4-A8FE-B66F551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746F85C-D665-47F9-AE09-9D0A97E74C17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4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2688-C138-4002-BB21-6D9CA6C66C88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547BBED-202D-4B70-8B1B-4012D2891025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4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43B6-7F29-47E9-9946-ADD73ACB902F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8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8D80E9-E490-44DA-B605-6E867D9A025F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1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4523-0A5B-4468-8878-7EDE86029F8E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4629-D5B8-4A38-BE72-CC1CFF94370B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66E2-4DF1-4A86-BCDA-8FECA90302B4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9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AF86-4076-4EB9-8769-4A59AA2A82C3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5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835602A-8F30-4EA1-BE92-E95D497751D1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8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E4BC2B1-CED2-4001-890D-845DBC743DC2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1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18CFD84-2B46-471A-BFC8-804E00CA97B4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http://www.jaist.ac.jp/~bao/VLSP-text/Mar2009/SP83-Baocaokythuat2009thang3.pdf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B174307-5509-49CA-9D72-D7B9CB88AD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5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hyperlink" Target="http://vietlex.com/images/tulieu/ITCra03POSTagging.pdf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vietlex.com/images/tulieu/ITCra03POSTagg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://vietlex.com/images/tulieu/ITCra03POSTagg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vietlex.com/images/tulieu/ITCra03POSTagging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6715-5F60-477E-94D3-125AA622D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1023868"/>
            <a:ext cx="3793678" cy="1937994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MÔN XỬ LÝ NGÔN NGỮ TỰ NHIÊN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35CD3-6B8D-4652-B53D-6E44F501B5DB}"/>
              </a:ext>
            </a:extLst>
          </p:cNvPr>
          <p:cNvSpPr txBox="1"/>
          <p:nvPr/>
        </p:nvSpPr>
        <p:spPr>
          <a:xfrm>
            <a:off x="8073152" y="3152775"/>
            <a:ext cx="3366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XÂY DỰNG CÔNG CỤ TỰ ĐỘNG GÁN NHÃN TỪ LOẠI CHO TIẾNG VIỆT (POS TAGGING).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9AD348E-4738-4F76-801C-CE6469085BC3}"/>
              </a:ext>
            </a:extLst>
          </p:cNvPr>
          <p:cNvSpPr txBox="1">
            <a:spLocks/>
          </p:cNvSpPr>
          <p:nvPr/>
        </p:nvSpPr>
        <p:spPr>
          <a:xfrm>
            <a:off x="10544175" y="4759640"/>
            <a:ext cx="1239399" cy="1037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18127039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18127055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18127272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B9EBBFC-2CA3-426C-811D-76E0E97D0AFB}"/>
              </a:ext>
            </a:extLst>
          </p:cNvPr>
          <p:cNvSpPr txBox="1">
            <a:spLocks/>
          </p:cNvSpPr>
          <p:nvPr/>
        </p:nvSpPr>
        <p:spPr>
          <a:xfrm>
            <a:off x="8035052" y="4759640"/>
            <a:ext cx="2318623" cy="1037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  <a:p>
            <a:pPr algn="just"/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1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BD674B9-D9D8-4F96-8C03-9C8A0B4F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B64C1-E7F3-4E93-A968-645B3DB1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697" y="754380"/>
            <a:ext cx="3229574" cy="1691640"/>
          </a:xfrm>
        </p:spPr>
        <p:txBody>
          <a:bodyPr anchor="b">
            <a:normAutofit/>
          </a:bodyPr>
          <a:lstStyle/>
          <a:p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9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78566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chemeClr val="bg1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3571FC6D-E246-4ADE-B864-659E80730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80" y="1095269"/>
            <a:ext cx="2375236" cy="173744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15A74-4761-4936-B460-ADD4D8E6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6488" y="374904"/>
            <a:ext cx="2377440" cy="813816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5B174307-5509-49CA-9D72-D7B9CB88AD29}" type="slidenum">
              <a:rPr lang="en-US" smtClean="0"/>
              <a:pPr algn="l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1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4815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955186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chemeClr val="accent3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84815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DA1F8726-D9F9-47C8-9261-33223C95F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3" r="-9" b="1443"/>
          <a:stretch/>
        </p:blipFill>
        <p:spPr>
          <a:xfrm>
            <a:off x="4526129" y="4293710"/>
            <a:ext cx="2375236" cy="946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C7D0-86A5-4AFD-B8D7-F5FC668D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532" y="2776195"/>
            <a:ext cx="3229574" cy="2899954"/>
          </a:xfrm>
        </p:spPr>
        <p:txBody>
          <a:bodyPr>
            <a:normAutofit fontScale="92500"/>
          </a:bodyPr>
          <a:lstStyle/>
          <a:p>
            <a:pPr algn="just"/>
            <a:r>
              <a:rPr lang="vi-VN" sz="2400" dirty="0" err="1">
                <a:latin typeface="+mj-lt"/>
              </a:rPr>
              <a:t>Là</a:t>
            </a:r>
            <a:r>
              <a:rPr lang="vi-VN" sz="2400" dirty="0">
                <a:latin typeface="+mj-lt"/>
              </a:rPr>
              <a:t> cơ </a:t>
            </a:r>
            <a:r>
              <a:rPr lang="vi-VN" sz="2400" dirty="0" err="1">
                <a:latin typeface="+mj-lt"/>
              </a:rPr>
              <a:t>sở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để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phục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vụ</a:t>
            </a:r>
            <a:r>
              <a:rPr lang="vi-VN" sz="2400" dirty="0">
                <a:latin typeface="+mj-lt"/>
              </a:rPr>
              <a:t> cho </a:t>
            </a:r>
            <a:r>
              <a:rPr lang="vi-VN" sz="2400" dirty="0" err="1">
                <a:latin typeface="+mj-lt"/>
              </a:rPr>
              <a:t>các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bài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toán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về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ngữ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nghĩa</a:t>
            </a:r>
            <a:r>
              <a:rPr lang="vi-VN" sz="2400" dirty="0">
                <a:latin typeface="+mj-lt"/>
              </a:rPr>
              <a:t> cao hơn: phân </a:t>
            </a:r>
            <a:r>
              <a:rPr lang="vi-VN" sz="2400" dirty="0" err="1">
                <a:latin typeface="+mj-lt"/>
              </a:rPr>
              <a:t>tích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ngữ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nghĩa</a:t>
            </a:r>
            <a:r>
              <a:rPr lang="vi-VN" sz="2400" dirty="0">
                <a:latin typeface="+mj-lt"/>
              </a:rPr>
              <a:t> cho câu, phân </a:t>
            </a:r>
            <a:r>
              <a:rPr lang="vi-VN" sz="2400" dirty="0" err="1">
                <a:latin typeface="+mj-lt"/>
              </a:rPr>
              <a:t>định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nghĩa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từ</a:t>
            </a:r>
            <a:r>
              <a:rPr lang="vi-VN" sz="2400" dirty="0">
                <a:latin typeface="+mj-lt"/>
              </a:rPr>
              <a:t>, </a:t>
            </a:r>
            <a:r>
              <a:rPr lang="vi-VN" sz="2400" dirty="0" err="1">
                <a:latin typeface="+mj-lt"/>
              </a:rPr>
              <a:t>gán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nhãn</a:t>
            </a:r>
            <a:r>
              <a:rPr lang="vi-VN" sz="2400" dirty="0">
                <a:latin typeface="+mj-lt"/>
              </a:rPr>
              <a:t> tên </a:t>
            </a:r>
            <a:r>
              <a:rPr lang="vi-VN" sz="2400" dirty="0" err="1">
                <a:latin typeface="+mj-lt"/>
              </a:rPr>
              <a:t>thực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thể</a:t>
            </a:r>
            <a:r>
              <a:rPr lang="vi-VN" sz="2400" dirty="0">
                <a:latin typeface="+mj-lt"/>
              </a:rPr>
              <a:t>, </a:t>
            </a:r>
            <a:r>
              <a:rPr lang="vi-VN" sz="2400" dirty="0" err="1">
                <a:latin typeface="+mj-lt"/>
              </a:rPr>
              <a:t>nhận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dạng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tiếng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nói</a:t>
            </a:r>
            <a:r>
              <a:rPr lang="vi-VN" sz="2400" dirty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A2407-4922-4BD3-AB31-9FF4A4BF352D}"/>
              </a:ext>
            </a:extLst>
          </p:cNvPr>
          <p:cNvSpPr txBox="1"/>
          <p:nvPr/>
        </p:nvSpPr>
        <p:spPr>
          <a:xfrm>
            <a:off x="107386" y="6273225"/>
            <a:ext cx="7788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https://www.google.com/</a:t>
            </a:r>
            <a:r>
              <a:rPr lang="en-US" sz="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imgres?imgurl</a:t>
            </a:r>
            <a:r>
              <a:rPr lang="en-US" sz="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https%3A%2F%2Fbhuvaneshwarank.github.io%2Fimg%2Fportfolio%2Fprofessionalspeech.png&amp;imgrefurl=https%3A%2F%2Fbhuvaneshwarank.github.io%2FSpeech%2520Recognition%2520Demo.html&amp;tbnid=YRYcY22pBR8UwM&amp;vet=10CBEQxiAoC2oXChMIuKLHhPzw7QIVAAAAAB0AAAAAECU..i&amp;docid=5oJFC2snXReUuM&amp;w=909&amp;h=320&amp;itg=1&amp;q=speech%20to%20text&amp;ved=0CBEQxiAoC2oXChMIuKLHhPzw7QIVAAAAAB0AAAAAECU#imgrc=8c73DRhWjPGTZM&amp;imgdii=YRYcY22pBR8UwM</a:t>
            </a:r>
          </a:p>
          <a:p>
            <a:pPr>
              <a:spcAft>
                <a:spcPts val="600"/>
              </a:spcAft>
            </a:pPr>
            <a:r>
              <a:rPr lang="en-US" sz="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https://www.google.com/</a:t>
            </a:r>
            <a:r>
              <a:rPr lang="en-US" sz="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imgres?imgurl</a:t>
            </a:r>
            <a:r>
              <a:rPr lang="en-US" sz="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x-raw-image%3A%2F%2F%2F33a09deab804f950d7aefe7a184e0821ee690a8769b7a17f3269208979371417&amp;imgrefurl=https%3A%2F%2Fjcsce.vnu.edu.vn%2Findex.php%2Fjcsce%2Farticle%2Fview%2F166%2F77&amp;tbnid=UPkEuOqdoDMf7M&amp;vet=10CBEQxiAoCmoXChMIwP6Hxf7w7QIVAAAAAB0AAAAAECI..i&amp;docid=QtoADITG6JQvhM&amp;w=442&amp;h=311&amp;itg=1&amp;q=analyze%20semantic%20of%20sentence%20vietnamese&amp;ved=0CBEQxiAoCmoXChMIwP6Hxf7w7QIVAAAAAB0AAAAAECI#imgrc=UPkEuOqdoDMf7M&amp;imgdii=5xJ8BROO9R98hM</a:t>
            </a:r>
          </a:p>
        </p:txBody>
      </p:sp>
    </p:spTree>
    <p:extLst>
      <p:ext uri="{BB962C8B-B14F-4D97-AF65-F5344CB8AC3E}">
        <p14:creationId xmlns:p14="http://schemas.microsoft.com/office/powerpoint/2010/main" val="373385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2A0B-773A-47B9-996A-4630DBAE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: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3DC8-3B34-4532-8005-AA5D50EF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999" y="723328"/>
            <a:ext cx="1884348" cy="6042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B174307-5509-49CA-9D72-D7B9CB88AD29}" type="slidenum">
              <a:rPr lang="en-US" sz="37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3700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D96B8BB-B567-4BE7-9FB5-9C07024F0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98491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EC81E70-1F13-4209-8B7F-60D35CB30E20}"/>
              </a:ext>
            </a:extLst>
          </p:cNvPr>
          <p:cNvSpPr txBox="1">
            <a:spLocks/>
          </p:cNvSpPr>
          <p:nvPr/>
        </p:nvSpPr>
        <p:spPr>
          <a:xfrm>
            <a:off x="48772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5B174307-5509-49CA-9D72-D7B9CB88AD29}" type="slidenum">
              <a:rPr lang="en-US" sz="37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15005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34CE-BB1D-413B-9A57-12C2B3D2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92E8B5E-B435-4043-B64C-9D8A1F481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370969"/>
              </p:ext>
            </p:extLst>
          </p:nvPr>
        </p:nvGraphicFramePr>
        <p:xfrm>
          <a:off x="1205382" y="2334344"/>
          <a:ext cx="10697767" cy="4066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7F3337-B682-4B82-A731-F4120D680647}"/>
              </a:ext>
            </a:extLst>
          </p:cNvPr>
          <p:cNvSpPr txBox="1"/>
          <p:nvPr/>
        </p:nvSpPr>
        <p:spPr>
          <a:xfrm>
            <a:off x="2853248" y="6406117"/>
            <a:ext cx="74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Dựa</a:t>
            </a:r>
            <a:r>
              <a:rPr lang="en-US" sz="1100" dirty="0"/>
              <a:t> </a:t>
            </a:r>
            <a:r>
              <a:rPr lang="en-US" sz="1100" dirty="0" err="1"/>
              <a:t>theo</a:t>
            </a:r>
            <a:r>
              <a:rPr lang="en-US" sz="1100" dirty="0"/>
              <a:t> ý </a:t>
            </a:r>
            <a:r>
              <a:rPr lang="en-US" sz="1100" dirty="0" err="1"/>
              <a:t>tưởng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“</a:t>
            </a:r>
            <a:r>
              <a:rPr lang="en-US" sz="1100" dirty="0" err="1"/>
              <a:t>Sử</a:t>
            </a:r>
            <a:r>
              <a:rPr lang="en-US" sz="1100" dirty="0"/>
              <a:t> </a:t>
            </a:r>
            <a:r>
              <a:rPr lang="en-US" sz="1100" dirty="0" err="1"/>
              <a:t>dụng</a:t>
            </a:r>
            <a:r>
              <a:rPr lang="en-US" sz="1100" dirty="0"/>
              <a:t> </a:t>
            </a:r>
            <a:r>
              <a:rPr lang="en-US" sz="1100" dirty="0" err="1"/>
              <a:t>bộ</a:t>
            </a:r>
            <a:r>
              <a:rPr lang="en-US" sz="1100" dirty="0"/>
              <a:t> </a:t>
            </a:r>
            <a:r>
              <a:rPr lang="en-US" sz="1100" dirty="0" err="1"/>
              <a:t>gán</a:t>
            </a:r>
            <a:r>
              <a:rPr lang="en-US" sz="1100" dirty="0"/>
              <a:t> </a:t>
            </a:r>
            <a:r>
              <a:rPr lang="en-US" sz="1100" dirty="0" err="1"/>
              <a:t>nhãn</a:t>
            </a:r>
            <a:r>
              <a:rPr lang="en-US" sz="1100" dirty="0"/>
              <a:t> </a:t>
            </a:r>
            <a:r>
              <a:rPr lang="en-US" sz="1100" dirty="0" err="1"/>
              <a:t>từ</a:t>
            </a:r>
            <a:r>
              <a:rPr lang="en-US" sz="1100" dirty="0"/>
              <a:t> </a:t>
            </a:r>
            <a:r>
              <a:rPr lang="en-US" sz="1100" dirty="0" err="1"/>
              <a:t>loại</a:t>
            </a:r>
            <a:r>
              <a:rPr lang="en-US" sz="1100" dirty="0"/>
              <a:t> </a:t>
            </a:r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suất</a:t>
            </a:r>
            <a:r>
              <a:rPr lang="en-US" sz="1100" dirty="0"/>
              <a:t> QTAG </a:t>
            </a:r>
            <a:r>
              <a:rPr lang="en-US" sz="1100" dirty="0" err="1"/>
              <a:t>cho</a:t>
            </a:r>
            <a:r>
              <a:rPr lang="en-US" sz="1100" dirty="0"/>
              <a:t> </a:t>
            </a:r>
            <a:r>
              <a:rPr lang="en-US" sz="1100" dirty="0" err="1"/>
              <a:t>văn</a:t>
            </a:r>
            <a:r>
              <a:rPr lang="en-US" sz="1100" dirty="0"/>
              <a:t> </a:t>
            </a:r>
            <a:r>
              <a:rPr lang="en-US" sz="1100" dirty="0" err="1"/>
              <a:t>bản</a:t>
            </a:r>
            <a:r>
              <a:rPr lang="en-US" sz="1100" dirty="0"/>
              <a:t> </a:t>
            </a:r>
            <a:r>
              <a:rPr lang="en-US" sz="1100" dirty="0" err="1"/>
              <a:t>Tiếng</a:t>
            </a:r>
            <a:r>
              <a:rPr lang="en-US" sz="1100" dirty="0"/>
              <a:t> </a:t>
            </a:r>
            <a:r>
              <a:rPr lang="en-US" sz="1100" dirty="0" err="1"/>
              <a:t>Việt</a:t>
            </a:r>
            <a:r>
              <a:rPr lang="en-US" sz="1100" dirty="0"/>
              <a:t>” – </a:t>
            </a:r>
            <a:r>
              <a:rPr lang="en-US" sz="1100" dirty="0" err="1"/>
              <a:t>Nguyễn</a:t>
            </a:r>
            <a:r>
              <a:rPr lang="en-US" sz="1100" dirty="0"/>
              <a:t> </a:t>
            </a:r>
            <a:r>
              <a:rPr lang="en-US" sz="1100" dirty="0" err="1"/>
              <a:t>Thị</a:t>
            </a:r>
            <a:r>
              <a:rPr lang="en-US" sz="1100" dirty="0"/>
              <a:t> Minh </a:t>
            </a:r>
            <a:r>
              <a:rPr lang="en-US" sz="1100" dirty="0" err="1"/>
              <a:t>Huyền</a:t>
            </a:r>
            <a:r>
              <a:rPr lang="en-US" sz="1100" dirty="0"/>
              <a:t>, </a:t>
            </a:r>
            <a:r>
              <a:rPr lang="en-US" sz="1100" dirty="0" err="1"/>
              <a:t>Vũ</a:t>
            </a:r>
            <a:r>
              <a:rPr lang="en-US" sz="1100" dirty="0"/>
              <a:t> </a:t>
            </a:r>
            <a:r>
              <a:rPr lang="en-US" sz="1100" dirty="0" err="1"/>
              <a:t>Xuân</a:t>
            </a:r>
            <a:r>
              <a:rPr lang="en-US" sz="1100" dirty="0"/>
              <a:t> </a:t>
            </a:r>
            <a:r>
              <a:rPr lang="en-US" sz="1100" dirty="0" err="1"/>
              <a:t>Lương</a:t>
            </a:r>
            <a:r>
              <a:rPr lang="en-US" sz="1100" dirty="0"/>
              <a:t>, Lê </a:t>
            </a:r>
            <a:r>
              <a:rPr lang="en-US" sz="1100" dirty="0" err="1"/>
              <a:t>Hồng</a:t>
            </a:r>
            <a:r>
              <a:rPr lang="en-US" sz="1100" dirty="0"/>
              <a:t> Phương - </a:t>
            </a:r>
            <a:r>
              <a:rPr lang="en-US" sz="11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VẤN ĐỀ GÁN NHÃN TỪ LOẠI CHO VĂN BẢN TIẾNG VIỆT (vietlex.com)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C3BE8-44C7-48E8-BD77-CF11FD422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382" y="4597166"/>
            <a:ext cx="2496310" cy="1329142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5A5633-920C-45D0-98D0-6318FA28DB53}"/>
              </a:ext>
            </a:extLst>
          </p:cNvPr>
          <p:cNvSpPr txBox="1">
            <a:spLocks/>
          </p:cNvSpPr>
          <p:nvPr/>
        </p:nvSpPr>
        <p:spPr>
          <a:xfrm>
            <a:off x="48772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5B174307-5509-49CA-9D72-D7B9CB88AD29}" type="slidenum">
              <a:rPr lang="en-US" sz="37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87149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307893A-9361-4AD3-A98C-AB26519D5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154D76-8F02-4344-ACD6-1C20FAC6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25C56-CD39-4462-A5A7-2D0D6C4C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3" y="723328"/>
            <a:ext cx="988493" cy="6042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B174307-5509-49CA-9D72-D7B9CB88AD29}" type="slidenum">
              <a:rPr lang="en-US" sz="37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37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34FA6-97DA-4524-BBD3-450AE51EF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78624A9-AD70-4F34-9936-2FC11763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6581" y="6296615"/>
            <a:ext cx="67544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QTAG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” –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, Lê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VẤN ĐỀ GÁN NHÃN TỪ LOẠI CHO VĂN BẢN TIẾNG VIỆT (vietlex.com)</a:t>
            </a: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DE8C39D-F41A-463B-8224-855A0EFEA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80723"/>
              </p:ext>
            </p:extLst>
          </p:nvPr>
        </p:nvGraphicFramePr>
        <p:xfrm>
          <a:off x="1532920" y="2449105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86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2247A-E9F8-4143-ADCA-0F842A18E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25C56-CD39-4462-A5A7-2D0D6C4C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3" y="723328"/>
            <a:ext cx="988493" cy="6042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B174307-5509-49CA-9D72-D7B9CB88AD29}" type="slidenum">
              <a:rPr lang="en-US" sz="3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AAB1FD-37D2-44D2-9E77-C42AA85E7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73693-7344-4BA0-A3BC-76B5D106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6581" y="6296615"/>
            <a:ext cx="6754494" cy="365125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Dựa theo ý tưởng của “Sử dụng bộ gán nhãn từ loại xác suất QTAG cho văn bản Tiếng Việt” – Nguyễn Thị Minh Huyền, Vũ Xuân Lương, Lê Hồng Phương -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VẤN ĐỀ GÁN NHÃN TỪ LOẠI CHO VĂN BẢN TIẾNG VIỆT (vietlex.com)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DE8C39D-F41A-463B-8224-855A0EFEA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047308"/>
              </p:ext>
            </p:extLst>
          </p:nvPr>
        </p:nvGraphicFramePr>
        <p:xfrm>
          <a:off x="3174865" y="2308131"/>
          <a:ext cx="8461783" cy="385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09C29626-3DBF-4B1E-BFC4-EE15A2FB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793D0EB-4AF0-4CD0-AD3E-2A67C33AE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37" y="3085465"/>
            <a:ext cx="655151" cy="7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8EDDAA5-FCA9-43D6-9DDE-6ECD3D5A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80" y="2308131"/>
            <a:ext cx="724263" cy="7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E3A2761-8EAF-40DA-8898-48C88104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10" y="3873943"/>
            <a:ext cx="655151" cy="7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B104206-B2A5-45A8-A2CA-BB16EFCB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10" y="4662421"/>
            <a:ext cx="655151" cy="7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B6CD5F-D2D3-4AAC-A0DA-494758D6D9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38" b="90476" l="9865" r="89942">
                        <a14:foregroundMark x1="41973" y1="31677" x2="28240" y2="49896"/>
                        <a14:foregroundMark x1="28240" y1="49896" x2="41973" y2="67909"/>
                        <a14:foregroundMark x1="41973" y1="67909" x2="29207" y2="48861"/>
                        <a14:foregroundMark x1="29207" y1="48861" x2="37524" y2="64596"/>
                        <a14:foregroundMark x1="43133" y1="32712" x2="24952" y2="45963"/>
                        <a14:foregroundMark x1="24952" y1="45963" x2="33656" y2="67288"/>
                        <a14:foregroundMark x1="33656" y1="67288" x2="31528" y2="43064"/>
                        <a14:foregroundMark x1="31528" y1="43064" x2="26886" y2="65217"/>
                        <a14:foregroundMark x1="44681" y1="29814" x2="24371" y2="39130"/>
                        <a14:foregroundMark x1="24371" y1="39130" x2="23791" y2="62526"/>
                        <a14:foregroundMark x1="23791" y1="62526" x2="42940" y2="74948"/>
                        <a14:foregroundMark x1="42940" y1="74948" x2="64023" y2="61905"/>
                        <a14:foregroundMark x1="64023" y1="61905" x2="63636" y2="35197"/>
                        <a14:foregroundMark x1="63636" y1="35197" x2="42360" y2="28571"/>
                        <a14:foregroundMark x1="42360" y1="28571" x2="31141" y2="40994"/>
                        <a14:foregroundMark x1="58607" y1="23602" x2="36750" y2="27329"/>
                        <a14:foregroundMark x1="36750" y1="27329" x2="20116" y2="42236"/>
                        <a14:foregroundMark x1="20116" y1="42236" x2="24178" y2="66874"/>
                        <a14:foregroundMark x1="24178" y1="66874" x2="43714" y2="78882"/>
                        <a14:foregroundMark x1="43714" y1="78882" x2="64603" y2="72464"/>
                        <a14:foregroundMark x1="64603" y1="72464" x2="70793" y2="47412"/>
                        <a14:foregroundMark x1="70793" y1="47412" x2="62476" y2="25052"/>
                        <a14:foregroundMark x1="62476" y1="25052" x2="52998" y2="21118"/>
                        <a14:foregroundMark x1="33656" y1="44513" x2="36170" y2="69358"/>
                        <a14:foregroundMark x1="36170" y1="69358" x2="30948" y2="52381"/>
                        <a14:foregroundMark x1="35783" y1="46998" x2="39072" y2="71429"/>
                        <a14:foregroundMark x1="39072" y1="71429" x2="34429" y2="48654"/>
                        <a14:foregroundMark x1="34429" y1="48654" x2="32882" y2="50311"/>
                        <a14:foregroundMark x1="54932" y1="25466" x2="50677" y2="48033"/>
                        <a14:foregroundMark x1="50677" y1="48033" x2="61509" y2="27950"/>
                        <a14:foregroundMark x1="61509" y1="27950" x2="49130" y2="26501"/>
                        <a14:foregroundMark x1="51644" y1="26294" x2="47195" y2="48861"/>
                        <a14:foregroundMark x1="47195" y1="48861" x2="43133" y2="27950"/>
                        <a14:foregroundMark x1="48549" y1="31263" x2="53965" y2="55280"/>
                        <a14:foregroundMark x1="53965" y1="55280" x2="60542" y2="32091"/>
                        <a14:foregroundMark x1="60542" y1="32091" x2="50870" y2="36232"/>
                        <a14:foregroundMark x1="66151" y1="34990" x2="57253" y2="59627"/>
                        <a14:foregroundMark x1="57253" y1="59627" x2="64603" y2="37888"/>
                        <a14:foregroundMark x1="64603" y1="37888" x2="63636" y2="36646"/>
                        <a14:foregroundMark x1="62476" y1="33747" x2="62669" y2="58799"/>
                        <a14:foregroundMark x1="62669" y1="58799" x2="65764" y2="35404"/>
                        <a14:foregroundMark x1="65764" y1="35404" x2="62669" y2="33747"/>
                        <a14:foregroundMark x1="64603" y1="38716" x2="64603" y2="62112"/>
                        <a14:foregroundMark x1="64603" y1="62112" x2="64797" y2="38716"/>
                        <a14:foregroundMark x1="64797" y1="38716" x2="63443" y2="38302"/>
                        <a14:foregroundMark x1="67892" y1="20290" x2="78723" y2="40787"/>
                        <a14:foregroundMark x1="78723" y1="40787" x2="60542" y2="27743"/>
                        <a14:foregroundMark x1="60542" y1="27743" x2="69439" y2="21532"/>
                        <a14:foregroundMark x1="67892" y1="20704" x2="79497" y2="40166"/>
                        <a14:foregroundMark x1="79497" y1="40166" x2="79304" y2="63147"/>
                        <a14:foregroundMark x1="79304" y1="63147" x2="65957" y2="20290"/>
                        <a14:foregroundMark x1="73501" y1="26087" x2="73501" y2="26087"/>
                        <a14:foregroundMark x1="74275" y1="27536" x2="74275" y2="27536"/>
                        <a14:foregroundMark x1="74081" y1="27329" x2="81044" y2="49068"/>
                        <a14:foregroundMark x1="81044" y1="49068" x2="76402" y2="59213"/>
                        <a14:foregroundMark x1="72340" y1="25259" x2="80851" y2="46584"/>
                        <a14:foregroundMark x1="80851" y1="46584" x2="81044" y2="50311"/>
                        <a14:foregroundMark x1="76789" y1="31263" x2="76789" y2="31263"/>
                        <a14:foregroundMark x1="77950" y1="34161" x2="79110" y2="37267"/>
                        <a14:foregroundMark x1="76596" y1="31884" x2="80464" y2="53623"/>
                        <a14:foregroundMark x1="80077" y1="39959" x2="80077" y2="39959"/>
                        <a14:foregroundMark x1="80271" y1="38095" x2="79110" y2="35818"/>
                        <a14:foregroundMark x1="79884" y1="37267" x2="79110" y2="60870"/>
                        <a14:foregroundMark x1="79110" y1="60870" x2="77950" y2="56315"/>
                        <a14:foregroundMark x1="80077" y1="41201" x2="80271" y2="41615"/>
                        <a14:foregroundMark x1="81044" y1="44513" x2="81044" y2="44513"/>
                        <a14:foregroundMark x1="81044" y1="44513" x2="81044" y2="44513"/>
                        <a14:foregroundMark x1="81625" y1="46377" x2="81625" y2="46377"/>
                        <a14:foregroundMark x1="81238" y1="49068" x2="81238" y2="49068"/>
                        <a14:foregroundMark x1="81044" y1="56108" x2="81044" y2="56108"/>
                        <a14:foregroundMark x1="80077" y1="60870" x2="80077" y2="60870"/>
                        <a14:foregroundMark x1="76015" y1="66667" x2="76015" y2="66667"/>
                        <a14:foregroundMark x1="72727" y1="72257" x2="72727" y2="72257"/>
                        <a14:foregroundMark x1="79691" y1="47205" x2="75435" y2="70186"/>
                        <a14:foregroundMark x1="75435" y1="70186" x2="75435" y2="69772"/>
                        <a14:foregroundMark x1="80658" y1="45342" x2="78143" y2="68944"/>
                        <a14:foregroundMark x1="78143" y1="68944" x2="76596" y2="45549"/>
                        <a14:foregroundMark x1="76596" y1="45549" x2="82012" y2="45135"/>
                        <a14:foregroundMark x1="82205" y1="45756" x2="81044" y2="61284"/>
                        <a14:foregroundMark x1="80658" y1="50932" x2="74468" y2="73499"/>
                        <a14:foregroundMark x1="74468" y1="73499" x2="68085" y2="79917"/>
                        <a14:foregroundMark x1="78337" y1="66046" x2="67118" y2="80538"/>
                        <a14:foregroundMark x1="77176" y1="70186" x2="63636" y2="83023"/>
                        <a14:foregroundMark x1="75435" y1="73913" x2="61896" y2="84265"/>
                        <a14:foregroundMark x1="72727" y1="75155" x2="53772" y2="87992"/>
                        <a14:foregroundMark x1="53772" y1="87992" x2="49710" y2="88613"/>
                        <a14:foregroundMark x1="73114" y1="76398" x2="53578" y2="88613"/>
                        <a14:foregroundMark x1="53578" y1="88613" x2="51838" y2="88820"/>
                        <a14:foregroundMark x1="69632" y1="80745" x2="55899" y2="86335"/>
                        <a14:foregroundMark x1="64797" y1="84058" x2="49903" y2="88406"/>
                        <a14:foregroundMark x1="53191" y1="87578" x2="31915" y2="83437"/>
                        <a14:foregroundMark x1="31915" y1="83437" x2="31915" y2="82816"/>
                        <a14:foregroundMark x1="52611" y1="86128" x2="29981" y2="84265"/>
                        <a14:foregroundMark x1="29981" y1="84265" x2="22631" y2="75155"/>
                        <a14:foregroundMark x1="48743" y1="87785" x2="32495" y2="85093"/>
                        <a14:foregroundMark x1="35783" y1="86335" x2="50484" y2="89027"/>
                        <a14:foregroundMark x1="36557" y1="86335" x2="49130" y2="89027"/>
                        <a14:foregroundMark x1="33656" y1="85714" x2="50097" y2="89027"/>
                        <a14:foregroundMark x1="13153" y1="43685" x2="14120" y2="67702"/>
                        <a14:foregroundMark x1="14120" y1="67702" x2="29207" y2="83437"/>
                        <a14:foregroundMark x1="12379" y1="37604" x2="12379" y2="44720"/>
                        <a14:foregroundMark x1="12379" y1="44720" x2="13540" y2="47205"/>
                        <a14:foregroundMark x1="15761" y1="37676" x2="15861" y2="42029"/>
                        <a14:foregroundMark x1="28388" y1="22710" x2="34043" y2="18219"/>
                        <a14:foregroundMark x1="34043" y1="18219" x2="57640" y2="16563"/>
                        <a14:foregroundMark x1="57640" y1="16563" x2="68472" y2="23602"/>
                        <a14:foregroundMark x1="65571" y1="22153" x2="44487" y2="15321"/>
                        <a14:foregroundMark x1="44487" y1="15321" x2="27431" y2="21928"/>
                        <a14:foregroundMark x1="33222" y1="17598" x2="38298" y2="14493"/>
                        <a14:foregroundMark x1="30512" y1="19255" x2="33222" y2="17598"/>
                        <a14:foregroundMark x1="30174" y1="19462" x2="30512" y2="19255"/>
                        <a14:foregroundMark x1="29836" y1="19669" x2="30174" y2="19462"/>
                        <a14:foregroundMark x1="26880" y1="21477" x2="29836" y2="19669"/>
                        <a14:foregroundMark x1="38298" y1="14493" x2="61702" y2="18841"/>
                        <a14:foregroundMark x1="61702" y1="18841" x2="64990" y2="21739"/>
                        <a14:foregroundMark x1="65764" y1="20083" x2="42940" y2="13043"/>
                        <a14:foregroundMark x1="24563" y1="19255" x2="24280" y2="19351"/>
                        <a14:foregroundMark x1="29465" y1="17598" x2="24563" y2="19255"/>
                        <a14:foregroundMark x1="42940" y1="13043" x2="29465" y2="17598"/>
                        <a14:foregroundMark x1="38685" y1="14700" x2="60542" y2="16770"/>
                        <a14:foregroundMark x1="60542" y1="16770" x2="69826" y2="24845"/>
                        <a14:foregroundMark x1="66151" y1="19462" x2="45455" y2="12629"/>
                        <a14:foregroundMark x1="45455" y1="12629" x2="39458" y2="15321"/>
                        <a14:foregroundMark x1="51644" y1="12422" x2="64023" y2="17805"/>
                        <a14:foregroundMark x1="13521" y1="38378" x2="10638" y2="56729"/>
                        <a14:foregroundMark x1="10638" y1="56729" x2="15861" y2="71222"/>
                        <a14:foregroundMark x1="10251" y1="40787" x2="11605" y2="63975"/>
                        <a14:foregroundMark x1="11605" y1="63975" x2="12379" y2="66046"/>
                        <a14:foregroundMark x1="15280" y1="69151" x2="32689" y2="84472"/>
                        <a14:foregroundMark x1="32689" y1="84472" x2="47776" y2="88820"/>
                        <a14:foregroundMark x1="47389" y1="87992" x2="24565" y2="79503"/>
                        <a14:foregroundMark x1="24565" y1="79503" x2="22050" y2="75155"/>
                        <a14:foregroundMark x1="18569" y1="71429" x2="27853" y2="82609"/>
                        <a14:foregroundMark x1="18182" y1="73085" x2="22824" y2="79089"/>
                        <a14:foregroundMark x1="15667" y1="71014" x2="25145" y2="83644"/>
                        <a14:foregroundMark x1="27273" y1="82816" x2="45648" y2="87785"/>
                        <a14:foregroundMark x1="27466" y1="83230" x2="45261" y2="90062"/>
                        <a14:foregroundMark x1="28433" y1="83230" x2="44101" y2="89441"/>
                        <a14:foregroundMark x1="30174" y1="85300" x2="30174" y2="85300"/>
                        <a14:foregroundMark x1="32689" y1="85507" x2="32689" y2="85507"/>
                        <a14:foregroundMark x1="30948" y1="85093" x2="43133" y2="88613"/>
                        <a14:foregroundMark x1="32108" y1="84679" x2="49903" y2="90476"/>
                        <a14:foregroundMark x1="28820" y1="85093" x2="43327" y2="88820"/>
                        <a14:foregroundMark x1="20540" y1="24898" x2="14120" y2="37267"/>
                        <a14:foregroundMark x1="18956" y1="27743" x2="12766" y2="39752"/>
                        <a14:foregroundMark x1="18569" y1="24845" x2="12379" y2="38716"/>
                        <a14:foregroundMark x1="25725" y1="20290" x2="15087" y2="33333"/>
                        <a14:backgroundMark x1="23404" y1="17598" x2="23404" y2="175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1896" y="5429343"/>
            <a:ext cx="768612" cy="7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A8210C3B-A6F4-4F5B-A969-2045C547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9AF83F00-002F-44FE-93E7-FD22FF4F7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0CDC6D93-78D0-4751-94DB-E92E066F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CC0101E6-AF9B-47A1-9610-D8482AB02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C1938C91-6AC8-47C3-BAC2-88BDDBE88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rgbClr val="484A56"/>
              <a:srgbClr val="484A56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79D7353-C671-44A4-AE33-1EDDE954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" y="512064"/>
            <a:ext cx="11155680" cy="5833872"/>
          </a:xfrm>
          <a:prstGeom prst="roundRect">
            <a:avLst>
              <a:gd name="adj" fmla="val 61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20">
            <a:extLst>
              <a:ext uri="{FF2B5EF4-FFF2-40B4-BE49-F238E27FC236}">
                <a16:creationId xmlns:a16="http://schemas.microsoft.com/office/drawing/2014/main" id="{9A058601-CCF7-4594-AA8F-1429EB146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061" y="678046"/>
            <a:ext cx="10821878" cy="5501909"/>
          </a:xfrm>
          <a:prstGeom prst="roundRect">
            <a:avLst>
              <a:gd name="adj" fmla="val 4760"/>
            </a:avLst>
          </a:prstGeom>
          <a:solidFill>
            <a:srgbClr val="FFFFFF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4D3CB041-38D0-48AB-8368-CB5F73E7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999" y="723328"/>
            <a:ext cx="1884348" cy="6042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700" dirty="0"/>
              <a:t>7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1D020B8A-DA3B-4183-97B7-EFD1D84D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719" y="651276"/>
            <a:ext cx="8770571" cy="156071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D6110-1596-4CFF-A9F4-FFB55BBE9042}"/>
              </a:ext>
            </a:extLst>
          </p:cNvPr>
          <p:cNvSpPr txBox="1"/>
          <p:nvPr/>
        </p:nvSpPr>
        <p:spPr>
          <a:xfrm>
            <a:off x="6836039" y="1784042"/>
            <a:ext cx="371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9AF6A4D-508D-45BA-8FC4-7EF29B20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2" y="2257274"/>
            <a:ext cx="4854098" cy="36786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A3123-A33A-4A9A-B6B4-048482E32BF0}"/>
              </a:ext>
            </a:extLst>
          </p:cNvPr>
          <p:cNvSpPr txBox="1"/>
          <p:nvPr/>
        </p:nvSpPr>
        <p:spPr>
          <a:xfrm>
            <a:off x="1808147" y="1755351"/>
            <a:ext cx="371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8691A-164E-42DE-9D05-E973EF256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802" y="2245707"/>
            <a:ext cx="4859648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25C56-CD39-4462-A5A7-2D0D6C4C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3" y="723328"/>
            <a:ext cx="988493" cy="6042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B174307-5509-49CA-9D72-D7B9CB88AD29}" type="slidenum">
              <a:rPr lang="en-US" sz="3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9C29626-3DBF-4B1E-BFC4-EE15A2FB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3AFA304C-1CDB-40A6-90CA-ABCAC6C823BF}"/>
              </a:ext>
            </a:extLst>
          </p:cNvPr>
          <p:cNvSpPr txBox="1">
            <a:spLocks/>
          </p:cNvSpPr>
          <p:nvPr/>
        </p:nvSpPr>
        <p:spPr>
          <a:xfrm>
            <a:off x="5991225" y="4614328"/>
            <a:ext cx="5014914" cy="2360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anose="020B0503020204020204" pitchFamily="34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060A7EB-E0BB-452E-9F18-5133C4D84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417152"/>
              </p:ext>
            </p:extLst>
          </p:nvPr>
        </p:nvGraphicFramePr>
        <p:xfrm>
          <a:off x="2409456" y="2102682"/>
          <a:ext cx="9419265" cy="410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00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B811-F450-41F6-BC73-7E9F2F0C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70BB-3F4D-47C6-854D-22AA0D9E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VẤN ĐỀ GÁN NHÃN TỪ LOẠI CHO VĂN BẢN TIẾNG VIỆT (vietlex.com)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CBCD-5115-4864-910B-22950908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2060928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917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Times New Roman</vt:lpstr>
      <vt:lpstr>Feathered</vt:lpstr>
      <vt:lpstr>NHẬP MÔN XỬ LÝ NGÔN NGỮ TỰ NHIÊN</vt:lpstr>
      <vt:lpstr>Ứng dụng và ý nghĩa đề tài:</vt:lpstr>
      <vt:lpstr>Phương pháp thực hiện:</vt:lpstr>
      <vt:lpstr>Phiên bản hiện tại</vt:lpstr>
      <vt:lpstr>Thuật toán gán nhãn từ loại</vt:lpstr>
      <vt:lpstr>Thuật toán gán nhãn từ loại</vt:lpstr>
      <vt:lpstr>Kết quả thực hiện đồ án: </vt:lpstr>
      <vt:lpstr>Kết quả thực hiện đồ án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XỬ LÝ NGÔN NGỮ TỰ NHIÊN</dc:title>
  <dc:creator>LÂM NGỌC PHƯƠNG ANH</dc:creator>
  <cp:lastModifiedBy>LÂM NGỌC PHƯƠNG ANH</cp:lastModifiedBy>
  <cp:revision>36</cp:revision>
  <dcterms:created xsi:type="dcterms:W3CDTF">2021-01-14T03:09:20Z</dcterms:created>
  <dcterms:modified xsi:type="dcterms:W3CDTF">2021-01-14T12:21:03Z</dcterms:modified>
</cp:coreProperties>
</file>