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Open Sans Extra Bold" charset="1" panose="020B0906030804020204"/>
      <p:regular r:id="rId14"/>
    </p:embeddedFont>
    <p:embeddedFont>
      <p:font typeface="Open Sans Extra Bold Italics" charset="1" panose="020B0906030804020204"/>
      <p:regular r:id="rId15"/>
    </p:embeddedFont>
    <p:embeddedFont>
      <p:font typeface="Public Sans" charset="1" panose="00000000000000000000"/>
      <p:regular r:id="rId16"/>
    </p:embeddedFont>
    <p:embeddedFont>
      <p:font typeface="Public Sans Bold" charset="1" panose="00000000000000000000"/>
      <p:regular r:id="rId17"/>
    </p:embeddedFont>
    <p:embeddedFont>
      <p:font typeface="Public Sans Italics" charset="1" panose="00000000000000000000"/>
      <p:regular r:id="rId18"/>
    </p:embeddedFont>
    <p:embeddedFont>
      <p:font typeface="Public Sans Bold Italics" charset="1" panose="00000000000000000000"/>
      <p:regular r:id="rId19"/>
    </p:embeddedFont>
    <p:embeddedFont>
      <p:font typeface="Public Sans Thin" charset="1" panose="00000000000000000000"/>
      <p:regular r:id="rId20"/>
    </p:embeddedFont>
    <p:embeddedFont>
      <p:font typeface="Public Sans Thin Italics" charset="1" panose="00000000000000000000"/>
      <p:regular r:id="rId21"/>
    </p:embeddedFont>
    <p:embeddedFont>
      <p:font typeface="Public Sans Medium" charset="1" panose="00000000000000000000"/>
      <p:regular r:id="rId22"/>
    </p:embeddedFont>
    <p:embeddedFont>
      <p:font typeface="Public Sans Medium Italics" charset="1" panose="00000000000000000000"/>
      <p:regular r:id="rId23"/>
    </p:embeddedFont>
    <p:embeddedFont>
      <p:font typeface="Public Sans Heavy" charset="1" panose="00000000000000000000"/>
      <p:regular r:id="rId24"/>
    </p:embeddedFont>
    <p:embeddedFont>
      <p:font typeface="Public Sans Heavy Italics" charset="1" panose="00000000000000000000"/>
      <p:regular r:id="rId25"/>
    </p:embeddedFont>
    <p:embeddedFont>
      <p:font typeface="Open Sans" charset="1" panose="020B0606030504020204"/>
      <p:regular r:id="rId26"/>
    </p:embeddedFont>
    <p:embeddedFont>
      <p:font typeface="Open Sans Bold" charset="1" panose="020B0806030504020204"/>
      <p:regular r:id="rId27"/>
    </p:embeddedFont>
    <p:embeddedFont>
      <p:font typeface="Open Sans Italics" charset="1" panose="020B0606030504020204"/>
      <p:regular r:id="rId28"/>
    </p:embeddedFont>
    <p:embeddedFont>
      <p:font typeface="Open Sans Bold Italics" charset="1" panose="020B0806030504020204"/>
      <p:regular r:id="rId29"/>
    </p:embeddedFont>
    <p:embeddedFont>
      <p:font typeface="Open Sans Light" charset="1" panose="020B0306030504020204"/>
      <p:regular r:id="rId30"/>
    </p:embeddedFont>
    <p:embeddedFont>
      <p:font typeface="Open Sans Light Italics" charset="1" panose="020B0306030504020204"/>
      <p:regular r:id="rId31"/>
    </p:embeddedFont>
    <p:embeddedFont>
      <p:font typeface="Open Sans Ultra-Bold" charset="1" panose="00000000000000000000"/>
      <p:regular r:id="rId32"/>
    </p:embeddedFont>
    <p:embeddedFont>
      <p:font typeface="Open Sans Ultra-Bold Italics"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11" Target="../media/image44.png" Type="http://schemas.openxmlformats.org/officeDocument/2006/relationships/image"/><Relationship Id="rId12" Target="../media/image45.svg" Type="http://schemas.openxmlformats.org/officeDocument/2006/relationships/image"/><Relationship Id="rId13" Target="../media/image46.png" Type="http://schemas.openxmlformats.org/officeDocument/2006/relationships/image"/><Relationship Id="rId14" Target="../media/image47.svg" Type="http://schemas.openxmlformats.org/officeDocument/2006/relationships/image"/><Relationship Id="rId15" Target="../media/image48.png" Type="http://schemas.openxmlformats.org/officeDocument/2006/relationships/image"/><Relationship Id="rId16" Target="../media/image49.svg" Type="http://schemas.openxmlformats.org/officeDocument/2006/relationships/image"/><Relationship Id="rId2" Target="../media/image1.pn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0.png" Type="http://schemas.openxmlformats.org/officeDocument/2006/relationships/image"/><Relationship Id="rId8" Target="../media/image41.svg" Type="http://schemas.openxmlformats.org/officeDocument/2006/relationships/image"/><Relationship Id="rId9" Target="../media/image4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2" Target="../media/image1.png" Type="http://schemas.openxmlformats.org/officeDocument/2006/relationships/image"/><Relationship Id="rId3" Target="../media/image50.png" Type="http://schemas.openxmlformats.org/officeDocument/2006/relationships/image"/><Relationship Id="rId4" Target="../media/image5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Project presentation</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Sandra Haro</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754505"/>
            <a:ext cx="8751165" cy="33870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Final reflections and future steps</a:t>
            </a:r>
          </a:p>
        </p:txBody>
      </p:sp>
      <p:sp>
        <p:nvSpPr>
          <p:cNvPr name="TextBox 6" id="6"/>
          <p:cNvSpPr txBox="true"/>
          <p:nvPr/>
        </p:nvSpPr>
        <p:spPr>
          <a:xfrm rot="0">
            <a:off x="1504950" y="5398770"/>
            <a:ext cx="7707571" cy="3324225"/>
          </a:xfrm>
          <a:prstGeom prst="rect">
            <a:avLst/>
          </a:prstGeom>
        </p:spPr>
        <p:txBody>
          <a:bodyPr anchor="t" rtlCol="false" tIns="0" lIns="0" bIns="0" rIns="0">
            <a:spAutoFit/>
          </a:bodyPr>
          <a:lstStyle/>
          <a:p>
            <a:pPr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indent="0" lvl="0">
              <a:lnSpc>
                <a:spcPts val="2699"/>
              </a:lnSpc>
              <a:spcBef>
                <a:spcPct val="0"/>
              </a:spcBef>
            </a:pPr>
          </a:p>
          <a:p>
            <a:pPr marL="0" indent="0" lvl="0">
              <a:lnSpc>
                <a:spcPts val="2699"/>
              </a:lnSpc>
              <a:spcBef>
                <a:spcPct val="0"/>
              </a:spcBef>
            </a:pPr>
            <a:r>
              <a:rPr lang="en-US" sz="1999" spc="119" u="none">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www.reallygreatsite.com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Origin of the creative idea</a:t>
            </a:r>
          </a:p>
        </p:txBody>
      </p:sp>
      <p:sp>
        <p:nvSpPr>
          <p:cNvPr name="TextBox 5" id="5"/>
          <p:cNvSpPr txBox="true"/>
          <p:nvPr/>
        </p:nvSpPr>
        <p:spPr>
          <a:xfrm rot="0">
            <a:off x="1504950" y="4807557"/>
            <a:ext cx="7707571" cy="3324225"/>
          </a:xfrm>
          <a:prstGeom prst="rect">
            <a:avLst/>
          </a:prstGeom>
        </p:spPr>
        <p:txBody>
          <a:bodyPr anchor="t" rtlCol="false" tIns="0" lIns="0" bIns="0" rIns="0">
            <a:spAutoFit/>
          </a:bodyPr>
          <a:lstStyle/>
          <a:p>
            <a:pPr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indent="0" lvl="0">
              <a:lnSpc>
                <a:spcPts val="2699"/>
              </a:lnSpc>
              <a:spcBef>
                <a:spcPct val="0"/>
              </a:spcBef>
            </a:pPr>
          </a:p>
          <a:p>
            <a:pPr marL="0" indent="0" lvl="0">
              <a:lnSpc>
                <a:spcPts val="2699"/>
              </a:lnSpc>
              <a:spcBef>
                <a:spcPct val="0"/>
              </a:spcBef>
            </a:pPr>
            <a:r>
              <a:rPr lang="en-US" sz="1999" spc="119" u="none">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TextBox 3" id="3"/>
          <p:cNvSpPr txBox="true"/>
          <p:nvPr/>
        </p:nvSpPr>
        <p:spPr>
          <a:xfrm rot="0">
            <a:off x="1504950" y="2566521"/>
            <a:ext cx="7025086" cy="33870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Project vision and mission</a:t>
            </a:r>
          </a:p>
        </p:txBody>
      </p:sp>
      <p:sp>
        <p:nvSpPr>
          <p:cNvPr name="TextBox 4" id="4"/>
          <p:cNvSpPr txBox="true"/>
          <p:nvPr/>
        </p:nvSpPr>
        <p:spPr>
          <a:xfrm rot="0">
            <a:off x="1504950" y="6252853"/>
            <a:ext cx="7025086" cy="1657350"/>
          </a:xfrm>
          <a:prstGeom prst="rect">
            <a:avLst/>
          </a:prstGeom>
        </p:spPr>
        <p:txBody>
          <a:bodyPr anchor="t" rtlCol="false" tIns="0" lIns="0" bIns="0" rIns="0">
            <a:spAutoFit/>
          </a:bodyPr>
          <a:lstStyle/>
          <a:p>
            <a:pPr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name="Group 5" id="5"/>
          <p:cNvGrpSpPr/>
          <p:nvPr/>
        </p:nvGrpSpPr>
        <p:grpSpPr>
          <a:xfrm rot="0">
            <a:off x="9975489" y="1170261"/>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491672" y="2024301"/>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01.</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4" id="1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03.</a:t>
            </a:r>
          </a:p>
        </p:txBody>
      </p:sp>
      <p:sp>
        <p:nvSpPr>
          <p:cNvPr name="TextBox 17" id="17"/>
          <p:cNvSpPr txBox="true"/>
          <p:nvPr/>
        </p:nvSpPr>
        <p:spPr>
          <a:xfrm rot="0">
            <a:off x="12218908" y="1730935"/>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8" id="18"/>
          <p:cNvSpPr txBox="true"/>
          <p:nvPr/>
        </p:nvSpPr>
        <p:spPr>
          <a:xfrm rot="0">
            <a:off x="12218908" y="4424417"/>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Medium"/>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9" id="19"/>
          <p:cNvSpPr txBox="true"/>
          <p:nvPr/>
        </p:nvSpPr>
        <p:spPr>
          <a:xfrm rot="0">
            <a:off x="12218908" y="7117899"/>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Medium"/>
              </a:rPr>
              <a:t>Lorem ipsum dolor sit amet, consectetur adipiscing elit, sed do eiusmod tempor incididunt ut labore et dolore magna aliqua. Ut enim ad minim veniam, quis nostrud exercitation ullamco laboris nisi ut aliquip ex ea commodo consequat.</a:t>
            </a: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345718"/>
            <a:ext cx="8092094" cy="22821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Inspiration and creativity</a:t>
            </a:r>
          </a:p>
        </p:txBody>
      </p:sp>
      <p:sp>
        <p:nvSpPr>
          <p:cNvPr name="TextBox 6" id="6"/>
          <p:cNvSpPr txBox="true"/>
          <p:nvPr/>
        </p:nvSpPr>
        <p:spPr>
          <a:xfrm rot="0">
            <a:off x="1504950" y="4807557"/>
            <a:ext cx="7707571" cy="3324225"/>
          </a:xfrm>
          <a:prstGeom prst="rect">
            <a:avLst/>
          </a:prstGeom>
        </p:spPr>
        <p:txBody>
          <a:bodyPr anchor="t" rtlCol="false" tIns="0" lIns="0" bIns="0" rIns="0">
            <a:spAutoFit/>
          </a:bodyPr>
          <a:lstStyle/>
          <a:p>
            <a:pPr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indent="0" lvl="0">
              <a:lnSpc>
                <a:spcPts val="2699"/>
              </a:lnSpc>
              <a:spcBef>
                <a:spcPct val="0"/>
              </a:spcBef>
            </a:pPr>
          </a:p>
          <a:p>
            <a:pPr marL="0" indent="0" lvl="0">
              <a:lnSpc>
                <a:spcPts val="2699"/>
              </a:lnSpc>
              <a:spcBef>
                <a:spcPct val="0"/>
              </a:spcBef>
            </a:pPr>
            <a:r>
              <a:rPr lang="en-US" sz="1999" spc="119" u="none">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1907439"/>
            <a:ext cx="8822997" cy="22821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Ideation process</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02</a:t>
            </a:r>
          </a:p>
        </p:txBody>
      </p:sp>
      <p:sp>
        <p:nvSpPr>
          <p:cNvPr name="TextBox 19" id="19"/>
          <p:cNvSpPr txBox="true"/>
          <p:nvPr/>
        </p:nvSpPr>
        <p:spPr>
          <a:xfrm rot="0">
            <a:off x="2227066" y="6447891"/>
            <a:ext cx="2646492" cy="1760220"/>
          </a:xfrm>
          <a:prstGeom prst="rect">
            <a:avLst/>
          </a:prstGeom>
        </p:spPr>
        <p:txBody>
          <a:bodyPr anchor="t" rtlCol="false" tIns="0" lIns="0" bIns="0" rIns="0">
            <a:spAutoFit/>
          </a:bodyPr>
          <a:lstStyle/>
          <a:p>
            <a:pPr>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name="TextBox 20" id="20"/>
          <p:cNvSpPr txBox="true"/>
          <p:nvPr/>
        </p:nvSpPr>
        <p:spPr>
          <a:xfrm rot="0">
            <a:off x="5948468" y="6447891"/>
            <a:ext cx="2732862" cy="1760220"/>
          </a:xfrm>
          <a:prstGeom prst="rect">
            <a:avLst/>
          </a:prstGeom>
        </p:spPr>
        <p:txBody>
          <a:bodyPr anchor="t" rtlCol="false" tIns="0" lIns="0" bIns="0" rIns="0">
            <a:spAutoFit/>
          </a:bodyPr>
          <a:lstStyle/>
          <a:p>
            <a:pPr>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03</a:t>
            </a:r>
          </a:p>
        </p:txBody>
      </p:sp>
      <p:sp>
        <p:nvSpPr>
          <p:cNvPr name="TextBox 22" id="22"/>
          <p:cNvSpPr txBox="true"/>
          <p:nvPr/>
        </p:nvSpPr>
        <p:spPr>
          <a:xfrm rot="0">
            <a:off x="9671930" y="6447891"/>
            <a:ext cx="2747991" cy="1760220"/>
          </a:xfrm>
          <a:prstGeom prst="rect">
            <a:avLst/>
          </a:prstGeom>
        </p:spPr>
        <p:txBody>
          <a:bodyPr anchor="t" rtlCol="false" tIns="0" lIns="0" bIns="0" rIns="0">
            <a:spAutoFit/>
          </a:bodyPr>
          <a:lstStyle/>
          <a:p>
            <a:pPr>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04</a:t>
            </a:r>
          </a:p>
        </p:txBody>
      </p:sp>
      <p:sp>
        <p:nvSpPr>
          <p:cNvPr name="TextBox 24" id="24"/>
          <p:cNvSpPr txBox="true"/>
          <p:nvPr/>
        </p:nvSpPr>
        <p:spPr>
          <a:xfrm rot="0">
            <a:off x="13414442" y="6447891"/>
            <a:ext cx="2646492" cy="1760220"/>
          </a:xfrm>
          <a:prstGeom prst="rect">
            <a:avLst/>
          </a:prstGeom>
        </p:spPr>
        <p:txBody>
          <a:bodyPr anchor="t" rtlCol="false" tIns="0" lIns="0" bIns="0" rIns="0">
            <a:spAutoFit/>
          </a:bodyPr>
          <a:lstStyle/>
          <a:p>
            <a:pPr>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345718"/>
            <a:ext cx="7848753" cy="22821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Creation process</a:t>
            </a:r>
          </a:p>
        </p:txBody>
      </p:sp>
      <p:sp>
        <p:nvSpPr>
          <p:cNvPr name="TextBox 6" id="6"/>
          <p:cNvSpPr txBox="true"/>
          <p:nvPr/>
        </p:nvSpPr>
        <p:spPr>
          <a:xfrm rot="0">
            <a:off x="8659015" y="4807557"/>
            <a:ext cx="7707571" cy="3324225"/>
          </a:xfrm>
          <a:prstGeom prst="rect">
            <a:avLst/>
          </a:prstGeom>
        </p:spPr>
        <p:txBody>
          <a:bodyPr anchor="t" rtlCol="false" tIns="0" lIns="0" bIns="0" rIns="0">
            <a:spAutoFit/>
          </a:bodyPr>
          <a:lstStyle/>
          <a:p>
            <a:pPr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indent="0" lvl="0">
              <a:lnSpc>
                <a:spcPts val="2699"/>
              </a:lnSpc>
              <a:spcBef>
                <a:spcPct val="0"/>
              </a:spcBef>
            </a:pPr>
          </a:p>
          <a:p>
            <a:pPr marL="0" indent="0" lvl="0">
              <a:lnSpc>
                <a:spcPts val="2699"/>
              </a:lnSpc>
              <a:spcBef>
                <a:spcPct val="0"/>
              </a:spcBef>
            </a:pPr>
            <a:r>
              <a:rPr lang="en-US" sz="1999" spc="119" u="none">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grpSp>
        <p:nvGrpSpPr>
          <p:cNvPr name="Group 3" id="3"/>
          <p:cNvGrpSpPr/>
          <p:nvPr/>
        </p:nvGrpSpPr>
        <p:grpSpPr>
          <a:xfrm rot="0">
            <a:off x="11672061" y="1025292"/>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1672061" y="3808631"/>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1672061" y="6595378"/>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1028700" y="1028700"/>
            <a:ext cx="5587239" cy="2662922"/>
            <a:chOff x="0" y="0"/>
            <a:chExt cx="2065940" cy="984643"/>
          </a:xfrm>
        </p:grpSpPr>
        <p:sp>
          <p:nvSpPr>
            <p:cNvPr name="Freeform 13" id="1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028700" y="3812039"/>
            <a:ext cx="5587239" cy="2662922"/>
            <a:chOff x="0" y="0"/>
            <a:chExt cx="2065940" cy="984643"/>
          </a:xfrm>
        </p:grpSpPr>
        <p:sp>
          <p:nvSpPr>
            <p:cNvPr name="Freeform 16" id="16"/>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7" id="17"/>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028700" y="6598786"/>
            <a:ext cx="5587239" cy="2662922"/>
            <a:chOff x="0" y="0"/>
            <a:chExt cx="2065940" cy="984643"/>
          </a:xfrm>
        </p:grpSpPr>
        <p:sp>
          <p:nvSpPr>
            <p:cNvPr name="Freeform 19" id="19"/>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20" id="2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1" id="21"/>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264609" y="1499419"/>
            <a:ext cx="1829699" cy="1745076"/>
          </a:xfrm>
          <a:custGeom>
            <a:avLst/>
            <a:gdLst/>
            <a:ahLst/>
            <a:cxnLst/>
            <a:rect r="r" b="b" t="t" l="l"/>
            <a:pathLst>
              <a:path h="1745076" w="1829699">
                <a:moveTo>
                  <a:pt x="0" y="0"/>
                </a:moveTo>
                <a:lnTo>
                  <a:pt x="1829699" y="0"/>
                </a:lnTo>
                <a:lnTo>
                  <a:pt x="1829699" y="1745076"/>
                </a:lnTo>
                <a:lnTo>
                  <a:pt x="0" y="1745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1408646" y="4112341"/>
            <a:ext cx="1541626" cy="2055501"/>
          </a:xfrm>
          <a:custGeom>
            <a:avLst/>
            <a:gdLst/>
            <a:ahLst/>
            <a:cxnLst/>
            <a:rect r="r" b="b" t="t" l="l"/>
            <a:pathLst>
              <a:path h="2055501" w="1541626">
                <a:moveTo>
                  <a:pt x="0" y="0"/>
                </a:moveTo>
                <a:lnTo>
                  <a:pt x="1541625" y="0"/>
                </a:lnTo>
                <a:lnTo>
                  <a:pt x="1541625" y="2055502"/>
                </a:lnTo>
                <a:lnTo>
                  <a:pt x="0" y="20555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7" id="27"/>
          <p:cNvSpPr/>
          <p:nvPr/>
        </p:nvSpPr>
        <p:spPr>
          <a:xfrm flipH="false" flipV="false" rot="0">
            <a:off x="1206092" y="7066570"/>
            <a:ext cx="1946733" cy="1700958"/>
          </a:xfrm>
          <a:custGeom>
            <a:avLst/>
            <a:gdLst/>
            <a:ahLst/>
            <a:cxnLst/>
            <a:rect r="r" b="b" t="t" l="l"/>
            <a:pathLst>
              <a:path h="1700958" w="1946733">
                <a:moveTo>
                  <a:pt x="0" y="0"/>
                </a:moveTo>
                <a:lnTo>
                  <a:pt x="1946733" y="0"/>
                </a:lnTo>
                <a:lnTo>
                  <a:pt x="1946733" y="1700958"/>
                </a:lnTo>
                <a:lnTo>
                  <a:pt x="0" y="17009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8" id="28"/>
          <p:cNvSpPr/>
          <p:nvPr/>
        </p:nvSpPr>
        <p:spPr>
          <a:xfrm flipH="false" flipV="false" rot="0">
            <a:off x="12118917" y="1547255"/>
            <a:ext cx="1521152" cy="1697240"/>
          </a:xfrm>
          <a:custGeom>
            <a:avLst/>
            <a:gdLst/>
            <a:ahLst/>
            <a:cxnLst/>
            <a:rect r="r" b="b" t="t" l="l"/>
            <a:pathLst>
              <a:path h="1697240" w="1521152">
                <a:moveTo>
                  <a:pt x="0" y="0"/>
                </a:moveTo>
                <a:lnTo>
                  <a:pt x="1521151" y="0"/>
                </a:lnTo>
                <a:lnTo>
                  <a:pt x="1521151" y="1697240"/>
                </a:lnTo>
                <a:lnTo>
                  <a:pt x="0" y="1697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9" id="29"/>
          <p:cNvSpPr/>
          <p:nvPr/>
        </p:nvSpPr>
        <p:spPr>
          <a:xfrm flipH="false" flipV="false" rot="0">
            <a:off x="11944417" y="7131683"/>
            <a:ext cx="1907691" cy="1635845"/>
          </a:xfrm>
          <a:custGeom>
            <a:avLst/>
            <a:gdLst/>
            <a:ahLst/>
            <a:cxnLst/>
            <a:rect r="r" b="b" t="t" l="l"/>
            <a:pathLst>
              <a:path h="1635845" w="1907691">
                <a:moveTo>
                  <a:pt x="0" y="0"/>
                </a:moveTo>
                <a:lnTo>
                  <a:pt x="1907692" y="0"/>
                </a:lnTo>
                <a:lnTo>
                  <a:pt x="1907692" y="1635845"/>
                </a:lnTo>
                <a:lnTo>
                  <a:pt x="0" y="163584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0" id="30"/>
          <p:cNvSpPr/>
          <p:nvPr/>
        </p:nvSpPr>
        <p:spPr>
          <a:xfrm flipH="false" flipV="false" rot="0">
            <a:off x="12016656" y="4273120"/>
            <a:ext cx="1776392" cy="1676470"/>
          </a:xfrm>
          <a:custGeom>
            <a:avLst/>
            <a:gdLst/>
            <a:ahLst/>
            <a:cxnLst/>
            <a:rect r="r" b="b" t="t" l="l"/>
            <a:pathLst>
              <a:path h="1676470" w="1776392">
                <a:moveTo>
                  <a:pt x="0" y="0"/>
                </a:moveTo>
                <a:lnTo>
                  <a:pt x="1776392" y="0"/>
                </a:lnTo>
                <a:lnTo>
                  <a:pt x="1776392" y="1676470"/>
                </a:lnTo>
                <a:lnTo>
                  <a:pt x="0" y="16764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31" id="31"/>
          <p:cNvSpPr txBox="true"/>
          <p:nvPr/>
        </p:nvSpPr>
        <p:spPr>
          <a:xfrm rot="0">
            <a:off x="14101836" y="1509155"/>
            <a:ext cx="2816627" cy="1657096"/>
          </a:xfrm>
          <a:prstGeom prst="rect">
            <a:avLst/>
          </a:prstGeom>
        </p:spPr>
        <p:txBody>
          <a:bodyPr anchor="t" rtlCol="false" tIns="0" lIns="0" bIns="0" rIns="0">
            <a:spAutoFit/>
          </a:bodyPr>
          <a:lstStyle/>
          <a:p>
            <a:pPr algn="l" marL="0" indent="0" lvl="0">
              <a:lnSpc>
                <a:spcPts val="1936"/>
              </a:lnSpc>
              <a:spcBef>
                <a:spcPct val="0"/>
              </a:spcBef>
            </a:pPr>
            <a:r>
              <a:rPr lang="en-US" sz="1299" strike="noStrike"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2" id="32"/>
          <p:cNvSpPr txBox="true"/>
          <p:nvPr/>
        </p:nvSpPr>
        <p:spPr>
          <a:xfrm rot="0">
            <a:off x="14101836" y="4295902"/>
            <a:ext cx="2816627" cy="1657096"/>
          </a:xfrm>
          <a:prstGeom prst="rect">
            <a:avLst/>
          </a:prstGeom>
        </p:spPr>
        <p:txBody>
          <a:bodyPr anchor="t" rtlCol="false" tIns="0" lIns="0" bIns="0" rIns="0">
            <a:spAutoFit/>
          </a:bodyPr>
          <a:lstStyle/>
          <a:p>
            <a:pPr algn="l" marL="0" indent="0" lvl="0">
              <a:lnSpc>
                <a:spcPts val="1936"/>
              </a:lnSpc>
              <a:spcBef>
                <a:spcPct val="0"/>
              </a:spcBef>
            </a:pPr>
            <a:r>
              <a:rPr lang="en-US" sz="1299" strike="noStrike"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3" id="33"/>
          <p:cNvSpPr txBox="true"/>
          <p:nvPr/>
        </p:nvSpPr>
        <p:spPr>
          <a:xfrm rot="0">
            <a:off x="14101836" y="7045319"/>
            <a:ext cx="2816627" cy="1657096"/>
          </a:xfrm>
          <a:prstGeom prst="rect">
            <a:avLst/>
          </a:prstGeom>
        </p:spPr>
        <p:txBody>
          <a:bodyPr anchor="t" rtlCol="false" tIns="0" lIns="0" bIns="0" rIns="0">
            <a:spAutoFit/>
          </a:bodyPr>
          <a:lstStyle/>
          <a:p>
            <a:pPr algn="l" marL="0" indent="0" lvl="0">
              <a:lnSpc>
                <a:spcPts val="1936"/>
              </a:lnSpc>
              <a:spcBef>
                <a:spcPct val="0"/>
              </a:spcBef>
            </a:pPr>
            <a:r>
              <a:rPr lang="en-US" sz="1299" strike="noStrike"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4" id="34"/>
          <p:cNvSpPr txBox="true"/>
          <p:nvPr/>
        </p:nvSpPr>
        <p:spPr>
          <a:xfrm rot="0">
            <a:off x="3458475" y="1509155"/>
            <a:ext cx="2816627" cy="1657096"/>
          </a:xfrm>
          <a:prstGeom prst="rect">
            <a:avLst/>
          </a:prstGeom>
        </p:spPr>
        <p:txBody>
          <a:bodyPr anchor="t" rtlCol="false" tIns="0" lIns="0" bIns="0" rIns="0">
            <a:spAutoFit/>
          </a:bodyPr>
          <a:lstStyle/>
          <a:p>
            <a:pPr algn="l" marL="0" indent="0" lvl="0">
              <a:lnSpc>
                <a:spcPts val="1936"/>
              </a:lnSpc>
            </a:pPr>
            <a:r>
              <a:rPr lang="en-US" sz="1299" strike="noStrike"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5" id="35"/>
          <p:cNvSpPr txBox="true"/>
          <p:nvPr/>
        </p:nvSpPr>
        <p:spPr>
          <a:xfrm rot="0">
            <a:off x="3458475" y="4292494"/>
            <a:ext cx="2816627" cy="1657096"/>
          </a:xfrm>
          <a:prstGeom prst="rect">
            <a:avLst/>
          </a:prstGeom>
        </p:spPr>
        <p:txBody>
          <a:bodyPr anchor="t" rtlCol="false" tIns="0" lIns="0" bIns="0" rIns="0">
            <a:spAutoFit/>
          </a:bodyPr>
          <a:lstStyle/>
          <a:p>
            <a:pPr algn="l" marL="0" indent="0" lvl="0">
              <a:lnSpc>
                <a:spcPts val="1936"/>
              </a:lnSpc>
            </a:pPr>
            <a:r>
              <a:rPr lang="en-US" sz="1299" strike="noStrike"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6" id="36"/>
          <p:cNvSpPr txBox="true"/>
          <p:nvPr/>
        </p:nvSpPr>
        <p:spPr>
          <a:xfrm rot="0">
            <a:off x="3458475" y="7069451"/>
            <a:ext cx="2816627" cy="1657096"/>
          </a:xfrm>
          <a:prstGeom prst="rect">
            <a:avLst/>
          </a:prstGeom>
        </p:spPr>
        <p:txBody>
          <a:bodyPr anchor="t" rtlCol="false" tIns="0" lIns="0" bIns="0" rIns="0">
            <a:spAutoFit/>
          </a:bodyPr>
          <a:lstStyle/>
          <a:p>
            <a:pPr algn="l" marL="0" indent="0" lvl="0">
              <a:lnSpc>
                <a:spcPts val="1936"/>
              </a:lnSpc>
            </a:pPr>
            <a:r>
              <a:rPr lang="en-US" sz="1299" strike="noStrike"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7" id="37"/>
          <p:cNvSpPr txBox="true"/>
          <p:nvPr/>
        </p:nvSpPr>
        <p:spPr>
          <a:xfrm rot="0">
            <a:off x="6995244" y="3895276"/>
            <a:ext cx="4297511" cy="2024381"/>
          </a:xfrm>
          <a:prstGeom prst="rect">
            <a:avLst/>
          </a:prstGeom>
        </p:spPr>
        <p:txBody>
          <a:bodyPr anchor="t" rtlCol="false" tIns="0" lIns="0" bIns="0" rIns="0">
            <a:spAutoFit/>
          </a:bodyPr>
          <a:lstStyle/>
          <a:p>
            <a:pPr algn="ctr" marL="0" indent="0" lvl="1">
              <a:lnSpc>
                <a:spcPts val="7760"/>
              </a:lnSpc>
              <a:spcBef>
                <a:spcPct val="0"/>
              </a:spcBef>
            </a:pPr>
            <a:r>
              <a:rPr lang="en-US" sz="8000">
                <a:solidFill>
                  <a:srgbClr val="000000"/>
                </a:solidFill>
                <a:latin typeface="DM Sans Bold"/>
              </a:rPr>
              <a:t>Mind map</a:t>
            </a:r>
          </a:p>
        </p:txBody>
      </p:sp>
      <p:sp>
        <p:nvSpPr>
          <p:cNvPr name="TextBox 38" id="38"/>
          <p:cNvSpPr txBox="true"/>
          <p:nvPr/>
        </p:nvSpPr>
        <p:spPr>
          <a:xfrm rot="0">
            <a:off x="7362365" y="6150211"/>
            <a:ext cx="3563270" cy="406146"/>
          </a:xfrm>
          <a:prstGeom prst="rect">
            <a:avLst/>
          </a:prstGeom>
        </p:spPr>
        <p:txBody>
          <a:bodyPr anchor="t" rtlCol="false" tIns="0" lIns="0" bIns="0" rIns="0">
            <a:spAutoFit/>
          </a:bodyPr>
          <a:lstStyle/>
          <a:p>
            <a:pPr algn="ctr">
              <a:lnSpc>
                <a:spcPts val="3132"/>
              </a:lnSpc>
            </a:pPr>
            <a:r>
              <a:rPr lang="en-US" sz="2900">
                <a:solidFill>
                  <a:srgbClr val="000000"/>
                </a:solidFill>
                <a:latin typeface="DM Sans"/>
              </a:rPr>
              <a:t>Exploring creativity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TextBox 3" id="3"/>
          <p:cNvSpPr txBox="true"/>
          <p:nvPr/>
        </p:nvSpPr>
        <p:spPr>
          <a:xfrm rot="0">
            <a:off x="4136549" y="4375283"/>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Success cases</a:t>
            </a:r>
          </a:p>
        </p:txBody>
      </p:sp>
      <p:sp>
        <p:nvSpPr>
          <p:cNvPr name="TextBox 4" id="4"/>
          <p:cNvSpPr txBox="true"/>
          <p:nvPr/>
        </p:nvSpPr>
        <p:spPr>
          <a:xfrm rot="0">
            <a:off x="4221977" y="5570042"/>
            <a:ext cx="9844046" cy="2657475"/>
          </a:xfrm>
          <a:prstGeom prst="rect">
            <a:avLst/>
          </a:prstGeom>
        </p:spPr>
        <p:txBody>
          <a:bodyPr anchor="t" rtlCol="false" tIns="0" lIns="0" bIns="0" rIns="0">
            <a:spAutoFit/>
          </a:bodyPr>
          <a:lstStyle/>
          <a:p>
            <a:pPr algn="ctr"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algn="ctr" marL="0" indent="0" lvl="0">
              <a:lnSpc>
                <a:spcPts val="2699"/>
              </a:lnSpc>
              <a:spcBef>
                <a:spcPct val="0"/>
              </a:spcBef>
            </a:pPr>
          </a:p>
          <a:p>
            <a:pPr algn="ctr" marL="0" indent="0" lvl="0">
              <a:lnSpc>
                <a:spcPts val="2699"/>
              </a:lnSpc>
              <a:spcBef>
                <a:spcPct val="0"/>
              </a:spcBef>
            </a:pPr>
            <a:r>
              <a:rPr lang="en-US" sz="1999" spc="119" u="none">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
        <p:nvSpPr>
          <p:cNvPr name="TextBox 5" id="5"/>
          <p:cNvSpPr txBox="true"/>
          <p:nvPr/>
        </p:nvSpPr>
        <p:spPr>
          <a:xfrm rot="0">
            <a:off x="5486467" y="1897558"/>
            <a:ext cx="7315066" cy="2534875"/>
          </a:xfrm>
          <a:prstGeom prst="rect">
            <a:avLst/>
          </a:prstGeom>
        </p:spPr>
        <p:txBody>
          <a:bodyPr anchor="t" rtlCol="false" tIns="0" lIns="0" bIns="0" rIns="0">
            <a:spAutoFit/>
          </a:bodyPr>
          <a:lstStyle/>
          <a:p>
            <a:pPr algn="ctr">
              <a:lnSpc>
                <a:spcPts val="18952"/>
              </a:lnSpc>
            </a:pPr>
            <a:r>
              <a:rPr lang="en-US" sz="19538">
                <a:solidFill>
                  <a:srgbClr val="000000"/>
                </a:solidFill>
                <a:latin typeface="DM Sans Bold"/>
              </a:rPr>
              <a:t>95%</a:t>
            </a:r>
          </a:p>
        </p:txBody>
      </p:sp>
      <p:sp>
        <p:nvSpPr>
          <p:cNvPr name="Freeform 6" id="6"/>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1" id="11"/>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2" id="12"/>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3" id="13"/>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4" id="14"/>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5" id="15"/>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6" id="16"/>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7" id="17"/>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8" id="18"/>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grpSp>
        <p:nvGrpSpPr>
          <p:cNvPr name="Group 3" id="3"/>
          <p:cNvGrpSpPr/>
          <p:nvPr/>
        </p:nvGrpSpPr>
        <p:grpSpPr>
          <a:xfrm rot="0">
            <a:off x="1028700" y="1261827"/>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370657"/>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692531" y="1261827"/>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692531" y="5370657"/>
            <a:ext cx="5038071" cy="3559266"/>
            <a:chOff x="0" y="0"/>
            <a:chExt cx="1048738" cy="740906"/>
          </a:xfrm>
        </p:grpSpPr>
        <p:sp>
          <p:nvSpPr>
            <p:cNvPr name="Freeform 13" id="1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1261827"/>
            <a:ext cx="5038071" cy="668736"/>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700" y="5370657"/>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692531" y="1261827"/>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692531" y="5370657"/>
            <a:ext cx="5038071" cy="668736"/>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8" id="28"/>
          <p:cNvSpPr txBox="true"/>
          <p:nvPr/>
        </p:nvSpPr>
        <p:spPr>
          <a:xfrm rot="0">
            <a:off x="1345712" y="1452532"/>
            <a:ext cx="3739422" cy="313501"/>
          </a:xfrm>
          <a:prstGeom prst="rect">
            <a:avLst/>
          </a:prstGeom>
        </p:spPr>
        <p:txBody>
          <a:bodyPr anchor="t" rtlCol="false" tIns="0" lIns="0" bIns="0" rIns="0">
            <a:spAutoFit/>
          </a:bodyPr>
          <a:lstStyle/>
          <a:p>
            <a:pPr>
              <a:lnSpc>
                <a:spcPts val="2495"/>
              </a:lnSpc>
            </a:pPr>
            <a:r>
              <a:rPr lang="en-US" sz="2132">
                <a:solidFill>
                  <a:srgbClr val="000000"/>
                </a:solidFill>
                <a:latin typeface="DM Sans"/>
              </a:rPr>
              <a:t>Weaknesses</a:t>
            </a:r>
          </a:p>
        </p:txBody>
      </p:sp>
      <p:sp>
        <p:nvSpPr>
          <p:cNvPr name="TextBox 29" id="29"/>
          <p:cNvSpPr txBox="true"/>
          <p:nvPr/>
        </p:nvSpPr>
        <p:spPr>
          <a:xfrm rot="0">
            <a:off x="7062826" y="1452532"/>
            <a:ext cx="3739422" cy="313501"/>
          </a:xfrm>
          <a:prstGeom prst="rect">
            <a:avLst/>
          </a:prstGeom>
        </p:spPr>
        <p:txBody>
          <a:bodyPr anchor="t" rtlCol="false" tIns="0" lIns="0" bIns="0" rIns="0">
            <a:spAutoFit/>
          </a:bodyPr>
          <a:lstStyle/>
          <a:p>
            <a:pPr>
              <a:lnSpc>
                <a:spcPts val="2495"/>
              </a:lnSpc>
            </a:pPr>
            <a:r>
              <a:rPr lang="en-US" sz="2132">
                <a:solidFill>
                  <a:srgbClr val="000000"/>
                </a:solidFill>
                <a:latin typeface="DM Sans"/>
              </a:rPr>
              <a:t>Threats</a:t>
            </a:r>
          </a:p>
        </p:txBody>
      </p:sp>
      <p:sp>
        <p:nvSpPr>
          <p:cNvPr name="TextBox 30" id="30"/>
          <p:cNvSpPr txBox="true"/>
          <p:nvPr/>
        </p:nvSpPr>
        <p:spPr>
          <a:xfrm rot="0">
            <a:off x="1345712" y="5554049"/>
            <a:ext cx="4137951" cy="313501"/>
          </a:xfrm>
          <a:prstGeom prst="rect">
            <a:avLst/>
          </a:prstGeom>
        </p:spPr>
        <p:txBody>
          <a:bodyPr anchor="t" rtlCol="false" tIns="0" lIns="0" bIns="0" rIns="0">
            <a:spAutoFit/>
          </a:bodyPr>
          <a:lstStyle/>
          <a:p>
            <a:pPr>
              <a:lnSpc>
                <a:spcPts val="2495"/>
              </a:lnSpc>
            </a:pPr>
            <a:r>
              <a:rPr lang="en-US" sz="2132">
                <a:solidFill>
                  <a:srgbClr val="000000"/>
                </a:solidFill>
                <a:latin typeface="DM Sans"/>
              </a:rPr>
              <a:t>Strengths</a:t>
            </a:r>
          </a:p>
        </p:txBody>
      </p:sp>
      <p:sp>
        <p:nvSpPr>
          <p:cNvPr name="TextBox 31" id="31"/>
          <p:cNvSpPr txBox="true"/>
          <p:nvPr/>
        </p:nvSpPr>
        <p:spPr>
          <a:xfrm rot="0">
            <a:off x="7062826" y="5554049"/>
            <a:ext cx="3558025" cy="313501"/>
          </a:xfrm>
          <a:prstGeom prst="rect">
            <a:avLst/>
          </a:prstGeom>
        </p:spPr>
        <p:txBody>
          <a:bodyPr anchor="t" rtlCol="false" tIns="0" lIns="0" bIns="0" rIns="0">
            <a:spAutoFit/>
          </a:bodyPr>
          <a:lstStyle/>
          <a:p>
            <a:pPr>
              <a:lnSpc>
                <a:spcPts val="2495"/>
              </a:lnSpc>
            </a:pPr>
            <a:r>
              <a:rPr lang="en-US" sz="2132">
                <a:solidFill>
                  <a:srgbClr val="000000"/>
                </a:solidFill>
                <a:latin typeface="DM Sans"/>
              </a:rPr>
              <a:t>Opportunities</a:t>
            </a:r>
          </a:p>
        </p:txBody>
      </p:sp>
      <p:sp>
        <p:nvSpPr>
          <p:cNvPr name="TextBox 32" id="32"/>
          <p:cNvSpPr txBox="true"/>
          <p:nvPr/>
        </p:nvSpPr>
        <p:spPr>
          <a:xfrm rot="0">
            <a:off x="1345712" y="2381812"/>
            <a:ext cx="4137951" cy="1864995"/>
          </a:xfrm>
          <a:prstGeom prst="rect">
            <a:avLst/>
          </a:prstGeom>
        </p:spPr>
        <p:txBody>
          <a:bodyPr anchor="t" rtlCol="false" tIns="0" lIns="0" bIns="0" rIns="0">
            <a:spAutoFit/>
          </a:bodyPr>
          <a:lstStyle/>
          <a:p>
            <a:pPr marL="0" indent="0" lvl="0">
              <a:lnSpc>
                <a:spcPts val="2160"/>
              </a:lnSpc>
              <a:spcBef>
                <a:spcPct val="0"/>
              </a:spcBef>
            </a:pPr>
            <a:r>
              <a:rPr lang="en-US" sz="1600" spc="96"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3" id="33"/>
          <p:cNvSpPr txBox="true"/>
          <p:nvPr/>
        </p:nvSpPr>
        <p:spPr>
          <a:xfrm rot="0">
            <a:off x="7062826" y="2381812"/>
            <a:ext cx="4137951" cy="1864995"/>
          </a:xfrm>
          <a:prstGeom prst="rect">
            <a:avLst/>
          </a:prstGeom>
        </p:spPr>
        <p:txBody>
          <a:bodyPr anchor="t" rtlCol="false" tIns="0" lIns="0" bIns="0" rIns="0">
            <a:spAutoFit/>
          </a:bodyPr>
          <a:lstStyle/>
          <a:p>
            <a:pPr marL="0" indent="0" lvl="0">
              <a:lnSpc>
                <a:spcPts val="2160"/>
              </a:lnSpc>
              <a:spcBef>
                <a:spcPct val="0"/>
              </a:spcBef>
            </a:pPr>
            <a:r>
              <a:rPr lang="en-US" sz="1600" spc="96"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4" id="34"/>
          <p:cNvSpPr txBox="true"/>
          <p:nvPr/>
        </p:nvSpPr>
        <p:spPr>
          <a:xfrm rot="0">
            <a:off x="7062826" y="6487068"/>
            <a:ext cx="4137951" cy="1864995"/>
          </a:xfrm>
          <a:prstGeom prst="rect">
            <a:avLst/>
          </a:prstGeom>
        </p:spPr>
        <p:txBody>
          <a:bodyPr anchor="t" rtlCol="false" tIns="0" lIns="0" bIns="0" rIns="0">
            <a:spAutoFit/>
          </a:bodyPr>
          <a:lstStyle/>
          <a:p>
            <a:pPr marL="0" indent="0" lvl="0">
              <a:lnSpc>
                <a:spcPts val="2160"/>
              </a:lnSpc>
              <a:spcBef>
                <a:spcPct val="0"/>
              </a:spcBef>
            </a:pPr>
            <a:r>
              <a:rPr lang="en-US" sz="1600" spc="96"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5" id="35"/>
          <p:cNvSpPr txBox="true"/>
          <p:nvPr/>
        </p:nvSpPr>
        <p:spPr>
          <a:xfrm rot="0">
            <a:off x="1345712" y="6487068"/>
            <a:ext cx="4137951" cy="1864995"/>
          </a:xfrm>
          <a:prstGeom prst="rect">
            <a:avLst/>
          </a:prstGeom>
        </p:spPr>
        <p:txBody>
          <a:bodyPr anchor="t" rtlCol="false" tIns="0" lIns="0" bIns="0" rIns="0">
            <a:spAutoFit/>
          </a:bodyPr>
          <a:lstStyle/>
          <a:p>
            <a:pPr marL="0" indent="0" lvl="0">
              <a:lnSpc>
                <a:spcPts val="2160"/>
              </a:lnSpc>
              <a:spcBef>
                <a:spcPct val="0"/>
              </a:spcBef>
            </a:pPr>
            <a:r>
              <a:rPr lang="en-US" sz="1600" spc="96"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Freeform 36" id="36"/>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37" id="37"/>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8" id="38"/>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9" id="39"/>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40" id="40"/>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41" id="41"/>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42" id="42"/>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DAF04hBmlOQ</dc:identifier>
  <dcterms:modified xsi:type="dcterms:W3CDTF">2011-08-01T06:04:30Z</dcterms:modified>
  <cp:revision>1</cp:revision>
</cp:coreProperties>
</file>