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11" Target="../media/image44.png" Type="http://schemas.openxmlformats.org/officeDocument/2006/relationships/image"/><Relationship Id="rId12" Target="../media/image45.svg" Type="http://schemas.openxmlformats.org/officeDocument/2006/relationships/image"/><Relationship Id="rId13" Target="../media/image46.png" Type="http://schemas.openxmlformats.org/officeDocument/2006/relationships/image"/><Relationship Id="rId14" Target="../media/image47.svg" Type="http://schemas.openxmlformats.org/officeDocument/2006/relationships/image"/><Relationship Id="rId15" Target="../media/image48.png" Type="http://schemas.openxmlformats.org/officeDocument/2006/relationships/image"/><Relationship Id="rId16" Target="../media/image49.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7" id="17"/>
          <p:cNvSpPr txBox="true"/>
          <p:nvPr/>
        </p:nvSpPr>
        <p:spPr>
          <a:xfrm rot="0">
            <a:off x="12218908" y="1730935"/>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Inspiration and creativity</a:t>
            </a:r>
          </a:p>
        </p:txBody>
      </p:sp>
      <p:sp>
        <p:nvSpPr>
          <p:cNvPr name="TextBox 6" id="6"/>
          <p:cNvSpPr txBox="true"/>
          <p:nvPr/>
        </p:nvSpPr>
        <p:spPr>
          <a:xfrm rot="0">
            <a:off x="1504950"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Creation process</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indent="0" lvl="0">
              <a:lnSpc>
                <a:spcPts val="2699"/>
              </a:lnSpc>
              <a:spcBef>
                <a:spcPct val="0"/>
              </a:spcBef>
            </a:pPr>
          </a:p>
          <a:p>
            <a:pP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09155"/>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2" id="32"/>
          <p:cNvSpPr txBox="true"/>
          <p:nvPr/>
        </p:nvSpPr>
        <p:spPr>
          <a:xfrm rot="0">
            <a:off x="14101836" y="4295902"/>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14101836" y="7045319"/>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3458475" y="1509155"/>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3458475" y="4292494"/>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6" id="36"/>
          <p:cNvSpPr txBox="true"/>
          <p:nvPr/>
        </p:nvSpPr>
        <p:spPr>
          <a:xfrm rot="0">
            <a:off x="3458475" y="7069451"/>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7" id="37"/>
          <p:cNvSpPr txBox="true"/>
          <p:nvPr/>
        </p:nvSpPr>
        <p:spPr>
          <a:xfrm rot="0">
            <a:off x="6995244" y="3895276"/>
            <a:ext cx="4297511" cy="2024381"/>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Mind map</a:t>
            </a:r>
          </a:p>
        </p:txBody>
      </p:sp>
      <p:sp>
        <p:nvSpPr>
          <p:cNvPr name="TextBox 38" id="38"/>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rPr>
              <a:t>Exploring creativity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Success cases</a:t>
            </a:r>
          </a:p>
        </p:txBody>
      </p:sp>
      <p:sp>
        <p:nvSpPr>
          <p:cNvPr name="TextBox 4" id="4"/>
          <p:cNvSpPr txBox="true"/>
          <p:nvPr/>
        </p:nvSpPr>
        <p:spPr>
          <a:xfrm rot="0">
            <a:off x="4221977" y="5570042"/>
            <a:ext cx="9844046" cy="2657475"/>
          </a:xfrm>
          <a:prstGeom prst="rect">
            <a:avLst/>
          </a:prstGeom>
        </p:spPr>
        <p:txBody>
          <a:bodyPr anchor="t" rtlCol="false" tIns="0" lIns="0" bIns="0" rIns="0">
            <a:spAutoFit/>
          </a:bodyPr>
          <a:lstStyle/>
          <a:p>
            <a:pPr algn="ctr"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ctr" marL="0" indent="0" lvl="0">
              <a:lnSpc>
                <a:spcPts val="2699"/>
              </a:lnSpc>
              <a:spcBef>
                <a:spcPct val="0"/>
              </a:spcBef>
            </a:pPr>
          </a:p>
          <a:p>
            <a:pPr algn="ctr"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alphaModFix amt="55000"/>
            </a:blip>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nSpc>
                <a:spcPts val="2495"/>
              </a:lnSpc>
            </a:pPr>
            <a:r>
              <a:rPr lang="en-US" sz="2132">
                <a:solidFill>
                  <a:srgbClr val="000000"/>
                </a:solidFill>
                <a:latin typeface="DM Sans"/>
              </a:rPr>
              <a:t>Opportunities</a:t>
            </a:r>
          </a:p>
        </p:txBody>
      </p:sp>
      <p:sp>
        <p:nvSpPr>
          <p:cNvPr name="TextBox 32" id="32"/>
          <p:cNvSpPr txBox="true"/>
          <p:nvPr/>
        </p:nvSpPr>
        <p:spPr>
          <a:xfrm rot="0">
            <a:off x="1345712" y="2381812"/>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1345712" y="6487068"/>
            <a:ext cx="4137951" cy="1864995"/>
          </a:xfrm>
          <a:prstGeom prst="rect">
            <a:avLst/>
          </a:prstGeom>
        </p:spPr>
        <p:txBody>
          <a:bodyPr anchor="t" rtlCol="false" tIns="0" lIns="0" bIns="0" rIns="0">
            <a:spAutoFit/>
          </a:bodyPr>
          <a:lstStyle/>
          <a:p>
            <a:pPr marL="0" indent="0" lvl="0">
              <a:lnSpc>
                <a:spcPts val="2160"/>
              </a:lnSpc>
              <a:spcBef>
                <a:spcPct val="0"/>
              </a:spcBef>
            </a:pPr>
            <a:r>
              <a:rPr lang="en-US" sz="1600" spc="96"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DAF0EwVIJ-Y</dc:identifier>
  <dcterms:modified xsi:type="dcterms:W3CDTF">2011-08-01T06:04:30Z</dcterms:modified>
  <cp:revision>1</cp:revision>
</cp:coreProperties>
</file>