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57" r:id="rId2"/>
    <p:sldId id="1144" r:id="rId3"/>
    <p:sldId id="1143" r:id="rId4"/>
    <p:sldId id="258" r:id="rId5"/>
    <p:sldId id="1145" r:id="rId6"/>
    <p:sldId id="1146" r:id="rId7"/>
    <p:sldId id="1147" r:id="rId8"/>
    <p:sldId id="1155" r:id="rId9"/>
    <p:sldId id="1156" r:id="rId10"/>
    <p:sldId id="1157" r:id="rId11"/>
    <p:sldId id="1158" r:id="rId12"/>
    <p:sldId id="1159" r:id="rId13"/>
    <p:sldId id="1160" r:id="rId14"/>
    <p:sldId id="1161" r:id="rId15"/>
    <p:sldId id="11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45BB7-9D45-0144-BF42-CAC3D38BA3DE}" v="22" dt="2023-10-23T10:30:26.269"/>
    <p1510:client id="{63C76D32-A19B-52C7-21FB-10E30C8E7632}" v="365" dt="2023-10-23T10:25:2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4A06B-26A8-2B43-A424-99ACEB0B5BE7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B09D9-9F17-DD4E-B37A-832A795A8B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8A4CD-CA0D-443F-AFA4-9C1CECE6A8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4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41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1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5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28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1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3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8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C8535-3F90-CFA5-F762-77FFE1F4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1EF945-B9F9-1788-951D-8241FD33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0983F-3B28-43B5-3035-153AB86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13185-EBE6-D1B1-2C95-7174DBC4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9E23F-2569-0153-E416-6712767A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F786-8288-5367-97D7-DA98BE4F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B2F2DE-44B8-A949-0CB7-5F667F5D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90E2D-9383-CDF3-3E5A-26D4DD3B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73A6E-A9BD-0433-B454-27320EA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66359-EAF7-C74B-B4D6-E7CDF709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80068C-B374-9F22-B5F7-BD578C4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F746D-C483-CAE9-4893-89568A6E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0A202-8C60-5EF1-6B7E-E3C3EA8C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CB78F-DC19-EA8C-B048-742B34E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B4E9B-81E6-D8FC-6EC8-E850D559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2D5EE-8454-DE94-4331-E393310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DD70A-F72F-DF9C-84AB-962A293B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539DD-E82C-1292-6176-7942AAB1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C00AE-30F4-4099-1E1F-E69D95E6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2C620-6395-5E40-7F70-3B5F6C3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FDF1E-5A1D-C454-E590-D1A5F16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AFC54-7149-3F6F-25D8-59E677CE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99A3B-F838-4194-9F2E-C6C75F38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74B45-A67B-F7E9-FC7B-1C058DB4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E27CE-38E0-7AA3-7545-F5B8D46E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58BB-8DE9-4561-5725-51AB4388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DE57-AEB9-FD91-25DC-95A0F08E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0BA66D-059B-31DF-2046-66AC0B04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57F3F5-0BD7-4D92-F707-D4892970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A84111-218C-759F-E034-D38A53BA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01ABF-E99E-9A23-17FB-0543B296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3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384D-1AFB-2B29-7529-C0A6C226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6E2996-3C74-BB32-8387-9E7330EB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209AA1-27A1-F810-45F0-B1E022F5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612998-21B3-FA10-7EED-CB42551C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DC946F-90D5-DED5-24F8-335157E69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38D1A2-E917-76CF-6BC8-C21B06AE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872FD0-E171-5FBC-BD25-659D4C9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A8F493-CD59-D183-5E56-ADEB4CC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23C57-160C-14D2-41A8-49D19CC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1E8488-1C48-88BC-477D-8027DE9B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FE8DB-40EB-98F8-4D08-512ECF94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CDC7F-C93E-8944-550D-7E68C0D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638642-4C67-9C53-8889-306EE84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730C8-E600-061F-C6E7-E14F6E52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3C8F5-FDA7-7DEA-B477-9315AA14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CB081-BC1E-B00C-377F-0F53C7B5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2EE0D-2D39-E77A-E3C0-57E24B90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B3339-4A1E-7AD3-BAF5-78B2056B1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1CB4A-9CBA-E424-F6F5-40B3878E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445640-2D5B-F5A4-545E-671CAB4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AD03F-6B7B-6FAF-DD5F-DCBE5BC3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BCF9-4CDB-CF4F-5262-4C1BEDB6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B9256E-EAA1-C7DD-CDD8-B5599C806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895AC3-DACB-8194-4119-71EB5EF5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0417F-9D2A-CD21-10EB-D7EDBE1B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920B8-6592-EBF7-5D01-CAC2796B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4B336-77BA-7551-5296-716BCA19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A6BE5D-A7A6-F7CC-3130-8E668831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6811B-3258-548F-E1E0-73A866AE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FFC4C-4BD7-47D0-2670-027F6C67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40DD9-8CCD-E485-880D-2916CC54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18D3C-1556-DDAB-59A6-288DD9F3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E6BFF-4F71-4FAE-804E-88041C62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407" y="567173"/>
            <a:ext cx="5431629" cy="5907199"/>
          </a:xfrm>
        </p:spPr>
        <p:txBody>
          <a:bodyPr>
            <a:normAutofit fontScale="90000"/>
          </a:bodyPr>
          <a:lstStyle/>
          <a:p>
            <a:br>
              <a:rPr lang="de-DE" sz="3000" b="1" dirty="0"/>
            </a:br>
            <a:r>
              <a:rPr lang="de-DE" sz="3000" b="1" dirty="0"/>
              <a:t>Projektmanagement </a:t>
            </a:r>
            <a:br>
              <a:rPr lang="de-DE" sz="3000" b="1" dirty="0"/>
            </a:br>
            <a:r>
              <a:rPr lang="de-DE" sz="3000" b="1" dirty="0"/>
              <a:t>(AI1145)</a:t>
            </a:r>
            <a:br>
              <a:rPr lang="de-DE" sz="3000" b="1" dirty="0"/>
            </a:br>
            <a:r>
              <a:rPr lang="de-DE" sz="2200" dirty="0" err="1"/>
              <a:t>WiSe</a:t>
            </a:r>
            <a:r>
              <a:rPr lang="de-DE" sz="2200" dirty="0"/>
              <a:t> 2023/24</a:t>
            </a:r>
            <a:br>
              <a:rPr lang="de-DE" sz="2200" b="1" dirty="0"/>
            </a:br>
            <a:r>
              <a:rPr lang="de-DE" sz="2200" b="1" dirty="0"/>
              <a:t> </a:t>
            </a:r>
            <a:br>
              <a:rPr lang="de-DE" sz="2200" b="1" dirty="0"/>
            </a:br>
            <a:r>
              <a:rPr lang="de-DE" sz="2200" dirty="0"/>
              <a:t>Daniel Knorn | Sebastian Brähler </a:t>
            </a:r>
            <a:br>
              <a:rPr lang="de-DE" sz="2200" dirty="0"/>
            </a:br>
            <a:r>
              <a:rPr lang="de-DE" sz="2200" dirty="0"/>
              <a:t>@</a:t>
            </a:r>
            <a:r>
              <a:rPr lang="de-DE" sz="2200" dirty="0" err="1"/>
              <a:t>kaleidos:code</a:t>
            </a:r>
            <a:r>
              <a:rPr lang="de-DE" sz="2200" dirty="0"/>
              <a:t> GmbH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Michaela Ludolph @HS Fulda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In Vertretung von Prof. Dr. Michael </a:t>
            </a:r>
            <a:r>
              <a:rPr lang="de-DE" sz="2200" dirty="0" err="1"/>
              <a:t>Kaib</a:t>
            </a:r>
            <a:br>
              <a:rPr lang="de-DE" sz="800" dirty="0"/>
            </a:br>
            <a:br>
              <a:rPr lang="de-DE" sz="3000" b="1" dirty="0"/>
            </a:br>
            <a:r>
              <a:rPr lang="de-DE" sz="3000" b="1" dirty="0"/>
              <a:t>- Praktische Übung –</a:t>
            </a:r>
            <a:br>
              <a:rPr lang="de-DE" sz="3000" b="1" dirty="0"/>
            </a:br>
            <a:br>
              <a:rPr lang="de-DE" sz="1300" b="1" dirty="0"/>
            </a:br>
            <a:r>
              <a:rPr lang="de-DE" sz="1300" b="1" dirty="0"/>
              <a:t>Basierend auf Praktikumsunterlagen von:</a:t>
            </a:r>
            <a:br>
              <a:rPr lang="de-DE" sz="1300" b="1" dirty="0"/>
            </a:br>
            <a:r>
              <a:rPr lang="de-DE" sz="1300" b="1" dirty="0"/>
              <a:t> Prof. Dr. Michael </a:t>
            </a:r>
            <a:r>
              <a:rPr lang="de-DE" sz="1300" b="1" dirty="0" err="1"/>
              <a:t>Kaib</a:t>
            </a:r>
            <a:br>
              <a:rPr lang="de-DE" sz="1300" b="1" dirty="0"/>
            </a:br>
            <a:br>
              <a:rPr lang="de-DE" sz="3000" b="1" dirty="0"/>
            </a:br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7" y="2503492"/>
            <a:ext cx="5431629" cy="135790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1BC468-AEA4-84A5-3C33-D53EC2EDE786}"/>
              </a:ext>
            </a:extLst>
          </p:cNvPr>
          <p:cNvSpPr txBox="1"/>
          <p:nvPr/>
        </p:nvSpPr>
        <p:spPr>
          <a:xfrm>
            <a:off x="1311965" y="38614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de-DE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1 und 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Ideenfindung und Ideen</a:t>
            </a:r>
          </a:p>
          <a:p>
            <a:pPr>
              <a:lnSpc>
                <a:spcPct val="100000"/>
              </a:lnSpc>
            </a:pPr>
            <a:r>
              <a:rPr lang="de-DE" sz="2800" dirty="0"/>
              <a:t>Darstellung von Ablauf und Ergebnis der gewählten Kreativitätstechnik</a:t>
            </a:r>
          </a:p>
          <a:p>
            <a:pPr>
              <a:lnSpc>
                <a:spcPct val="100000"/>
              </a:lnSpc>
            </a:pPr>
            <a:r>
              <a:rPr lang="de-DE" sz="2800" dirty="0"/>
              <a:t>Kurze Beschreibung der 8 wichtigsten Ideen </a:t>
            </a:r>
          </a:p>
          <a:p>
            <a:pPr>
              <a:lnSpc>
                <a:spcPct val="100000"/>
              </a:lnSpc>
            </a:pPr>
            <a:r>
              <a:rPr lang="de-DE" dirty="0"/>
              <a:t>Warum wurde sich für die Idee entschieden?</a:t>
            </a:r>
          </a:p>
          <a:p>
            <a:pPr>
              <a:lnSpc>
                <a:spcPct val="100000"/>
              </a:lnSpc>
            </a:pPr>
            <a:r>
              <a:rPr lang="de-DE" dirty="0"/>
              <a:t>Reflektion zu Übung 1 &amp;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7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Präferenzmatrix (mind. 5 Kriterien)</a:t>
            </a:r>
          </a:p>
          <a:p>
            <a:pPr>
              <a:lnSpc>
                <a:spcPct val="100000"/>
              </a:lnSpc>
            </a:pPr>
            <a:r>
              <a:rPr lang="de-DE" dirty="0"/>
              <a:t>Nutzwertanalyse (8 wichtigste Projektideen)</a:t>
            </a:r>
          </a:p>
          <a:p>
            <a:pPr>
              <a:lnSpc>
                <a:spcPct val="100000"/>
              </a:lnSpc>
            </a:pPr>
            <a:r>
              <a:rPr lang="de-DE" dirty="0"/>
              <a:t>Ergebnis der Nutzwertanalyse (ausgewähltes Projekt)</a:t>
            </a:r>
          </a:p>
          <a:p>
            <a:pPr>
              <a:lnSpc>
                <a:spcPct val="100000"/>
              </a:lnSpc>
            </a:pPr>
            <a:r>
              <a:rPr lang="de-DE" dirty="0"/>
              <a:t>Reflektion zu Übung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47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4 und 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Projektname (aussagekräftiger Name) </a:t>
            </a:r>
          </a:p>
          <a:p>
            <a:pPr>
              <a:lnSpc>
                <a:spcPct val="100000"/>
              </a:lnSpc>
            </a:pPr>
            <a:r>
              <a:rPr lang="de-DE" dirty="0"/>
              <a:t>Projektbeschreibung (Kurzbeschreibung, Zeil muss klar sein) </a:t>
            </a:r>
          </a:p>
          <a:p>
            <a:pPr>
              <a:lnSpc>
                <a:spcPct val="100000"/>
              </a:lnSpc>
            </a:pPr>
            <a:r>
              <a:rPr lang="de-DE" dirty="0"/>
              <a:t>Projektziele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Leistungsziele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Terminziele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Kostenziele</a:t>
            </a:r>
          </a:p>
          <a:p>
            <a:pPr>
              <a:lnSpc>
                <a:spcPct val="100000"/>
              </a:lnSpc>
            </a:pPr>
            <a:r>
              <a:rPr lang="de-DE" dirty="0"/>
              <a:t>Projektorganisation: Projektleiter , Projektteam, mögliche Teilprojekte</a:t>
            </a:r>
          </a:p>
          <a:p>
            <a:pPr>
              <a:lnSpc>
                <a:spcPct val="100000"/>
              </a:lnSpc>
            </a:pPr>
            <a:r>
              <a:rPr lang="de-DE" dirty="0"/>
              <a:t>Projektantrag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64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4 und 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Ressourcen und Kosten 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Direkte Projektkosten (Entwicklung und Inbetriebnahme)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Investitionen (Software, Hardware, Sonstiges)</a:t>
            </a:r>
          </a:p>
          <a:p>
            <a:pPr>
              <a:lnSpc>
                <a:spcPct val="110000"/>
              </a:lnSpc>
            </a:pPr>
            <a:r>
              <a:rPr lang="de-DE" dirty="0"/>
              <a:t>Nutzenbetrachtung (für alle Stakeholder, nicht nur für die Benutzer)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Stakeholderanalyse</a:t>
            </a:r>
            <a:r>
              <a:rPr lang="de-DE" dirty="0"/>
              <a:t> mit Maßnahmen &amp; </a:t>
            </a:r>
            <a:r>
              <a:rPr lang="de-DE" dirty="0" err="1"/>
              <a:t>Stakeholdermatrix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Projektrisiko </a:t>
            </a:r>
          </a:p>
          <a:p>
            <a:pPr>
              <a:lnSpc>
                <a:spcPct val="110000"/>
              </a:lnSpc>
            </a:pPr>
            <a:r>
              <a:rPr lang="de-DE" dirty="0"/>
              <a:t>Reflektion zu Übung 4 &amp; 5</a:t>
            </a:r>
          </a:p>
          <a:p>
            <a:pPr>
              <a:lnSpc>
                <a:spcPct val="11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87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6 , 7 &amp; 8)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Phasenplan mit Meilensteinen als Balkendiagramm</a:t>
            </a:r>
          </a:p>
          <a:p>
            <a:pPr>
              <a:lnSpc>
                <a:spcPct val="110000"/>
              </a:lnSpc>
            </a:pPr>
            <a:r>
              <a:rPr lang="de-DE" dirty="0"/>
              <a:t>Projektstrukturplan und Organigramm</a:t>
            </a:r>
          </a:p>
          <a:p>
            <a:pPr>
              <a:lnSpc>
                <a:spcPct val="110000"/>
              </a:lnSpc>
            </a:pPr>
            <a:r>
              <a:rPr lang="de-DE" dirty="0"/>
              <a:t>Aufwandsschätzung nach der Drei-Punkt-Methode</a:t>
            </a:r>
          </a:p>
          <a:p>
            <a:pPr>
              <a:lnSpc>
                <a:spcPct val="110000"/>
              </a:lnSpc>
            </a:pPr>
            <a:r>
              <a:rPr lang="de-DE" dirty="0"/>
              <a:t>Ressourcenzuordnung</a:t>
            </a:r>
          </a:p>
          <a:p>
            <a:pPr>
              <a:lnSpc>
                <a:spcPct val="110000"/>
              </a:lnSpc>
            </a:pPr>
            <a:r>
              <a:rPr lang="de-DE"/>
              <a:t>Arbeitspaketbeschreibung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Reflektion 6 , 7 &amp; 8: Reflektion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2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(Abschluss)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Abschlussfolie</a:t>
            </a:r>
          </a:p>
          <a:p>
            <a:pPr>
              <a:lnSpc>
                <a:spcPct val="100000"/>
              </a:lnSpc>
            </a:pPr>
            <a:r>
              <a:rPr lang="de-DE" dirty="0"/>
              <a:t>Ausblick</a:t>
            </a:r>
          </a:p>
          <a:p>
            <a:pPr>
              <a:lnSpc>
                <a:spcPct val="100000"/>
              </a:lnSpc>
            </a:pPr>
            <a:r>
              <a:rPr lang="de-DE" dirty="0"/>
              <a:t>Anhang mit allen Ideen aus der gewählten Kreativitätstechnik</a:t>
            </a:r>
          </a:p>
          <a:p>
            <a:pPr>
              <a:lnSpc>
                <a:spcPct val="100000"/>
              </a:lnSpc>
            </a:pPr>
            <a:r>
              <a:rPr lang="de-DE" dirty="0"/>
              <a:t>Arbeitszeitformulare und Besprechungsnotizen</a:t>
            </a:r>
          </a:p>
          <a:p>
            <a:pPr>
              <a:lnSpc>
                <a:spcPct val="100000"/>
              </a:lnSpc>
            </a:pPr>
            <a:r>
              <a:rPr lang="de-DE" dirty="0"/>
              <a:t>Optional: weitere Dokumente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63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A0F-496F-990C-7008-8C0C59C1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A34A-F08A-3580-9E1A-7177EE6B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Organisatorisches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Übung 1 und 2: Projektidee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Übung 3: Auswahl Projektidee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Übung 4 und 5: Stakeholder- und Risikoanalyse + 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Übung 6 und 7: Phasenplan, Meilensteine und PSP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Übung 8: PSP, Aufwandsschätzung und Ressourcenplan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Präsentationen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511CC-3C33-0EDF-8F71-2BFA5B7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10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203932"/>
            <a:ext cx="7886700" cy="936712"/>
          </a:xfrm>
        </p:spPr>
        <p:txBody>
          <a:bodyPr/>
          <a:lstStyle/>
          <a:p>
            <a:r>
              <a:rPr lang="de-DE" dirty="0"/>
              <a:t>Terminplanung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826332"/>
              </p:ext>
            </p:extLst>
          </p:nvPr>
        </p:nvGraphicFramePr>
        <p:xfrm>
          <a:off x="1765610" y="1254512"/>
          <a:ext cx="9198779" cy="475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17">
                  <a:extLst>
                    <a:ext uri="{9D8B030D-6E8A-4147-A177-3AD203B41FA5}">
                      <a16:colId xmlns:a16="http://schemas.microsoft.com/office/drawing/2014/main" val="71886152"/>
                    </a:ext>
                  </a:extLst>
                </a:gridCol>
                <a:gridCol w="1446101">
                  <a:extLst>
                    <a:ext uri="{9D8B030D-6E8A-4147-A177-3AD203B41FA5}">
                      <a16:colId xmlns:a16="http://schemas.microsoft.com/office/drawing/2014/main" val="4184174098"/>
                    </a:ext>
                  </a:extLst>
                </a:gridCol>
                <a:gridCol w="2407699">
                  <a:extLst>
                    <a:ext uri="{9D8B030D-6E8A-4147-A177-3AD203B41FA5}">
                      <a16:colId xmlns:a16="http://schemas.microsoft.com/office/drawing/2014/main" val="3446618945"/>
                    </a:ext>
                  </a:extLst>
                </a:gridCol>
                <a:gridCol w="3969662">
                  <a:extLst>
                    <a:ext uri="{9D8B030D-6E8A-4147-A177-3AD203B41FA5}">
                      <a16:colId xmlns:a16="http://schemas.microsoft.com/office/drawing/2014/main" val="2051428403"/>
                    </a:ext>
                  </a:extLst>
                </a:gridCol>
              </a:tblGrid>
              <a:tr h="289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Übungsveranstaltung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Gruppenarbeit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4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26.10/27.10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Organisatorisches</a:t>
                      </a:r>
                      <a:endParaRPr lang="de-DE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/>
                        <a:t>Gruppeneinteilung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0147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02.11/03.11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Kreativitätstechniken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1: Projektidee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4146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9.11/10.11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2:</a:t>
                      </a:r>
                      <a:r>
                        <a:rPr lang="de-DE" sz="1600" baseline="0" dirty="0"/>
                        <a:t> Projektidee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54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16.11/17.11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Nutzwertanalyse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 3: Auswahl Projektidee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132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23.11/24.11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4: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9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30.11/01.12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5: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24511"/>
                  </a:ext>
                </a:extLst>
              </a:tr>
              <a:tr h="26775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07.12/08.12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6: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87431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14.12/15.12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7: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21.12/22.12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 8:</a:t>
                      </a:r>
                      <a:r>
                        <a:rPr lang="de-DE" sz="16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PSP, Aufwandschätzung, Ressourcenplan</a:t>
                      </a:r>
                      <a:endParaRPr lang="de-DE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2083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2484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5855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11.01/12.01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und Präsentationstechniken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698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18.01/19.01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Vorbereitung Präsentation</a:t>
                      </a:r>
                      <a:r>
                        <a:rPr lang="de-DE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(Dry-Run)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425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25.01/26.01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0580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01.02/02.02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1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8CA31-4FCD-E9F2-9E79-0533D957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757997"/>
          </a:xfrm>
        </p:spPr>
        <p:txBody>
          <a:bodyPr/>
          <a:lstStyle/>
          <a:p>
            <a:r>
              <a:rPr lang="de-DE" dirty="0"/>
              <a:t>Wie laufen die Übungen ab?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84255-AA6C-EF8E-4A61-874EEDB0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Kurzes Meeting in großer Runde durch Projektleiter (Was steht aktuell an, Was läuft gut oder auch schlecht)</a:t>
            </a:r>
          </a:p>
          <a:p>
            <a:pPr>
              <a:lnSpc>
                <a:spcPct val="100000"/>
              </a:lnSpc>
            </a:pPr>
            <a:r>
              <a:rPr lang="de-DE" dirty="0"/>
              <a:t>Ansprache und Vorstellung der aktuellen Übung</a:t>
            </a:r>
          </a:p>
          <a:p>
            <a:pPr>
              <a:lnSpc>
                <a:spcPct val="100000"/>
              </a:lnSpc>
            </a:pPr>
            <a:r>
              <a:rPr lang="de-DE" dirty="0"/>
              <a:t>Selbstständiges bearbeiten</a:t>
            </a:r>
          </a:p>
          <a:p>
            <a:pPr>
              <a:lnSpc>
                <a:spcPct val="100000"/>
              </a:lnSpc>
            </a:pPr>
            <a:r>
              <a:rPr lang="de-DE" dirty="0"/>
              <a:t>Gerne Rückfragen 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918CB7-5EDA-8DB8-4BB8-336D82CB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471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0B15E-8B10-6D9C-C88C-FCC4879D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bringt die Übung?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D60D8-905F-4CD5-C90D-81FE6AA1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Theorie ist das eine, Praxis das andere</a:t>
            </a:r>
          </a:p>
          <a:p>
            <a:pPr>
              <a:lnSpc>
                <a:spcPct val="100000"/>
              </a:lnSpc>
            </a:pPr>
            <a:r>
              <a:rPr lang="de-DE" dirty="0"/>
              <a:t>Ein gutes Gefühl dafür bekommen in einem Team zu arbeiten</a:t>
            </a:r>
          </a:p>
          <a:p>
            <a:pPr>
              <a:lnSpc>
                <a:spcPct val="100000"/>
              </a:lnSpc>
            </a:pPr>
            <a:r>
              <a:rPr lang="de-DE" dirty="0"/>
              <a:t>Aufgaben- und Zeitmanagement lernen</a:t>
            </a:r>
          </a:p>
          <a:p>
            <a:pPr>
              <a:lnSpc>
                <a:spcPct val="100000"/>
              </a:lnSpc>
            </a:pPr>
            <a:r>
              <a:rPr lang="de-DE" dirty="0"/>
              <a:t>Organisation und Kommunikation im Team verbessern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BF85E9-EE26-1F6F-61AF-C04C7A1C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220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Gruppeneinteilung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de-DE" dirty="0"/>
              <a:t>6 - 8 Personen pro Gruppe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Gruppenname festlegen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Projektleiter für aktuelle Übung festlegen </a:t>
            </a:r>
            <a:br>
              <a:rPr lang="de-DE" dirty="0"/>
            </a:br>
            <a:r>
              <a:rPr lang="de-DE" dirty="0"/>
              <a:t>(wechselt mit jede Übungsthema)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Kontaktdaten austauschen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Arbeitszeitformulare und Besprechungsprotokolle pflegen (→ Vorlagen in </a:t>
            </a:r>
            <a:r>
              <a:rPr lang="de-DE" dirty="0" err="1"/>
              <a:t>Moodle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529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der Projektleiter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de-DE" dirty="0"/>
              <a:t>Koordination und Moderation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Sicherstellung der </a:t>
            </a:r>
            <a:r>
              <a:rPr lang="de-DE" b="1" dirty="0"/>
              <a:t>Vollständigkeit </a:t>
            </a:r>
            <a:r>
              <a:rPr lang="de-DE" dirty="0"/>
              <a:t>der Aufgaben-bearbeitung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Upload der Teilergebnisse auf </a:t>
            </a:r>
            <a:r>
              <a:rPr lang="de-DE" dirty="0" err="1"/>
              <a:t>Moodle</a:t>
            </a:r>
            <a:r>
              <a:rPr lang="de-DE" dirty="0"/>
              <a:t> nach jeder Übung </a:t>
            </a:r>
            <a:br>
              <a:rPr lang="de-DE" dirty="0"/>
            </a:br>
            <a:r>
              <a:rPr lang="de-DE" dirty="0"/>
              <a:t>(-&gt; Arbeitsstand der Präsentation, Arbeitszeitformular, Besprechungsprotokoll, ggf. Fotoprotokoll)</a:t>
            </a:r>
          </a:p>
          <a:p>
            <a:pPr>
              <a:lnSpc>
                <a:spcPct val="100000"/>
              </a:lnSpc>
              <a:buSzPct val="80000"/>
            </a:pPr>
            <a:r>
              <a:rPr lang="de-DE" dirty="0"/>
              <a:t>Präsentation der Ergebnisse der betreffenden Übung </a:t>
            </a:r>
            <a:br>
              <a:rPr lang="de-DE" dirty="0"/>
            </a:br>
            <a:r>
              <a:rPr lang="de-DE" dirty="0"/>
              <a:t>(KW 4/5)</a:t>
            </a:r>
          </a:p>
          <a:p>
            <a:pPr>
              <a:lnSpc>
                <a:spcPct val="100000"/>
              </a:lnSpc>
              <a:buSzPct val="80000"/>
            </a:pP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695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Übungen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Umfang: max. 30 min pro Team</a:t>
            </a:r>
          </a:p>
          <a:p>
            <a:pPr>
              <a:lnSpc>
                <a:spcPct val="100000"/>
              </a:lnSpc>
            </a:pPr>
            <a:r>
              <a:rPr lang="de-DE" dirty="0"/>
              <a:t>Upload der Präsentation bis </a:t>
            </a:r>
            <a:r>
              <a:rPr lang="de-DE" b="1" dirty="0"/>
              <a:t>So. 22.1. um 22:00 Uhr </a:t>
            </a:r>
            <a:r>
              <a:rPr lang="de-DE" dirty="0"/>
              <a:t>in </a:t>
            </a:r>
            <a:r>
              <a:rPr lang="de-DE" dirty="0" err="1"/>
              <a:t>Moodle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sz="1800" dirty="0"/>
              <a:t>1 Präsentation pro Gruppe, Upload durch Projektleiter von Übung 8.</a:t>
            </a:r>
          </a:p>
          <a:p>
            <a:pPr>
              <a:lnSpc>
                <a:spcPct val="100000"/>
              </a:lnSpc>
            </a:pPr>
            <a:r>
              <a:rPr lang="de-DE" dirty="0"/>
              <a:t>Präsentation </a:t>
            </a:r>
            <a:r>
              <a:rPr lang="de-DE" b="1" dirty="0"/>
              <a:t>mit Kommentaren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sz="1800" dirty="0"/>
              <a:t>Eine Person, die nicht beim Vortrag anwesend war, muss dennoch den Inhalt der Präsentation verstehen können -&gt; Notizfeld unter Folien nutzen</a:t>
            </a:r>
          </a:p>
          <a:p>
            <a:pPr>
              <a:lnSpc>
                <a:spcPct val="100000"/>
              </a:lnSpc>
            </a:pPr>
            <a:r>
              <a:rPr lang="de-DE" dirty="0"/>
              <a:t>Format und Namenskonvention: </a:t>
            </a:r>
            <a:r>
              <a:rPr lang="de-DE" dirty="0" err="1"/>
              <a:t>TeamXY_praesentation.</a:t>
            </a:r>
            <a:r>
              <a:rPr lang="de-DE" b="1" dirty="0" err="1"/>
              <a:t>pdf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sz="1800" dirty="0"/>
              <a:t>beim Export auf 'Optionen‘ klicken und 'Notizenseiten' auswählen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266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 </a:t>
            </a:r>
            <a:br>
              <a:rPr lang="de-DE" dirty="0"/>
            </a:br>
            <a:r>
              <a:rPr lang="de-DE" sz="2800" dirty="0"/>
              <a:t>(Allgemein)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Vortragstitel, Name der Gruppe, Namen der Gruppenmitglieder, Ort, Datum der Präsentation</a:t>
            </a:r>
          </a:p>
          <a:p>
            <a:pPr>
              <a:lnSpc>
                <a:spcPct val="100000"/>
              </a:lnSpc>
            </a:pPr>
            <a:r>
              <a:rPr lang="de-DE" dirty="0"/>
              <a:t>Agenda-Folie</a:t>
            </a:r>
          </a:p>
          <a:p>
            <a:pPr>
              <a:lnSpc>
                <a:spcPct val="100000"/>
              </a:lnSpc>
            </a:pPr>
            <a:r>
              <a:rPr lang="de-DE" dirty="0"/>
              <a:t>Seitenzahl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641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743</Words>
  <Application>Microsoft Macintosh PowerPoint</Application>
  <PresentationFormat>Breitbild</PresentationFormat>
  <Paragraphs>166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 Projektmanagement  (AI1145) WiSe 2023/24   Daniel Knorn | Sebastian Brähler  @kaleidos:code GmbH  Michaela Ludolph @HS Fulda  In Vertretung von Prof. Dr. Michael Kaib  - Praktische Übung –  Basierend auf Praktikumsunterlagen von:  Prof. Dr. Michael Kaib  </vt:lpstr>
      <vt:lpstr>Gliederung</vt:lpstr>
      <vt:lpstr>Terminplanung</vt:lpstr>
      <vt:lpstr>Wie laufen die Übungen ab?</vt:lpstr>
      <vt:lpstr>Was bringt die Übung?</vt:lpstr>
      <vt:lpstr>Gruppeneinteilung</vt:lpstr>
      <vt:lpstr>Aufgaben der Projektleiter</vt:lpstr>
      <vt:lpstr>Präsentation der Übungen</vt:lpstr>
      <vt:lpstr>Gliederung der Präsentation  (Allgemein)</vt:lpstr>
      <vt:lpstr>Gliederung der Präsentation (Übung 1 und 2)</vt:lpstr>
      <vt:lpstr>Gliederung der Präsentation (Übung 3)</vt:lpstr>
      <vt:lpstr>Gliederung der Präsentation (Übung 4 und 5)</vt:lpstr>
      <vt:lpstr>Gliederung der Präsentation (Übung 4 und 5)</vt:lpstr>
      <vt:lpstr>Gliederung der Präsentation (Übung 6 , 7 &amp; 8)</vt:lpstr>
      <vt:lpstr>Gliederung der Präsentation (Abschluss)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 (AI1145)   Sebastian Brähler, Daniel Knorn &amp; Michaela Ludolph  - Praktische Übung –  Basierend auf Praktikumsunterlagen von:  Prof. Dr. Michael Kaib  </dc:title>
  <dc:creator>Daniel Knorn</dc:creator>
  <cp:lastModifiedBy>Daniel Knorn</cp:lastModifiedBy>
  <cp:revision>7</cp:revision>
  <dcterms:created xsi:type="dcterms:W3CDTF">2023-10-19T13:40:23Z</dcterms:created>
  <dcterms:modified xsi:type="dcterms:W3CDTF">2023-10-26T06:31:55Z</dcterms:modified>
</cp:coreProperties>
</file>