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3"/>
  </p:notesMasterIdLst>
  <p:sldIdLst>
    <p:sldId id="256" r:id="rId2"/>
    <p:sldId id="297" r:id="rId3"/>
    <p:sldId id="298" r:id="rId4"/>
    <p:sldId id="299" r:id="rId5"/>
    <p:sldId id="334" r:id="rId6"/>
    <p:sldId id="302" r:id="rId7"/>
    <p:sldId id="301" r:id="rId8"/>
    <p:sldId id="306" r:id="rId9"/>
    <p:sldId id="307" r:id="rId10"/>
    <p:sldId id="331" r:id="rId11"/>
    <p:sldId id="310" r:id="rId12"/>
    <p:sldId id="335" r:id="rId13"/>
    <p:sldId id="311" r:id="rId14"/>
    <p:sldId id="312" r:id="rId15"/>
    <p:sldId id="313" r:id="rId16"/>
    <p:sldId id="315" r:id="rId17"/>
    <p:sldId id="336" r:id="rId18"/>
    <p:sldId id="316" r:id="rId19"/>
    <p:sldId id="338" r:id="rId20"/>
    <p:sldId id="340" r:id="rId21"/>
    <p:sldId id="341" r:id="rId22"/>
    <p:sldId id="342" r:id="rId23"/>
    <p:sldId id="319" r:id="rId24"/>
    <p:sldId id="343" r:id="rId25"/>
    <p:sldId id="324" r:id="rId26"/>
    <p:sldId id="322" r:id="rId27"/>
    <p:sldId id="33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29" r:id="rId45"/>
    <p:sldId id="360" r:id="rId46"/>
    <p:sldId id="361" r:id="rId47"/>
    <p:sldId id="362" r:id="rId48"/>
    <p:sldId id="363" r:id="rId49"/>
    <p:sldId id="364" r:id="rId50"/>
    <p:sldId id="270" r:id="rId51"/>
    <p:sldId id="275" r:id="rId52"/>
  </p:sldIdLst>
  <p:sldSz cx="9144000" cy="5143500" type="screen16x9"/>
  <p:notesSz cx="6858000" cy="9144000"/>
  <p:embeddedFontLst>
    <p:embeddedFont>
      <p:font typeface="Bebas Neue" panose="020B0606020202050201" pitchFamily="34" charset="0"/>
      <p:regular r:id="rId54"/>
    </p:embeddedFont>
    <p:embeddedFont>
      <p:font typeface="Cambria Math" panose="02040503050406030204" pitchFamily="18" charset="0"/>
      <p:regular r:id="rId55"/>
    </p:embeddedFont>
    <p:embeddedFont>
      <p:font typeface="Days One" panose="020B0604020202020204" charset="0"/>
      <p:regular r:id="rId56"/>
    </p:embeddedFont>
    <p:embeddedFont>
      <p:font typeface="Lato" panose="020F050202020403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9E86E-7EDA-4F86-81AF-DD8FC1CDDE27}">
  <a:tblStyle styleId="{BB99E86E-7EDA-4F86-81AF-DD8FC1CDDE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DA88A3A4-4EBE-A561-C9F5-BFFCF10D688E}"/>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26521119-4143-D6B0-C1A7-019E641D8E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85717A37-7C15-6EA8-7731-C0E2D4CF34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09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D9FE61AB-B689-9510-6345-0A4B67F3E74A}"/>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6DD63669-148D-BB8B-AF97-4423A50306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1BDC0430-D94A-F6AD-F86E-06738C28C4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789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E1FF1564-34A8-4AA5-5AA4-604A0815047D}"/>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E59516B0-AE0C-1919-C1D7-52882322C3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A7503E8F-B89B-B11F-5C30-6D172A6288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608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713B1DD6-684B-0673-BBC1-D4A5DDCA71E4}"/>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AB7B013A-1063-73BC-F16B-99DEA6D876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FC56A138-EF6C-1C98-2EEA-F6C6260D9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098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4DF45C7B-28FA-8DD1-0C65-FF962AB4B2D7}"/>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17E3A941-1D61-763D-EEA6-51D79AA385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2CEA7CB1-D98B-591C-6A1D-2CE8892865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34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D7224A7A-8182-910F-56F8-F00203FAD083}"/>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70586569-720C-5078-7F4A-873C492C22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9B20BAFC-39EE-9509-26BD-37776A58BE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92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EC3FAEBF-A43D-3D7C-9A5F-D3BA3A1508C2}"/>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D4766B0F-98C7-FB0C-A866-98048E1A8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355CF4E-7B93-635C-C1D0-B5EC7FA36D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585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FA0C58AD-1CDE-1594-901A-B09988FF36C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D535F6A4-149E-5CD2-BB4E-DE3EF52594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3B62E5A6-E8D1-3D5E-A448-9AC4D37BE6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467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1F061022-8CB4-67CA-FAF5-DD9B3DE88E7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65848108-03A6-A347-35F8-F10DD7EC86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B8A11460-FEC3-996B-DD4A-696D4D737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50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8952FDF0-9AAA-8934-A7F2-8DA49E0DAA91}"/>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7C3426FA-96BD-8D1E-89DC-0920D1F33B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5D460858-8F58-4826-DA80-6B040D0E5B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0C72933A-DCC3-3EC9-0F4E-15902D91B212}"/>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1FB4493C-F2D7-6697-0E6E-8CCB2363F5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8F6282A6-433F-6F73-86B4-27CD062BFA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14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5A2BAD95-E488-1FA8-0733-60A535241D66}"/>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336B7244-54EA-3F8F-3A93-F9E88589F1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302B5FC1-3FF4-F33C-E814-F54F3C3D14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452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C0A2CE50-8CAB-A2FB-902A-0CC7A00A5B4F}"/>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88220883-F1FE-7CA1-A758-566DBF91F9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7675800A-D4F2-8A0A-45F1-C61DC134E0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168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94132838-3ED0-A66D-2578-D04CB69B09E6}"/>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A3BBAEFB-1C5D-7FFD-CE03-B21860C2B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956A1E6-3CFC-3FF9-1570-6951760B72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9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0F50E804-A50A-5FB6-0DC0-C71F3223D619}"/>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24BF54BB-C538-699E-1A0C-12EE2E7288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A326B8DC-4A10-1C7B-4A30-74BCA65379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7470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2BFB74F2-DBE2-D04D-9130-FFB91BFEF442}"/>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B7068E89-AECC-9A23-EF72-E29AC131B6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B5791EA9-7789-4665-D70C-BFFEE35D54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16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A8680AAC-7E8F-B721-2FA0-3C26C10EFFB3}"/>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AB731893-03D2-8FBB-A197-4BF86E0BD1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AFA5128C-2265-9190-E51F-8B24D42B07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679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44524C18-E681-B788-65A4-05AD4D24434C}"/>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83E557E6-56E5-E51F-6B39-FCE2BD2B74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4CD950E7-2D4E-CEC4-94F9-F307D98088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590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CA14882B-4E29-7D0A-4B4B-0C95FD6DA4B2}"/>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2B0114FC-3A28-8E0B-D7BD-BC4F64166A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01120AB3-D227-9AAC-59DF-86B96D946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3971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667F66C9-D516-D26A-D05A-A6AF24FCE503}"/>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1965868D-FFFD-F473-8DF9-173FFFB8B2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47B54DE-C93D-159A-F3E7-3E1DE5218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5227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DA326F5B-62D6-F106-5D6D-B0BAFE127A91}"/>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31B9984D-CA14-AAAF-DF8D-565575DDCB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4362B146-0ECD-6A14-23CF-CCDB210FE6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068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3E0F6654-7ABF-F9B5-3AE6-D43C6C83CEB2}"/>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64BC007C-6206-12C7-9B74-02B450B2DD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5147F691-4F53-6F98-2A8D-F40E21DC6B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51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D6E25E2F-51AA-C6AB-6238-F354A454E37D}"/>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670C6884-580A-2552-4EB8-BB4278930F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B3D9C11D-C2DA-AB75-AE50-3BDF90FAFD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129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12CAD15E-52D7-42CE-498D-980319B72EB9}"/>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746F1D9D-1682-0BD6-A2CF-2EA52F7980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DFC39B6-A0A8-9A8B-60F5-E0FF0A1F06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693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6C3F57E6-97A3-3417-1571-AD45A209B9A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2AFC8AE6-76E4-BFE2-F549-A8D8C60EE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9CBEB729-441D-93FE-FED2-36036E2AE7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469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2A6707F3-0B88-1CB2-98C6-7EECD694710B}"/>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113EB5F8-82C0-4B4F-18FC-23D1BB38C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A76DFB03-60C8-C51A-F5EC-05234E623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0010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BBC3E414-A1C5-8F3D-F5DB-271110E0E46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3D03D12B-FF09-EB84-38CB-04BBC283BB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FB4C170-6F2A-474E-226E-630C5FEDB3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4697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2C317FFE-0B82-AEEA-CD8C-62CDB0231E8D}"/>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FE6A5F01-18D8-9F03-FC39-0A7D599A04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D5274D4F-F3F9-EC46-7B2D-71A6746BE9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192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5E5D57E8-A6BE-7D62-38BD-F2A01D03A5D8}"/>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B5019A1F-5EA0-77F7-21B1-929584D803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6D45E558-D0C4-3E8F-818A-CFF514035A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450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A88B4CF9-89D9-26CF-56BB-A262E5404636}"/>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928DCE8E-86E1-B6BD-45F1-4EFF048FE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44A3A8DB-3155-6AF5-739E-EF1707555A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2637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9C4F3027-E49D-8EE5-365D-F574078F4BF7}"/>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DC4D6667-FF7C-EF33-B207-27E4E27B3E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2B3B6975-4F09-4892-49A1-3F5921B8B8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0522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F5F50DE7-9DBD-41EB-80AC-6D5BFEC3382E}"/>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A246BC18-6958-60AF-F955-081CEFD400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F6312293-77CD-89E2-8B96-6EABC8D9C0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422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002DD2AF-5841-A034-9C75-079B02BF19F9}"/>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8998EF74-541C-3BA9-595C-74516C51CB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4BB25229-3556-FA94-49FD-33EC0290A2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9949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650478CE-A2AA-7E3D-D8C6-24D85F890BB1}"/>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EC4FF74A-F7EE-065D-44E9-5ABAC624DB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62DCDE4B-F626-9AAD-BDDB-B4BC5F53AD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16499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D175C235-AB67-7818-7F7A-FBC0FFC9A06B}"/>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F147C5D0-B27C-F544-B223-99998D01F8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7E9672E1-89C1-A0D8-B115-9E5F7BB204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9154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1BFBCD83-B13C-8679-BE22-114437A3A599}"/>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11C033C1-1998-F580-F1AA-EC8A11440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6C8FEA4B-7E5F-448B-5F5A-E953FEF13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0903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0CD5E619-CF22-DCA9-F7FA-8F9A8A313816}"/>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3828E7A8-CE49-AF8F-480B-2F0DB8107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52A88266-BFA1-90FF-C4D4-3B0AA33492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495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DE89A9C0-8F08-438F-040F-B9DC670F8DF0}"/>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BD0D3872-5326-3493-0AD0-225BE1F8CA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3D81F432-02B0-028C-1C65-0FC93CEB3C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483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a:extLst>
            <a:ext uri="{FF2B5EF4-FFF2-40B4-BE49-F238E27FC236}">
              <a16:creationId xmlns:a16="http://schemas.microsoft.com/office/drawing/2014/main" id="{0EC6171D-1621-912C-A23F-2BF4E977B5C1}"/>
            </a:ext>
          </a:extLst>
        </p:cNvPr>
        <p:cNvGrpSpPr/>
        <p:nvPr/>
      </p:nvGrpSpPr>
      <p:grpSpPr>
        <a:xfrm>
          <a:off x="0" y="0"/>
          <a:ext cx="0" cy="0"/>
          <a:chOff x="0" y="0"/>
          <a:chExt cx="0" cy="0"/>
        </a:xfrm>
      </p:grpSpPr>
      <p:sp>
        <p:nvSpPr>
          <p:cNvPr id="1265" name="Google Shape;1265;g2aa3d063a2b_0_88:notes">
            <a:extLst>
              <a:ext uri="{FF2B5EF4-FFF2-40B4-BE49-F238E27FC236}">
                <a16:creationId xmlns:a16="http://schemas.microsoft.com/office/drawing/2014/main" id="{EB6CD055-6659-09FA-DA20-7FC3AFCE69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2aa3d063a2b_0_88:notes">
            <a:extLst>
              <a:ext uri="{FF2B5EF4-FFF2-40B4-BE49-F238E27FC236}">
                <a16:creationId xmlns:a16="http://schemas.microsoft.com/office/drawing/2014/main" id="{9AC88B6E-CAD9-33BB-A4A1-08C6C0AE72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9229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A51410A4-7A30-51A9-760D-AEB45DD5490F}"/>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66269F8C-40BC-F848-6076-85F7BFDFD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B0ED1B5F-5DC8-2F7D-F2E5-2049F0B7F5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9945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9C6212CF-4728-B761-2F00-260C528F7E81}"/>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54CC8C54-6B56-249D-719C-A085460ACA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3919C1CC-583B-6A69-E632-4C0E964135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37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7E4F1BFD-6EA3-C501-B332-D42ABD20CDD3}"/>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479A6800-F2C7-F032-870A-87917BEF5B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5F5879E6-A374-099A-7989-0783E693FE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871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28E00329-8485-67B4-91AD-F7D466F5AB55}"/>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5AC614A6-C4E7-8FDA-4DFC-C410846A7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0C7A3FB2-7361-B8BF-3651-97F7A98B42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4312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a:extLst>
            <a:ext uri="{FF2B5EF4-FFF2-40B4-BE49-F238E27FC236}">
              <a16:creationId xmlns:a16="http://schemas.microsoft.com/office/drawing/2014/main" id="{93525C03-8AFC-9046-B169-B1DE83B5F3C0}"/>
            </a:ext>
          </a:extLst>
        </p:cNvPr>
        <p:cNvGrpSpPr/>
        <p:nvPr/>
      </p:nvGrpSpPr>
      <p:grpSpPr>
        <a:xfrm>
          <a:off x="0" y="0"/>
          <a:ext cx="0" cy="0"/>
          <a:chOff x="0" y="0"/>
          <a:chExt cx="0" cy="0"/>
        </a:xfrm>
      </p:grpSpPr>
      <p:sp>
        <p:nvSpPr>
          <p:cNvPr id="835" name="Google Shape;835;ge207fd22f2_0_25013:notes">
            <a:extLst>
              <a:ext uri="{FF2B5EF4-FFF2-40B4-BE49-F238E27FC236}">
                <a16:creationId xmlns:a16="http://schemas.microsoft.com/office/drawing/2014/main" id="{891C2009-8AAB-5357-8F93-59BBF825EC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a:extLst>
              <a:ext uri="{FF2B5EF4-FFF2-40B4-BE49-F238E27FC236}">
                <a16:creationId xmlns:a16="http://schemas.microsoft.com/office/drawing/2014/main" id="{32FD5B90-405C-AE1E-EB21-A0F076DD06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9967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aa3d063a2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a:extLst>
            <a:ext uri="{FF2B5EF4-FFF2-40B4-BE49-F238E27FC236}">
              <a16:creationId xmlns:a16="http://schemas.microsoft.com/office/drawing/2014/main" id="{2A1EDB9F-1F81-720C-6432-5E8BFE24BA8F}"/>
            </a:ext>
          </a:extLst>
        </p:cNvPr>
        <p:cNvGrpSpPr/>
        <p:nvPr/>
      </p:nvGrpSpPr>
      <p:grpSpPr>
        <a:xfrm>
          <a:off x="0" y="0"/>
          <a:ext cx="0" cy="0"/>
          <a:chOff x="0" y="0"/>
          <a:chExt cx="0" cy="0"/>
        </a:xfrm>
      </p:grpSpPr>
      <p:sp>
        <p:nvSpPr>
          <p:cNvPr id="851" name="Google Shape;851;g1ee2869b1e1_0_0:notes">
            <a:extLst>
              <a:ext uri="{FF2B5EF4-FFF2-40B4-BE49-F238E27FC236}">
                <a16:creationId xmlns:a16="http://schemas.microsoft.com/office/drawing/2014/main" id="{C405D6C8-5454-F3FF-CE29-FB29530BD1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ee2869b1e1_0_0:notes">
            <a:extLst>
              <a:ext uri="{FF2B5EF4-FFF2-40B4-BE49-F238E27FC236}">
                <a16:creationId xmlns:a16="http://schemas.microsoft.com/office/drawing/2014/main" id="{FDBBD1D0-DBB1-8649-8550-7ABC236BD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710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301B92BB-353A-2317-95C4-6C5336BA321F}"/>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344ACBC8-36EC-A2B7-745E-93F083FBA1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B70AEFF9-6614-24A9-F78B-F4F048BD62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24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B7ED665E-BC87-9968-946B-3C70D579FB18}"/>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C56F1B43-CC9C-4D69-83AF-8E6A8C44F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0DF69F59-4330-0A65-0808-54E6EFFEDA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006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a:extLst>
            <a:ext uri="{FF2B5EF4-FFF2-40B4-BE49-F238E27FC236}">
              <a16:creationId xmlns:a16="http://schemas.microsoft.com/office/drawing/2014/main" id="{8DA372F1-C17D-A949-EC01-CE2D39BF4E66}"/>
            </a:ext>
          </a:extLst>
        </p:cNvPr>
        <p:cNvGrpSpPr/>
        <p:nvPr/>
      </p:nvGrpSpPr>
      <p:grpSpPr>
        <a:xfrm>
          <a:off x="0" y="0"/>
          <a:ext cx="0" cy="0"/>
          <a:chOff x="0" y="0"/>
          <a:chExt cx="0" cy="0"/>
        </a:xfrm>
      </p:grpSpPr>
      <p:sp>
        <p:nvSpPr>
          <p:cNvPr id="817" name="Google Shape;817;ge1d838b627_0_34:notes">
            <a:extLst>
              <a:ext uri="{FF2B5EF4-FFF2-40B4-BE49-F238E27FC236}">
                <a16:creationId xmlns:a16="http://schemas.microsoft.com/office/drawing/2014/main" id="{E5F0BE2C-8679-FC44-DD25-66FB8C7390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a:extLst>
              <a:ext uri="{FF2B5EF4-FFF2-40B4-BE49-F238E27FC236}">
                <a16:creationId xmlns:a16="http://schemas.microsoft.com/office/drawing/2014/main" id="{C68AF041-0A24-43F0-176A-7F3FA6F00A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2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99950" y="-327450"/>
            <a:ext cx="9543900" cy="5646000"/>
            <a:chOff x="-199950" y="-251250"/>
            <a:chExt cx="9543900" cy="5646000"/>
          </a:xfrm>
        </p:grpSpPr>
        <p:cxnSp>
          <p:nvCxnSpPr>
            <p:cNvPr id="53" name="Google Shape;53;p3"/>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 name="Google Shape;54;p3"/>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 name="Google Shape;55;p3"/>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6" name="Google Shape;56;p3"/>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7" name="Google Shape;57;p3"/>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8" name="Google Shape;58;p3"/>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9" name="Google Shape;59;p3"/>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0" name="Google Shape;60;p3"/>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1" name="Google Shape;61;p3"/>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2" name="Google Shape;62;p3"/>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3" name="Google Shape;63;p3"/>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 name="Google Shape;64;p3"/>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 name="Google Shape;65;p3"/>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6" name="Google Shape;66;p3"/>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7" name="Google Shape;67;p3"/>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 name="Google Shape;68;p3"/>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9" name="Google Shape;69;p3"/>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 name="Google Shape;70;p3"/>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 name="Google Shape;71;p3"/>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2" name="Google Shape;72;p3"/>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3" name="Google Shape;73;p3"/>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 name="Google Shape;74;p3"/>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 name="Google Shape;75;p3"/>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6" name="Google Shape;76;p3"/>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7" name="Google Shape;77;p3"/>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8" name="Google Shape;78;p3"/>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9" name="Google Shape;79;p3"/>
          <p:cNvGrpSpPr/>
          <p:nvPr/>
        </p:nvGrpSpPr>
        <p:grpSpPr>
          <a:xfrm>
            <a:off x="473650" y="274900"/>
            <a:ext cx="8349800" cy="4746124"/>
            <a:chOff x="473650" y="274900"/>
            <a:chExt cx="8349800" cy="4746124"/>
          </a:xfrm>
        </p:grpSpPr>
        <p:grpSp>
          <p:nvGrpSpPr>
            <p:cNvPr id="80" name="Google Shape;80;p3"/>
            <p:cNvGrpSpPr/>
            <p:nvPr/>
          </p:nvGrpSpPr>
          <p:grpSpPr>
            <a:xfrm>
              <a:off x="626050" y="427300"/>
              <a:ext cx="8197400" cy="4593724"/>
              <a:chOff x="-280802" y="20880"/>
              <a:chExt cx="10622522" cy="5952733"/>
            </a:xfrm>
          </p:grpSpPr>
          <p:sp>
            <p:nvSpPr>
              <p:cNvPr id="81" name="Google Shape;81;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 name="Google Shape;86;p3"/>
            <p:cNvGrpSpPr/>
            <p:nvPr/>
          </p:nvGrpSpPr>
          <p:grpSpPr>
            <a:xfrm>
              <a:off x="473650" y="274900"/>
              <a:ext cx="8197400" cy="4593724"/>
              <a:chOff x="-280802" y="20880"/>
              <a:chExt cx="10622522" cy="5952733"/>
            </a:xfrm>
          </p:grpSpPr>
          <p:sp>
            <p:nvSpPr>
              <p:cNvPr id="87" name="Google Shape;87;p3"/>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3"/>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2" name="Google Shape;92;p3"/>
          <p:cNvSpPr txBox="1">
            <a:spLocks noGrp="1"/>
          </p:cNvSpPr>
          <p:nvPr>
            <p:ph type="title"/>
          </p:nvPr>
        </p:nvSpPr>
        <p:spPr>
          <a:xfrm>
            <a:off x="1320400" y="2101475"/>
            <a:ext cx="3946800" cy="1488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3" name="Google Shape;93;p3"/>
          <p:cNvSpPr txBox="1">
            <a:spLocks noGrp="1"/>
          </p:cNvSpPr>
          <p:nvPr>
            <p:ph type="title" idx="2" hasCustomPrompt="1"/>
          </p:nvPr>
        </p:nvSpPr>
        <p:spPr>
          <a:xfrm>
            <a:off x="5820275" y="1154975"/>
            <a:ext cx="1905300" cy="1090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4" name="Google Shape;94;p3"/>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grpSp>
        <p:nvGrpSpPr>
          <p:cNvPr id="271" name="Google Shape;271;p8"/>
          <p:cNvGrpSpPr/>
          <p:nvPr/>
        </p:nvGrpSpPr>
        <p:grpSpPr>
          <a:xfrm>
            <a:off x="-199950" y="-327450"/>
            <a:ext cx="9543900" cy="5646000"/>
            <a:chOff x="-199950" y="-251250"/>
            <a:chExt cx="9543900" cy="5646000"/>
          </a:xfrm>
        </p:grpSpPr>
        <p:cxnSp>
          <p:nvCxnSpPr>
            <p:cNvPr id="272" name="Google Shape;272;p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3" name="Google Shape;273;p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4" name="Google Shape;274;p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5" name="Google Shape;275;p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6" name="Google Shape;276;p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7" name="Google Shape;277;p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8" name="Google Shape;278;p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9" name="Google Shape;279;p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0" name="Google Shape;280;p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1" name="Google Shape;281;p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2" name="Google Shape;282;p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3" name="Google Shape;283;p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4" name="Google Shape;284;p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5" name="Google Shape;285;p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6" name="Google Shape;286;p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7" name="Google Shape;287;p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8" name="Google Shape;288;p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9" name="Google Shape;289;p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0" name="Google Shape;290;p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1" name="Google Shape;291;p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2" name="Google Shape;292;p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3" name="Google Shape;293;p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4" name="Google Shape;294;p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5" name="Google Shape;295;p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6" name="Google Shape;296;p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7" name="Google Shape;297;p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98" name="Google Shape;298;p8"/>
          <p:cNvGrpSpPr/>
          <p:nvPr/>
        </p:nvGrpSpPr>
        <p:grpSpPr>
          <a:xfrm>
            <a:off x="473650" y="274900"/>
            <a:ext cx="8349800" cy="4746124"/>
            <a:chOff x="473650" y="274900"/>
            <a:chExt cx="8349800" cy="4746124"/>
          </a:xfrm>
        </p:grpSpPr>
        <p:grpSp>
          <p:nvGrpSpPr>
            <p:cNvPr id="299" name="Google Shape;299;p8"/>
            <p:cNvGrpSpPr/>
            <p:nvPr/>
          </p:nvGrpSpPr>
          <p:grpSpPr>
            <a:xfrm>
              <a:off x="626050" y="427300"/>
              <a:ext cx="8197400" cy="4593724"/>
              <a:chOff x="-280802" y="20880"/>
              <a:chExt cx="10622522" cy="5952733"/>
            </a:xfrm>
          </p:grpSpPr>
          <p:sp>
            <p:nvSpPr>
              <p:cNvPr id="300" name="Google Shape;300;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5" name="Google Shape;305;p8"/>
            <p:cNvGrpSpPr/>
            <p:nvPr/>
          </p:nvGrpSpPr>
          <p:grpSpPr>
            <a:xfrm>
              <a:off x="473650" y="274900"/>
              <a:ext cx="8197400" cy="4593724"/>
              <a:chOff x="-280802" y="20880"/>
              <a:chExt cx="10622522" cy="5952733"/>
            </a:xfrm>
          </p:grpSpPr>
          <p:sp>
            <p:nvSpPr>
              <p:cNvPr id="306" name="Google Shape;306;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11" name="Google Shape;311;p8"/>
          <p:cNvSpPr txBox="1">
            <a:spLocks noGrp="1"/>
          </p:cNvSpPr>
          <p:nvPr>
            <p:ph type="title"/>
          </p:nvPr>
        </p:nvSpPr>
        <p:spPr>
          <a:xfrm>
            <a:off x="2496625" y="879900"/>
            <a:ext cx="5751000" cy="24240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6000"/>
              <a:buNone/>
              <a:defRPr sz="3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9"/>
        <p:cNvGrpSpPr/>
        <p:nvPr/>
      </p:nvGrpSpPr>
      <p:grpSpPr>
        <a:xfrm>
          <a:off x="0" y="0"/>
          <a:ext cx="0" cy="0"/>
          <a:chOff x="0" y="0"/>
          <a:chExt cx="0" cy="0"/>
        </a:xfrm>
      </p:grpSpPr>
      <p:grpSp>
        <p:nvGrpSpPr>
          <p:cNvPr id="360" name="Google Shape;360;p11"/>
          <p:cNvGrpSpPr/>
          <p:nvPr/>
        </p:nvGrpSpPr>
        <p:grpSpPr>
          <a:xfrm>
            <a:off x="-199950" y="-327450"/>
            <a:ext cx="9543900" cy="5646000"/>
            <a:chOff x="-199950" y="-251250"/>
            <a:chExt cx="9543900" cy="5646000"/>
          </a:xfrm>
        </p:grpSpPr>
        <p:cxnSp>
          <p:nvCxnSpPr>
            <p:cNvPr id="361" name="Google Shape;361;p11"/>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2" name="Google Shape;362;p11"/>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3" name="Google Shape;363;p11"/>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4" name="Google Shape;364;p11"/>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5" name="Google Shape;365;p11"/>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6" name="Google Shape;366;p11"/>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7" name="Google Shape;367;p11"/>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8" name="Google Shape;368;p11"/>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9" name="Google Shape;369;p11"/>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0" name="Google Shape;370;p11"/>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1" name="Google Shape;371;p11"/>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2" name="Google Shape;372;p11"/>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3" name="Google Shape;373;p11"/>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4" name="Google Shape;374;p11"/>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5" name="Google Shape;375;p11"/>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6" name="Google Shape;376;p11"/>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7" name="Google Shape;377;p11"/>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8" name="Google Shape;378;p11"/>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9" name="Google Shape;379;p11"/>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0" name="Google Shape;380;p11"/>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1" name="Google Shape;381;p11"/>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2" name="Google Shape;382;p11"/>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11"/>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4" name="Google Shape;384;p11"/>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5" name="Google Shape;385;p11"/>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6" name="Google Shape;386;p11"/>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87" name="Google Shape;387;p11"/>
          <p:cNvGrpSpPr/>
          <p:nvPr/>
        </p:nvGrpSpPr>
        <p:grpSpPr>
          <a:xfrm>
            <a:off x="473650" y="274900"/>
            <a:ext cx="8349800" cy="4746124"/>
            <a:chOff x="473650" y="274900"/>
            <a:chExt cx="8349800" cy="4746124"/>
          </a:xfrm>
        </p:grpSpPr>
        <p:grpSp>
          <p:nvGrpSpPr>
            <p:cNvPr id="388" name="Google Shape;388;p11"/>
            <p:cNvGrpSpPr/>
            <p:nvPr/>
          </p:nvGrpSpPr>
          <p:grpSpPr>
            <a:xfrm>
              <a:off x="626050" y="427300"/>
              <a:ext cx="8197400" cy="4593724"/>
              <a:chOff x="-280802" y="20880"/>
              <a:chExt cx="10622522" cy="5952733"/>
            </a:xfrm>
          </p:grpSpPr>
          <p:sp>
            <p:nvSpPr>
              <p:cNvPr id="389" name="Google Shape;389;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94" name="Google Shape;394;p11"/>
            <p:cNvGrpSpPr/>
            <p:nvPr/>
          </p:nvGrpSpPr>
          <p:grpSpPr>
            <a:xfrm>
              <a:off x="473650" y="274900"/>
              <a:ext cx="8197400" cy="4593724"/>
              <a:chOff x="-280802" y="20880"/>
              <a:chExt cx="10622522" cy="5952733"/>
            </a:xfrm>
          </p:grpSpPr>
          <p:sp>
            <p:nvSpPr>
              <p:cNvPr id="395" name="Google Shape;395;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00" name="Google Shape;400;p11"/>
          <p:cNvSpPr txBox="1">
            <a:spLocks noGrp="1"/>
          </p:cNvSpPr>
          <p:nvPr>
            <p:ph type="title" hasCustomPrompt="1"/>
          </p:nvPr>
        </p:nvSpPr>
        <p:spPr>
          <a:xfrm>
            <a:off x="1880700" y="1752675"/>
            <a:ext cx="5382600" cy="1504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1" name="Google Shape;401;p11"/>
          <p:cNvSpPr txBox="1">
            <a:spLocks noGrp="1"/>
          </p:cNvSpPr>
          <p:nvPr>
            <p:ph type="subTitle" idx="1"/>
          </p:nvPr>
        </p:nvSpPr>
        <p:spPr>
          <a:xfrm>
            <a:off x="1880700" y="3422100"/>
            <a:ext cx="5382600" cy="45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7" r:id="rId5"/>
    <p:sldLayoutId id="2147483658" r:id="rId6"/>
    <p:sldLayoutId id="2147483662" r:id="rId7"/>
    <p:sldLayoutId id="2147483664"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479971" y="1516897"/>
            <a:ext cx="7283552" cy="2000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000" dirty="0"/>
              <a:t>PHÂN TÍCH DỮ LIỆU THỜI TIẾT TẠI ÚC VÀ MÔ HÌNH DỰ ĐOÁN MƯA</a:t>
            </a:r>
            <a:endParaRPr sz="4000" dirty="0"/>
          </a:p>
        </p:txBody>
      </p:sp>
      <p:sp>
        <p:nvSpPr>
          <p:cNvPr id="786" name="Google Shape;786;p24"/>
          <p:cNvSpPr txBox="1">
            <a:spLocks noGrp="1"/>
          </p:cNvSpPr>
          <p:nvPr>
            <p:ph type="subTitle" idx="1"/>
          </p:nvPr>
        </p:nvSpPr>
        <p:spPr>
          <a:xfrm>
            <a:off x="4966011" y="4144788"/>
            <a:ext cx="3361846"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i="1" dirty="0"/>
              <a:t>SVTH: Lê Thị Phương Anh – 3121410050</a:t>
            </a:r>
          </a:p>
          <a:p>
            <a:pPr marL="0" lvl="0" indent="0" algn="l" rtl="0">
              <a:spcBef>
                <a:spcPts val="0"/>
              </a:spcBef>
              <a:spcAft>
                <a:spcPts val="0"/>
              </a:spcAft>
              <a:buNone/>
            </a:pPr>
            <a:r>
              <a:rPr lang="en" sz="1400" i="1" dirty="0"/>
              <a:t>GVHD: </a:t>
            </a:r>
            <a:r>
              <a:rPr lang="en" sz="1400" i="1"/>
              <a:t>Phan Thành </a:t>
            </a:r>
            <a:r>
              <a:rPr lang="en" sz="1400" i="1" dirty="0"/>
              <a:t>Huấn</a:t>
            </a:r>
            <a:endParaRPr sz="1400" i="1" dirty="0"/>
          </a:p>
        </p:txBody>
      </p:sp>
      <p:grpSp>
        <p:nvGrpSpPr>
          <p:cNvPr id="787" name="Google Shape;787;p24"/>
          <p:cNvGrpSpPr/>
          <p:nvPr/>
        </p:nvGrpSpPr>
        <p:grpSpPr>
          <a:xfrm>
            <a:off x="299513" y="-233231"/>
            <a:ext cx="8737929" cy="4995921"/>
            <a:chOff x="299513" y="-233231"/>
            <a:chExt cx="8737929" cy="4995921"/>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7"/>
              <a:ext cx="795061" cy="1340933"/>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332576"/>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accent3">
                    <a:lumMod val="25000"/>
                  </a:schemeClr>
                </a:solidFill>
                <a:latin typeface="Days One"/>
                <a:ea typeface="Days One"/>
                <a:cs typeface="Days One"/>
                <a:sym typeface="Days One"/>
              </a:rPr>
              <a:t>Phân tích dữ liệu</a:t>
            </a:r>
            <a:endParaRPr sz="1200" b="1" dirty="0">
              <a:solidFill>
                <a:schemeClr val="accent3">
                  <a:lumMod val="25000"/>
                </a:schemeClr>
              </a:solidFill>
              <a:latin typeface="Days One"/>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9E1D28B9-CB41-3AFA-C5EE-C23EB7837166}"/>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751967A5-F11F-A9D7-9837-BB5819056181}"/>
              </a:ext>
            </a:extLst>
          </p:cNvPr>
          <p:cNvSpPr>
            <a:spLocks noGrp="1"/>
          </p:cNvSpPr>
          <p:nvPr>
            <p:ph type="title" idx="15"/>
          </p:nvPr>
        </p:nvSpPr>
        <p:spPr>
          <a:xfrm>
            <a:off x="1261249" y="895354"/>
            <a:ext cx="6916311" cy="572700"/>
          </a:xfrm>
        </p:spPr>
        <p:txBody>
          <a:bodyPr/>
          <a:lstStyle/>
          <a:p>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vi-VN" dirty="0"/>
          </a:p>
        </p:txBody>
      </p:sp>
      <p:pic>
        <p:nvPicPr>
          <p:cNvPr id="3" name="Picture 2">
            <a:extLst>
              <a:ext uri="{FF2B5EF4-FFF2-40B4-BE49-F238E27FC236}">
                <a16:creationId xmlns:a16="http://schemas.microsoft.com/office/drawing/2014/main" id="{22661276-52FA-8021-DEDD-F39229CDCAE2}"/>
              </a:ext>
            </a:extLst>
          </p:cNvPr>
          <p:cNvPicPr>
            <a:picLocks noChangeAspect="1"/>
          </p:cNvPicPr>
          <p:nvPr/>
        </p:nvPicPr>
        <p:blipFill>
          <a:blip r:embed="rId3"/>
          <a:stretch>
            <a:fillRect/>
          </a:stretch>
        </p:blipFill>
        <p:spPr>
          <a:xfrm>
            <a:off x="-178420" y="1181704"/>
            <a:ext cx="1439670" cy="1405980"/>
          </a:xfrm>
          <a:prstGeom prst="rect">
            <a:avLst/>
          </a:prstGeom>
        </p:spPr>
      </p:pic>
      <p:sp>
        <p:nvSpPr>
          <p:cNvPr id="10" name="TextBox 9">
            <a:extLst>
              <a:ext uri="{FF2B5EF4-FFF2-40B4-BE49-F238E27FC236}">
                <a16:creationId xmlns:a16="http://schemas.microsoft.com/office/drawing/2014/main" id="{5CCB1025-F208-44B0-ED66-DEA530DF5E71}"/>
              </a:ext>
            </a:extLst>
          </p:cNvPr>
          <p:cNvSpPr txBox="1"/>
          <p:nvPr/>
        </p:nvSpPr>
        <p:spPr>
          <a:xfrm>
            <a:off x="1261250" y="1670267"/>
            <a:ext cx="7198809" cy="3785652"/>
          </a:xfrm>
          <a:prstGeom prst="rect">
            <a:avLst/>
          </a:prstGeom>
          <a:noFill/>
        </p:spPr>
        <p:txBody>
          <a:bodyPr wrap="square" rtlCol="0">
            <a:spAutoFit/>
          </a:bodyPr>
          <a:lstStyle/>
          <a:p>
            <a:pPr marL="342900" indent="-342900">
              <a:buFont typeface="Wingdings" panose="05000000000000000000" pitchFamily="2" charset="2"/>
              <a:buChar char="§"/>
            </a:pPr>
            <a:r>
              <a:rPr lang="en-US" sz="2000" dirty="0" err="1">
                <a:latin typeface="+mn-lt"/>
              </a:rPr>
              <a:t>Xử</a:t>
            </a:r>
            <a:r>
              <a:rPr lang="en-US" sz="2000" dirty="0">
                <a:latin typeface="+mn-lt"/>
              </a:rPr>
              <a:t> </a:t>
            </a:r>
            <a:r>
              <a:rPr lang="en-US" sz="2000" dirty="0" err="1">
                <a:latin typeface="+mn-lt"/>
              </a:rPr>
              <a:t>lý</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thiếu</a:t>
            </a:r>
            <a:r>
              <a:rPr lang="en-US" sz="2000" dirty="0">
                <a:latin typeface="+mn-lt"/>
              </a:rPr>
              <a:t> </a:t>
            </a:r>
            <a:r>
              <a:rPr lang="en-US" sz="2000" dirty="0" err="1">
                <a:latin typeface="+mn-lt"/>
              </a:rPr>
              <a:t>với</a:t>
            </a:r>
            <a:r>
              <a:rPr lang="en-US" sz="2000" dirty="0">
                <a:latin typeface="+mn-lt"/>
              </a:rPr>
              <a:t> </a:t>
            </a:r>
            <a:r>
              <a:rPr lang="en-US" sz="2000" i="1" dirty="0" err="1">
                <a:latin typeface="+mn-lt"/>
              </a:rPr>
              <a:t>biến</a:t>
            </a:r>
            <a:r>
              <a:rPr lang="en-US" sz="2000" i="1" dirty="0">
                <a:latin typeface="+mn-lt"/>
              </a:rPr>
              <a:t> </a:t>
            </a:r>
            <a:r>
              <a:rPr lang="en-US" sz="2000" i="1" dirty="0" err="1">
                <a:latin typeface="+mn-lt"/>
              </a:rPr>
              <a:t>mục</a:t>
            </a:r>
            <a:r>
              <a:rPr lang="en-US" sz="2000" i="1" dirty="0">
                <a:latin typeface="+mn-lt"/>
              </a:rPr>
              <a:t> </a:t>
            </a:r>
            <a:r>
              <a:rPr lang="en-US" sz="2000" i="1" dirty="0" err="1">
                <a:latin typeface="+mn-lt"/>
              </a:rPr>
              <a:t>tiêu</a:t>
            </a:r>
            <a:r>
              <a:rPr lang="en-US" sz="2000" i="1" dirty="0">
                <a:latin typeface="+mn-lt"/>
              </a:rPr>
              <a:t>: </a:t>
            </a:r>
            <a:r>
              <a:rPr lang="en-US" sz="2000" dirty="0" err="1">
                <a:latin typeface="+mn-lt"/>
              </a:rPr>
              <a:t>Tách</a:t>
            </a:r>
            <a:r>
              <a:rPr lang="en-US" sz="2000" dirty="0">
                <a:latin typeface="+mn-lt"/>
              </a:rPr>
              <a:t> </a:t>
            </a:r>
            <a:r>
              <a:rPr lang="en-US" sz="2000" dirty="0" err="1">
                <a:latin typeface="+mn-lt"/>
              </a:rPr>
              <a:t>riêng</a:t>
            </a:r>
            <a:r>
              <a:rPr lang="en-US" sz="2000" dirty="0">
                <a:latin typeface="+mn-lt"/>
              </a:rPr>
              <a:t> </a:t>
            </a:r>
            <a:r>
              <a:rPr lang="en-US" sz="2000" dirty="0" err="1">
                <a:latin typeface="+mn-lt"/>
              </a:rPr>
              <a:t>các</a:t>
            </a:r>
            <a:r>
              <a:rPr lang="en-US" sz="2000" dirty="0">
                <a:latin typeface="+mn-lt"/>
              </a:rPr>
              <a:t> </a:t>
            </a:r>
            <a:r>
              <a:rPr lang="en-US" sz="2000" dirty="0" err="1">
                <a:latin typeface="+mn-lt"/>
              </a:rPr>
              <a:t>dòng</a:t>
            </a:r>
            <a:r>
              <a:rPr lang="en-US" sz="2000" dirty="0">
                <a:latin typeface="+mn-lt"/>
              </a:rPr>
              <a:t> </a:t>
            </a:r>
            <a:r>
              <a:rPr lang="en-US" sz="2000" dirty="0" err="1">
                <a:latin typeface="+mn-lt"/>
              </a:rPr>
              <a:t>có</a:t>
            </a:r>
            <a:r>
              <a:rPr lang="en-US" sz="2000" dirty="0">
                <a:latin typeface="+mn-lt"/>
              </a:rPr>
              <a:t> </a:t>
            </a:r>
            <a:r>
              <a:rPr lang="en-US" sz="2000" dirty="0" err="1">
                <a:latin typeface="+mn-lt"/>
              </a:rPr>
              <a:t>giá</a:t>
            </a:r>
            <a:r>
              <a:rPr lang="en-US" sz="2000" dirty="0">
                <a:latin typeface="+mn-lt"/>
              </a:rPr>
              <a:t> </a:t>
            </a:r>
            <a:r>
              <a:rPr lang="en-US" sz="2000" dirty="0" err="1">
                <a:latin typeface="+mn-lt"/>
              </a:rPr>
              <a:t>trị</a:t>
            </a:r>
            <a:r>
              <a:rPr lang="en-US" sz="2000" dirty="0">
                <a:latin typeface="+mn-lt"/>
              </a:rPr>
              <a:t> null </a:t>
            </a:r>
            <a:r>
              <a:rPr lang="en-US" sz="2000" dirty="0" err="1">
                <a:latin typeface="+mn-lt"/>
              </a:rPr>
              <a:t>trong</a:t>
            </a:r>
            <a:r>
              <a:rPr lang="en-US" sz="2000" dirty="0">
                <a:latin typeface="+mn-lt"/>
              </a:rPr>
              <a:t> </a:t>
            </a:r>
            <a:r>
              <a:rPr lang="en-US" sz="2000" dirty="0" err="1">
                <a:latin typeface="+mn-lt"/>
              </a:rPr>
              <a:t>cột</a:t>
            </a:r>
            <a:r>
              <a:rPr lang="en-US" sz="2000" dirty="0">
                <a:latin typeface="+mn-lt"/>
              </a:rPr>
              <a:t> "</a:t>
            </a:r>
            <a:r>
              <a:rPr lang="en-US" sz="2000" dirty="0" err="1">
                <a:latin typeface="+mn-lt"/>
              </a:rPr>
              <a:t>RainTomorrow</a:t>
            </a:r>
            <a:r>
              <a:rPr lang="en-US" sz="2000" dirty="0">
                <a:latin typeface="+mn-lt"/>
              </a:rPr>
              <a:t>" </a:t>
            </a:r>
            <a:r>
              <a:rPr lang="en-US" sz="2000" dirty="0" err="1">
                <a:latin typeface="+mn-lt"/>
              </a:rPr>
              <a:t>ra</a:t>
            </a:r>
            <a:r>
              <a:rPr lang="en-US" sz="2000" dirty="0">
                <a:latin typeface="+mn-lt"/>
              </a:rPr>
              <a:t> </a:t>
            </a:r>
            <a:r>
              <a:rPr lang="en-US" sz="2000" dirty="0" err="1">
                <a:latin typeface="+mn-lt"/>
              </a:rPr>
              <a:t>một</a:t>
            </a:r>
            <a:r>
              <a:rPr lang="en-US" sz="2000" dirty="0">
                <a:latin typeface="+mn-lt"/>
              </a:rPr>
              <a:t> </a:t>
            </a:r>
            <a:r>
              <a:rPr lang="en-US" sz="2000" dirty="0" err="1">
                <a:latin typeface="+mn-lt"/>
              </a:rPr>
              <a:t>DataFrame</a:t>
            </a:r>
            <a:r>
              <a:rPr lang="en-US" sz="2000" dirty="0">
                <a:latin typeface="+mn-lt"/>
              </a:rPr>
              <a:t> </a:t>
            </a:r>
            <a:r>
              <a:rPr lang="en-US" sz="2000" dirty="0" err="1">
                <a:latin typeface="+mn-lt"/>
              </a:rPr>
              <a:t>mới</a:t>
            </a:r>
            <a:r>
              <a:rPr lang="en-US" sz="2000" dirty="0">
                <a:latin typeface="+mn-lt"/>
              </a:rPr>
              <a:t>. </a:t>
            </a:r>
            <a:r>
              <a:rPr lang="en-US" sz="2000" dirty="0" err="1">
                <a:latin typeface="+mn-lt"/>
              </a:rPr>
              <a:t>Xóa</a:t>
            </a:r>
            <a:r>
              <a:rPr lang="en-US" sz="2000" dirty="0">
                <a:latin typeface="+mn-lt"/>
              </a:rPr>
              <a:t> </a:t>
            </a:r>
            <a:r>
              <a:rPr lang="en-US" sz="2000" dirty="0" err="1">
                <a:latin typeface="+mn-lt"/>
              </a:rPr>
              <a:t>các</a:t>
            </a:r>
            <a:r>
              <a:rPr lang="en-US" sz="2000" dirty="0">
                <a:latin typeface="+mn-lt"/>
              </a:rPr>
              <a:t> </a:t>
            </a:r>
            <a:r>
              <a:rPr lang="en-US" sz="2000" dirty="0" err="1">
                <a:latin typeface="+mn-lt"/>
              </a:rPr>
              <a:t>dòng</a:t>
            </a:r>
            <a:r>
              <a:rPr lang="en-US" sz="2000" dirty="0">
                <a:latin typeface="+mn-lt"/>
              </a:rPr>
              <a:t> </a:t>
            </a:r>
            <a:r>
              <a:rPr lang="en-US" sz="2000" dirty="0" err="1">
                <a:latin typeface="+mn-lt"/>
              </a:rPr>
              <a:t>đó</a:t>
            </a:r>
            <a:r>
              <a:rPr lang="en-US" sz="2000" dirty="0">
                <a:latin typeface="+mn-lt"/>
              </a:rPr>
              <a:t> </a:t>
            </a:r>
            <a:r>
              <a:rPr lang="en-US" sz="2000" dirty="0" err="1">
                <a:latin typeface="+mn-lt"/>
              </a:rPr>
              <a:t>khỏi</a:t>
            </a:r>
            <a:r>
              <a:rPr lang="en-US" sz="2000" dirty="0">
                <a:latin typeface="+mn-lt"/>
              </a:rPr>
              <a:t> </a:t>
            </a:r>
            <a:r>
              <a:rPr lang="en-US" sz="2000" dirty="0" err="1">
                <a:latin typeface="+mn-lt"/>
              </a:rPr>
              <a:t>DataFrame</a:t>
            </a:r>
            <a:r>
              <a:rPr lang="en-US" sz="2000" dirty="0">
                <a:latin typeface="+mn-lt"/>
              </a:rPr>
              <a:t> </a:t>
            </a:r>
            <a:r>
              <a:rPr lang="en-US" sz="2000" dirty="0" err="1">
                <a:latin typeface="+mn-lt"/>
              </a:rPr>
              <a:t>gốc</a:t>
            </a:r>
            <a:r>
              <a:rPr lang="en-US" sz="2000" dirty="0">
                <a:latin typeface="+mn-lt"/>
              </a:rPr>
              <a:t>. </a:t>
            </a:r>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r>
              <a:rPr lang="vi-VN" sz="2000" dirty="0"/>
              <a:t>Đối với </a:t>
            </a:r>
            <a:r>
              <a:rPr lang="vi-VN" sz="2000" i="1" dirty="0"/>
              <a:t>biến số</a:t>
            </a:r>
            <a:r>
              <a:rPr lang="vi-VN" sz="2000" dirty="0"/>
              <a:t>, điền giá trị trung bình cho các điểm dữ liệu bị trống. </a:t>
            </a: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vi-VN" sz="2000" dirty="0"/>
              <a:t>Đối với </a:t>
            </a:r>
            <a:r>
              <a:rPr lang="vi-VN" sz="2000" i="1" dirty="0"/>
              <a:t>biến định lượng</a:t>
            </a:r>
            <a:r>
              <a:rPr lang="vi-VN" sz="2000" dirty="0"/>
              <a:t>, sử dụng yếu vị để điền vào dữ liệu bị trống cho các cột. </a:t>
            </a:r>
          </a:p>
          <a:p>
            <a:endParaRPr lang="vi-VN" sz="2000" dirty="0"/>
          </a:p>
          <a:p>
            <a:pPr marL="342900" indent="-342900">
              <a:buFont typeface="Wingdings" panose="05000000000000000000" pitchFamily="2" charset="2"/>
              <a:buChar char="§"/>
            </a:pPr>
            <a:endParaRPr lang="en-US" sz="2000" dirty="0">
              <a:latin typeface="+mn-lt"/>
            </a:endParaRPr>
          </a:p>
          <a:p>
            <a:pPr marL="342900" indent="-342900">
              <a:buFont typeface="Wingdings" panose="05000000000000000000" pitchFamily="2" charset="2"/>
              <a:buChar char="§"/>
            </a:pPr>
            <a:endParaRPr lang="vi-VN" sz="2000" dirty="0">
              <a:latin typeface="+mn-lt"/>
            </a:endParaRPr>
          </a:p>
        </p:txBody>
      </p:sp>
    </p:spTree>
    <p:extLst>
      <p:ext uri="{BB962C8B-B14F-4D97-AF65-F5344CB8AC3E}">
        <p14:creationId xmlns:p14="http://schemas.microsoft.com/office/powerpoint/2010/main" val="61110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9C799316-D23E-0CFC-5309-122660E78A12}"/>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FDE42FA4-3A20-571A-4878-1687E6E84A33}"/>
              </a:ext>
            </a:extLst>
          </p:cNvPr>
          <p:cNvSpPr>
            <a:spLocks noGrp="1"/>
          </p:cNvSpPr>
          <p:nvPr>
            <p:ph type="title" idx="15"/>
          </p:nvPr>
        </p:nvSpPr>
        <p:spPr>
          <a:xfrm>
            <a:off x="691376" y="843315"/>
            <a:ext cx="7761248" cy="572700"/>
          </a:xfrm>
        </p:spPr>
        <p:txBody>
          <a:bodyPr/>
          <a:lstStyle/>
          <a:p>
            <a:r>
              <a:rPr lang="en-US" dirty="0" err="1"/>
              <a:t>Xử</a:t>
            </a:r>
            <a:r>
              <a:rPr lang="en-US" dirty="0"/>
              <a:t> </a:t>
            </a:r>
            <a:r>
              <a:rPr lang="en-US" dirty="0" err="1"/>
              <a:t>lý</a:t>
            </a:r>
            <a:r>
              <a:rPr lang="en-US" dirty="0"/>
              <a:t> </a:t>
            </a:r>
            <a:r>
              <a:rPr lang="en-US" dirty="0" err="1"/>
              <a:t>giá</a:t>
            </a:r>
            <a:r>
              <a:rPr lang="en-US" dirty="0"/>
              <a:t> </a:t>
            </a:r>
            <a:r>
              <a:rPr lang="en-US" dirty="0" err="1"/>
              <a:t>trị</a:t>
            </a:r>
            <a:r>
              <a:rPr lang="en-US" dirty="0"/>
              <a:t> </a:t>
            </a:r>
            <a:r>
              <a:rPr lang="en-US" dirty="0" err="1"/>
              <a:t>ngoại</a:t>
            </a:r>
            <a:r>
              <a:rPr lang="en-US" dirty="0"/>
              <a:t> </a:t>
            </a:r>
            <a:r>
              <a:rPr lang="en-US" dirty="0" err="1"/>
              <a:t>lai</a:t>
            </a:r>
            <a:endParaRPr lang="vi-VN" dirty="0"/>
          </a:p>
        </p:txBody>
      </p:sp>
      <p:pic>
        <p:nvPicPr>
          <p:cNvPr id="6" name="Picture 5">
            <a:extLst>
              <a:ext uri="{FF2B5EF4-FFF2-40B4-BE49-F238E27FC236}">
                <a16:creationId xmlns:a16="http://schemas.microsoft.com/office/drawing/2014/main" id="{CAF9FBA2-1F25-483A-B44C-7B0C61DB9DBE}"/>
              </a:ext>
            </a:extLst>
          </p:cNvPr>
          <p:cNvPicPr>
            <a:picLocks noChangeAspect="1"/>
          </p:cNvPicPr>
          <p:nvPr/>
        </p:nvPicPr>
        <p:blipFill>
          <a:blip r:embed="rId3"/>
          <a:stretch>
            <a:fillRect/>
          </a:stretch>
        </p:blipFill>
        <p:spPr>
          <a:xfrm>
            <a:off x="691376" y="1416015"/>
            <a:ext cx="7857892" cy="3356707"/>
          </a:xfrm>
          <a:prstGeom prst="rect">
            <a:avLst/>
          </a:prstGeom>
        </p:spPr>
      </p:pic>
    </p:spTree>
    <p:extLst>
      <p:ext uri="{BB962C8B-B14F-4D97-AF65-F5344CB8AC3E}">
        <p14:creationId xmlns:p14="http://schemas.microsoft.com/office/powerpoint/2010/main" val="33741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11E9E90E-D4B1-D26F-5249-9C45E353ACF3}"/>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1A429916-932E-C376-E563-8C7BDE6818B6}"/>
              </a:ext>
            </a:extLst>
          </p:cNvPr>
          <p:cNvSpPr>
            <a:spLocks noGrp="1"/>
          </p:cNvSpPr>
          <p:nvPr>
            <p:ph type="title" idx="15"/>
          </p:nvPr>
        </p:nvSpPr>
        <p:spPr>
          <a:xfrm>
            <a:off x="691376" y="843315"/>
            <a:ext cx="7761248" cy="572700"/>
          </a:xfrm>
        </p:spPr>
        <p:txBody>
          <a:bodyPr/>
          <a:lstStyle/>
          <a:p>
            <a:r>
              <a:rPr lang="en-US" dirty="0" err="1"/>
              <a:t>Xử</a:t>
            </a:r>
            <a:r>
              <a:rPr lang="en-US" dirty="0"/>
              <a:t> </a:t>
            </a:r>
            <a:r>
              <a:rPr lang="en-US" dirty="0" err="1"/>
              <a:t>lý</a:t>
            </a:r>
            <a:r>
              <a:rPr lang="en-US" dirty="0"/>
              <a:t> </a:t>
            </a:r>
            <a:r>
              <a:rPr lang="en-US" dirty="0" err="1"/>
              <a:t>giá</a:t>
            </a:r>
            <a:r>
              <a:rPr lang="en-US" dirty="0"/>
              <a:t> </a:t>
            </a:r>
            <a:r>
              <a:rPr lang="en-US" dirty="0" err="1"/>
              <a:t>trị</a:t>
            </a:r>
            <a:r>
              <a:rPr lang="en-US" dirty="0"/>
              <a:t> </a:t>
            </a:r>
            <a:r>
              <a:rPr lang="en-US" dirty="0" err="1"/>
              <a:t>ngoại</a:t>
            </a:r>
            <a:r>
              <a:rPr lang="en-US" dirty="0"/>
              <a:t> </a:t>
            </a:r>
            <a:r>
              <a:rPr lang="en-US" dirty="0" err="1"/>
              <a:t>lai</a:t>
            </a:r>
            <a:endParaRPr lang="vi-VN" dirty="0"/>
          </a:p>
        </p:txBody>
      </p:sp>
      <p:pic>
        <p:nvPicPr>
          <p:cNvPr id="3" name="Picture 2">
            <a:extLst>
              <a:ext uri="{FF2B5EF4-FFF2-40B4-BE49-F238E27FC236}">
                <a16:creationId xmlns:a16="http://schemas.microsoft.com/office/drawing/2014/main" id="{2A24FF7A-4CA8-F774-12E6-D87C64CD0B79}"/>
              </a:ext>
            </a:extLst>
          </p:cNvPr>
          <p:cNvPicPr>
            <a:picLocks noChangeAspect="1"/>
          </p:cNvPicPr>
          <p:nvPr/>
        </p:nvPicPr>
        <p:blipFill>
          <a:blip r:embed="rId3"/>
          <a:stretch>
            <a:fillRect/>
          </a:stretch>
        </p:blipFill>
        <p:spPr>
          <a:xfrm>
            <a:off x="691376" y="1416015"/>
            <a:ext cx="7865326" cy="33418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B6C405E-5E39-328F-45EC-6EF9A0B70C28}"/>
              </a:ext>
            </a:extLst>
          </p:cNvPr>
          <p:cNvPicPr>
            <a:picLocks noChangeAspect="1"/>
          </p:cNvPicPr>
          <p:nvPr/>
        </p:nvPicPr>
        <p:blipFill>
          <a:blip r:embed="rId4"/>
          <a:stretch>
            <a:fillRect/>
          </a:stretch>
        </p:blipFill>
        <p:spPr>
          <a:xfrm>
            <a:off x="2483005" y="1416015"/>
            <a:ext cx="4408449" cy="3341838"/>
          </a:xfrm>
          <a:prstGeom prst="rect">
            <a:avLst/>
          </a:prstGeom>
        </p:spPr>
      </p:pic>
    </p:spTree>
    <p:extLst>
      <p:ext uri="{BB962C8B-B14F-4D97-AF65-F5344CB8AC3E}">
        <p14:creationId xmlns:p14="http://schemas.microsoft.com/office/powerpoint/2010/main" val="26084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B7E0E7F8-E4FC-0CF5-98A2-8F32216CC49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E01055-79FD-2023-EC48-A7BF9D2EAD58}"/>
                  </a:ext>
                </a:extLst>
              </p:cNvPr>
              <p:cNvSpPr txBox="1"/>
              <p:nvPr/>
            </p:nvSpPr>
            <p:spPr>
              <a:xfrm>
                <a:off x="3144644" y="1676869"/>
                <a:ext cx="5397190" cy="1015663"/>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latin typeface="+mn-lt"/>
                  </a:rPr>
                  <a:t> Sau </a:t>
                </a:r>
                <a:r>
                  <a:rPr lang="en-US" sz="2000" dirty="0" err="1">
                    <a:latin typeface="+mn-lt"/>
                  </a:rPr>
                  <a:t>khi</a:t>
                </a:r>
                <a:r>
                  <a:rPr lang="en-US" sz="2000" dirty="0">
                    <a:latin typeface="+mn-lt"/>
                  </a:rPr>
                  <a:t> </a:t>
                </a:r>
                <a:r>
                  <a:rPr lang="en-US" sz="2000" dirty="0" err="1">
                    <a:latin typeface="+mn-lt"/>
                  </a:rPr>
                  <a:t>thực</a:t>
                </a:r>
                <a:r>
                  <a:rPr lang="en-US" sz="2000" dirty="0">
                    <a:latin typeface="+mn-lt"/>
                  </a:rPr>
                  <a:t> </a:t>
                </a:r>
                <a:r>
                  <a:rPr lang="en-US" sz="2000" dirty="0" err="1">
                    <a:latin typeface="+mn-lt"/>
                  </a:rPr>
                  <a:t>hiện</a:t>
                </a:r>
                <a:r>
                  <a:rPr lang="en-US" sz="2000" dirty="0">
                    <a:latin typeface="+mn-lt"/>
                  </a:rPr>
                  <a:t> </a:t>
                </a:r>
                <a:r>
                  <a:rPr lang="en-US" sz="2000" dirty="0" err="1">
                    <a:latin typeface="+mn-lt"/>
                  </a:rPr>
                  <a:t>xong</a:t>
                </a:r>
                <a:r>
                  <a:rPr lang="en-US" sz="2000" dirty="0">
                    <a:latin typeface="+mn-lt"/>
                  </a:rPr>
                  <a:t> </a:t>
                </a:r>
                <a:r>
                  <a:rPr lang="en-US" sz="2000" dirty="0" err="1">
                    <a:latin typeface="+mn-lt"/>
                  </a:rPr>
                  <a:t>các</a:t>
                </a:r>
                <a:r>
                  <a:rPr lang="en-US" sz="2000" dirty="0">
                    <a:latin typeface="+mn-lt"/>
                  </a:rPr>
                  <a:t> </a:t>
                </a:r>
                <a:r>
                  <a:rPr lang="en-US" sz="2000" dirty="0" err="1">
                    <a:latin typeface="+mn-lt"/>
                  </a:rPr>
                  <a:t>bước</a:t>
                </a:r>
                <a:r>
                  <a:rPr lang="en-US" sz="2000" dirty="0">
                    <a:latin typeface="+mn-lt"/>
                  </a:rPr>
                  <a:t> </a:t>
                </a:r>
                <a:r>
                  <a:rPr lang="en-US" sz="2000" dirty="0" err="1">
                    <a:latin typeface="+mn-lt"/>
                  </a:rPr>
                  <a:t>Tiền</a:t>
                </a:r>
                <a:r>
                  <a:rPr lang="en-US" sz="2000" dirty="0">
                    <a:latin typeface="+mn-lt"/>
                  </a:rPr>
                  <a:t> </a:t>
                </a:r>
                <a:r>
                  <a:rPr lang="en-US" sz="2000" dirty="0" err="1">
                    <a:latin typeface="+mn-lt"/>
                  </a:rPr>
                  <a:t>xử</a:t>
                </a:r>
                <a:r>
                  <a:rPr lang="en-US" sz="2000" dirty="0">
                    <a:latin typeface="+mn-lt"/>
                  </a:rPr>
                  <a:t> </a:t>
                </a:r>
                <a:r>
                  <a:rPr lang="en-US" sz="2000" dirty="0" err="1">
                    <a:latin typeface="+mn-lt"/>
                  </a:rPr>
                  <a:t>lý</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tập</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còn</a:t>
                </a:r>
                <a:r>
                  <a:rPr lang="en-US" sz="2000" dirty="0">
                    <a:latin typeface="+mn-lt"/>
                  </a:rPr>
                  <a:t> 128432 </a:t>
                </a:r>
                <a:r>
                  <a:rPr lang="en-US" sz="2000" dirty="0" err="1">
                    <a:latin typeface="+mn-lt"/>
                  </a:rPr>
                  <a:t>dòng</a:t>
                </a:r>
                <a:r>
                  <a:rPr lang="en-US" sz="2000" dirty="0">
                    <a:latin typeface="+mn-lt"/>
                  </a:rPr>
                  <a:t> </a:t>
                </a:r>
                <a:r>
                  <a:rPr lang="en-US" sz="2000" dirty="0" err="1">
                    <a:latin typeface="+mn-lt"/>
                  </a:rPr>
                  <a:t>và</a:t>
                </a:r>
                <a:r>
                  <a:rPr lang="en-US" sz="2000" dirty="0">
                    <a:latin typeface="+mn-lt"/>
                  </a:rPr>
                  <a:t> 22 </a:t>
                </a:r>
                <a:r>
                  <a:rPr lang="en-US" sz="2000" dirty="0" err="1">
                    <a:latin typeface="+mn-lt"/>
                  </a:rPr>
                  <a:t>cột</a:t>
                </a:r>
                <a:endParaRPr lang="en-US" sz="2000" dirty="0">
                  <a:latin typeface="+mn-lt"/>
                </a:endParaRPr>
              </a:p>
            </p:txBody>
          </p:sp>
        </mc:Choice>
        <mc:Fallback xmlns="">
          <p:sp>
            <p:nvSpPr>
              <p:cNvPr id="5" name="TextBox 4">
                <a:extLst>
                  <a:ext uri="{FF2B5EF4-FFF2-40B4-BE49-F238E27FC236}">
                    <a16:creationId xmlns:a16="http://schemas.microsoft.com/office/drawing/2014/main" id="{DCE01055-79FD-2023-EC48-A7BF9D2EAD58}"/>
                  </a:ext>
                </a:extLst>
              </p:cNvPr>
              <p:cNvSpPr txBox="1">
                <a:spLocks noRot="1" noChangeAspect="1" noMove="1" noResize="1" noEditPoints="1" noAdjustHandles="1" noChangeArrowheads="1" noChangeShapeType="1" noTextEdit="1"/>
              </p:cNvSpPr>
              <p:nvPr/>
            </p:nvSpPr>
            <p:spPr>
              <a:xfrm>
                <a:off x="3144644" y="1676869"/>
                <a:ext cx="5397190" cy="1015663"/>
              </a:xfrm>
              <a:prstGeom prst="rect">
                <a:avLst/>
              </a:prstGeom>
              <a:blipFill>
                <a:blip r:embed="rId3"/>
                <a:stretch>
                  <a:fillRect l="-1243" t="-2395" r="-226" b="-10180"/>
                </a:stretch>
              </a:blipFill>
            </p:spPr>
            <p:txBody>
              <a:bodyPr/>
              <a:lstStyle/>
              <a:p>
                <a:r>
                  <a:rPr lang="vi-VN">
                    <a:noFill/>
                  </a:rPr>
                  <a:t> </a:t>
                </a:r>
              </a:p>
            </p:txBody>
          </p:sp>
        </mc:Fallback>
      </mc:AlternateContent>
      <p:pic>
        <p:nvPicPr>
          <p:cNvPr id="9218" name="Picture 2" descr="Image result for Data Analysis">
            <a:extLst>
              <a:ext uri="{FF2B5EF4-FFF2-40B4-BE49-F238E27FC236}">
                <a16:creationId xmlns:a16="http://schemas.microsoft.com/office/drawing/2014/main" id="{CE5A914C-09F0-BEAA-F849-44B21AB406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92" t="253" r="8035" b="-1"/>
          <a:stretch/>
        </p:blipFill>
        <p:spPr bwMode="auto">
          <a:xfrm rot="20705580">
            <a:off x="843669" y="1187553"/>
            <a:ext cx="2229157" cy="300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41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D4F182CF-BBDC-CA8F-B447-8EF87E48E871}"/>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F6D12960-1E76-FF99-7DBE-C258ECD66C22}"/>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4C4FC256-00A3-A72B-D39D-0BBF845C5F93}"/>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PHÂN TÍCH ĐƠN BIẾN</a:t>
            </a:r>
            <a:endParaRPr dirty="0"/>
          </a:p>
        </p:txBody>
      </p:sp>
      <p:sp>
        <p:nvSpPr>
          <p:cNvPr id="856" name="Google Shape;856;p28">
            <a:extLst>
              <a:ext uri="{FF2B5EF4-FFF2-40B4-BE49-F238E27FC236}">
                <a16:creationId xmlns:a16="http://schemas.microsoft.com/office/drawing/2014/main" id="{F9311782-911E-93AF-0E3B-36230AA9BE81}"/>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857" name="Google Shape;857;p28">
            <a:extLst>
              <a:ext uri="{FF2B5EF4-FFF2-40B4-BE49-F238E27FC236}">
                <a16:creationId xmlns:a16="http://schemas.microsoft.com/office/drawing/2014/main" id="{6BB5A4C5-1CA7-DA22-94FB-26035882CFEC}"/>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C586EB94-D02D-C4AD-3B72-EBD786F1E17F}"/>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65F436BC-B2B9-5129-A7EC-45F4B84B35FD}"/>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2595F305-E35E-D148-44EB-E1790186520B}"/>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C0D7F3C8-8E7E-4E12-0AE4-D91A2D188B36}"/>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EEA3A42F-0CF9-33B1-4E7C-7EB97DDCD1C5}"/>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05FACE00-BBEB-1DA7-871D-B6950541328E}"/>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97B45FA4-684A-3E0C-A7CA-A21C6BDA0C8C}"/>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69743F9C-8C48-2513-F3BC-09D7DB5CDB57}"/>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EA901B65-D51F-D9C1-8D8C-9758352D215E}"/>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18117E78-38B5-32BC-3160-7FC88F20CE90}"/>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695C0A70-DF56-C62C-65A6-F92451521FB5}"/>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D5477F1C-DAF8-77BB-9A80-170DC141EBC8}"/>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C02E4D57-09F9-040C-F5A8-5CFFF210CC85}"/>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28F22EF2-D8F7-8DCB-F535-2FFEF79C7A02}"/>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43888BE9-DAF3-B2A2-5FC7-EA62605B22BE}"/>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67838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17168B2F-C90E-9600-BF4C-F4AB82C129F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D4FFA90-42F4-0AFF-9A12-F2D8D4088524}"/>
              </a:ext>
            </a:extLst>
          </p:cNvPr>
          <p:cNvPicPr>
            <a:picLocks noChangeAspect="1"/>
          </p:cNvPicPr>
          <p:nvPr/>
        </p:nvPicPr>
        <p:blipFill>
          <a:blip r:embed="rId3"/>
          <a:srcRect r="11139" b="35982"/>
          <a:stretch/>
        </p:blipFill>
        <p:spPr>
          <a:xfrm>
            <a:off x="0" y="1022928"/>
            <a:ext cx="2155902" cy="2123068"/>
          </a:xfrm>
          <a:prstGeom prst="rect">
            <a:avLst/>
          </a:prstGeom>
        </p:spPr>
      </p:pic>
      <p:sp>
        <p:nvSpPr>
          <p:cNvPr id="4" name="TextBox 3">
            <a:extLst>
              <a:ext uri="{FF2B5EF4-FFF2-40B4-BE49-F238E27FC236}">
                <a16:creationId xmlns:a16="http://schemas.microsoft.com/office/drawing/2014/main" id="{9D28836A-3776-110F-58FC-87E9E1068BD9}"/>
              </a:ext>
            </a:extLst>
          </p:cNvPr>
          <p:cNvSpPr txBox="1"/>
          <p:nvPr/>
        </p:nvSpPr>
        <p:spPr>
          <a:xfrm>
            <a:off x="2349190" y="1022928"/>
            <a:ext cx="5999356" cy="2246769"/>
          </a:xfrm>
          <a:prstGeom prst="rect">
            <a:avLst/>
          </a:prstGeom>
          <a:noFill/>
        </p:spPr>
        <p:txBody>
          <a:bodyPr wrap="square" rtlCol="0">
            <a:spAutoFit/>
          </a:bodyPr>
          <a:lstStyle/>
          <a:p>
            <a:r>
              <a:rPr lang="vi-VN" sz="2000" b="1" dirty="0">
                <a:latin typeface="+mn-lt"/>
              </a:rPr>
              <a:t>Phân tích đơn biến</a:t>
            </a:r>
            <a:r>
              <a:rPr lang="en-US" sz="2000" b="1" dirty="0">
                <a:latin typeface="+mn-lt"/>
              </a:rPr>
              <a:t> (Univariate Analysis)</a:t>
            </a:r>
            <a:r>
              <a:rPr lang="vi-VN" sz="2000" b="1" dirty="0">
                <a:latin typeface="+mn-lt"/>
              </a:rPr>
              <a:t> </a:t>
            </a:r>
            <a:r>
              <a:rPr lang="vi-VN" sz="2000" dirty="0">
                <a:latin typeface="+mn-lt"/>
              </a:rPr>
              <a:t>là một kỹ thuật thống kê cơ bản dùng để khám phá và mô tả đặc điểm của một biến số duy nhất trong tập dữ liệu. Nói cách khác, chúng ta sẽ tập trung vào việc tìm hiểu và hiểu rõ hơn về một biến số riêng lẻ mà không cần so sánh hay liên hệ với các biến số khác.</a:t>
            </a:r>
          </a:p>
        </p:txBody>
      </p:sp>
      <p:sp>
        <p:nvSpPr>
          <p:cNvPr id="6" name="TextBox 5">
            <a:extLst>
              <a:ext uri="{FF2B5EF4-FFF2-40B4-BE49-F238E27FC236}">
                <a16:creationId xmlns:a16="http://schemas.microsoft.com/office/drawing/2014/main" id="{96944AEE-3A10-CC2B-B286-E588FBF34F71}"/>
              </a:ext>
            </a:extLst>
          </p:cNvPr>
          <p:cNvSpPr txBox="1"/>
          <p:nvPr/>
        </p:nvSpPr>
        <p:spPr>
          <a:xfrm>
            <a:off x="2319453" y="1089835"/>
            <a:ext cx="5999356" cy="3170099"/>
          </a:xfrm>
          <a:prstGeom prst="rect">
            <a:avLst/>
          </a:prstGeom>
          <a:noFill/>
        </p:spPr>
        <p:txBody>
          <a:bodyPr wrap="square" rtlCol="0">
            <a:spAutoFit/>
          </a:bodyPr>
          <a:lstStyle/>
          <a:p>
            <a:r>
              <a:rPr lang="vi-VN" sz="2000" dirty="0">
                <a:latin typeface="+mn-lt"/>
              </a:rPr>
              <a:t>Phân tích đơn biến giúp :</a:t>
            </a:r>
          </a:p>
          <a:p>
            <a:r>
              <a:rPr lang="vi-VN" sz="2000" dirty="0">
                <a:latin typeface="+mn-lt"/>
              </a:rPr>
              <a:t>+ Hiểu rõ dữ liệu: Giúp chúng ta nắm bắt được phân bố, xu hướng, và các đặc trưng quan trọng của biến số đó.</a:t>
            </a:r>
          </a:p>
          <a:p>
            <a:r>
              <a:rPr lang="vi-VN" sz="2000" dirty="0">
                <a:latin typeface="+mn-lt"/>
              </a:rPr>
              <a:t>+ Chuẩn bị cho phân tích đa biến: Cung cấp nền tảng kiến thức cần thiết trước khi tiến hành phân tích mối quan hệ giữa các biến.</a:t>
            </a:r>
          </a:p>
          <a:p>
            <a:r>
              <a:rPr lang="vi-VN" sz="2000" dirty="0">
                <a:latin typeface="+mn-lt"/>
              </a:rPr>
              <a:t>+ Phát hiện ngoại lệ: Giúp xác định các giá trị dữ liệu bất thường hoặc không phù hợp với xu hướng chung.</a:t>
            </a:r>
          </a:p>
        </p:txBody>
      </p:sp>
      <p:sp>
        <p:nvSpPr>
          <p:cNvPr id="8" name="TextBox 7">
            <a:extLst>
              <a:ext uri="{FF2B5EF4-FFF2-40B4-BE49-F238E27FC236}">
                <a16:creationId xmlns:a16="http://schemas.microsoft.com/office/drawing/2014/main" id="{130D7603-6375-B04B-164D-55AD65D5F307}"/>
              </a:ext>
            </a:extLst>
          </p:cNvPr>
          <p:cNvSpPr txBox="1"/>
          <p:nvPr/>
        </p:nvSpPr>
        <p:spPr>
          <a:xfrm>
            <a:off x="2319453" y="1089835"/>
            <a:ext cx="5999356" cy="2554545"/>
          </a:xfrm>
          <a:prstGeom prst="rect">
            <a:avLst/>
          </a:prstGeom>
          <a:noFill/>
        </p:spPr>
        <p:txBody>
          <a:bodyPr wrap="square" rtlCol="0">
            <a:spAutoFit/>
          </a:bodyPr>
          <a:lstStyle/>
          <a:p>
            <a:r>
              <a:rPr lang="en-US" sz="2000" dirty="0" err="1">
                <a:latin typeface="+mn-lt"/>
              </a:rPr>
              <a:t>Các</a:t>
            </a:r>
            <a:r>
              <a:rPr lang="en-US" sz="2000" dirty="0">
                <a:latin typeface="+mn-lt"/>
              </a:rPr>
              <a:t> Phương </a:t>
            </a:r>
            <a:r>
              <a:rPr lang="en-US" sz="2000" dirty="0" err="1">
                <a:latin typeface="+mn-lt"/>
              </a:rPr>
              <a:t>pháp</a:t>
            </a:r>
            <a:r>
              <a:rPr lang="en-US" sz="2000" dirty="0">
                <a:latin typeface="+mn-lt"/>
              </a:rPr>
              <a:t> </a:t>
            </a:r>
            <a:r>
              <a:rPr lang="en-US" sz="2000" dirty="0" err="1">
                <a:latin typeface="+mn-lt"/>
              </a:rPr>
              <a:t>phân</a:t>
            </a:r>
            <a:r>
              <a:rPr lang="en-US" sz="2000" dirty="0">
                <a:latin typeface="+mn-lt"/>
              </a:rPr>
              <a:t> </a:t>
            </a:r>
            <a:r>
              <a:rPr lang="en-US" sz="2000" dirty="0" err="1">
                <a:latin typeface="+mn-lt"/>
              </a:rPr>
              <a:t>tích</a:t>
            </a:r>
            <a:r>
              <a:rPr lang="en-US" sz="2000" dirty="0">
                <a:latin typeface="+mn-lt"/>
              </a:rPr>
              <a:t>:</a:t>
            </a:r>
          </a:p>
          <a:p>
            <a:r>
              <a:rPr lang="en-US" sz="2000" dirty="0">
                <a:latin typeface="+mn-lt"/>
              </a:rPr>
              <a:t>+ C</a:t>
            </a:r>
            <a:r>
              <a:rPr lang="vi-VN" sz="2000" dirty="0">
                <a:latin typeface="+mn-lt"/>
              </a:rPr>
              <a:t>ác độ đo xu hướng trung tâm (mean, median, mode)</a:t>
            </a:r>
            <a:r>
              <a:rPr lang="en-US" sz="2000" dirty="0">
                <a:latin typeface="+mn-lt"/>
              </a:rPr>
              <a:t>.</a:t>
            </a:r>
          </a:p>
          <a:p>
            <a:r>
              <a:rPr lang="en-US" sz="2000" dirty="0">
                <a:latin typeface="+mn-lt"/>
              </a:rPr>
              <a:t>+ </a:t>
            </a:r>
            <a:r>
              <a:rPr lang="en-US" sz="2000" dirty="0" err="1">
                <a:latin typeface="+mn-lt"/>
              </a:rPr>
              <a:t>Các</a:t>
            </a:r>
            <a:r>
              <a:rPr lang="en-US" sz="2000" dirty="0">
                <a:latin typeface="+mn-lt"/>
              </a:rPr>
              <a:t> </a:t>
            </a:r>
            <a:r>
              <a:rPr lang="en-US" sz="2000" dirty="0" err="1">
                <a:latin typeface="+mn-lt"/>
              </a:rPr>
              <a:t>độ</a:t>
            </a:r>
            <a:r>
              <a:rPr lang="en-US" sz="2000" dirty="0">
                <a:latin typeface="+mn-lt"/>
              </a:rPr>
              <a:t> </a:t>
            </a:r>
            <a:r>
              <a:rPr lang="en-US" sz="2000" dirty="0" err="1">
                <a:latin typeface="+mn-lt"/>
              </a:rPr>
              <a:t>đo</a:t>
            </a:r>
            <a:r>
              <a:rPr lang="en-US" sz="2000" dirty="0">
                <a:latin typeface="+mn-lt"/>
              </a:rPr>
              <a:t> </a:t>
            </a:r>
            <a:r>
              <a:rPr lang="en-US" sz="2000" dirty="0" err="1">
                <a:latin typeface="+mn-lt"/>
              </a:rPr>
              <a:t>phân</a:t>
            </a:r>
            <a:r>
              <a:rPr lang="en-US" sz="2000" dirty="0">
                <a:latin typeface="+mn-lt"/>
              </a:rPr>
              <a:t> </a:t>
            </a:r>
            <a:r>
              <a:rPr lang="en-US" sz="2000" dirty="0" err="1">
                <a:latin typeface="+mn-lt"/>
              </a:rPr>
              <a:t>tán</a:t>
            </a:r>
            <a:r>
              <a:rPr lang="en-US" sz="2000" dirty="0">
                <a:latin typeface="+mn-lt"/>
              </a:rPr>
              <a:t> (variance, standard deviation).</a:t>
            </a:r>
          </a:p>
          <a:p>
            <a:r>
              <a:rPr lang="en-US" sz="2000" dirty="0">
                <a:latin typeface="+mn-lt"/>
              </a:rPr>
              <a:t>+ </a:t>
            </a:r>
            <a:r>
              <a:rPr lang="en-US" sz="2000" dirty="0" err="1">
                <a:latin typeface="+mn-lt"/>
              </a:rPr>
              <a:t>Biểu</a:t>
            </a:r>
            <a:r>
              <a:rPr lang="en-US" sz="2000" dirty="0">
                <a:latin typeface="+mn-lt"/>
              </a:rPr>
              <a:t> </a:t>
            </a:r>
            <a:r>
              <a:rPr lang="en-US" sz="2000" dirty="0" err="1">
                <a:latin typeface="+mn-lt"/>
              </a:rPr>
              <a:t>đồ</a:t>
            </a:r>
            <a:r>
              <a:rPr lang="en-US" sz="2000" dirty="0">
                <a:latin typeface="+mn-lt"/>
              </a:rPr>
              <a:t> (histogram, box plot, bar chart).</a:t>
            </a:r>
          </a:p>
          <a:p>
            <a:r>
              <a:rPr lang="en-US" sz="2000" dirty="0">
                <a:latin typeface="+mn-lt"/>
              </a:rPr>
              <a:t>+ </a:t>
            </a:r>
            <a:r>
              <a:rPr lang="en-US" sz="2000" dirty="0" err="1">
                <a:latin typeface="+mn-lt"/>
              </a:rPr>
              <a:t>Bảng</a:t>
            </a:r>
            <a:r>
              <a:rPr lang="en-US" sz="2000" dirty="0">
                <a:latin typeface="+mn-lt"/>
              </a:rPr>
              <a:t> </a:t>
            </a:r>
            <a:r>
              <a:rPr lang="en-US" sz="2000" dirty="0" err="1">
                <a:latin typeface="+mn-lt"/>
              </a:rPr>
              <a:t>tần</a:t>
            </a:r>
            <a:r>
              <a:rPr lang="en-US" sz="2000" dirty="0">
                <a:latin typeface="+mn-lt"/>
              </a:rPr>
              <a:t> </a:t>
            </a:r>
            <a:r>
              <a:rPr lang="en-US" sz="2000" dirty="0" err="1">
                <a:latin typeface="+mn-lt"/>
              </a:rPr>
              <a:t>số</a:t>
            </a:r>
            <a:r>
              <a:rPr lang="en-US" sz="2000" dirty="0">
                <a:latin typeface="+mn-lt"/>
              </a:rPr>
              <a:t>.</a:t>
            </a:r>
          </a:p>
          <a:p>
            <a:r>
              <a:rPr lang="en-US" sz="2000" dirty="0">
                <a:latin typeface="+mn-lt"/>
              </a:rPr>
              <a:t>+ </a:t>
            </a:r>
            <a:r>
              <a:rPr lang="en-US" sz="2000" dirty="0" err="1">
                <a:latin typeface="+mn-lt"/>
              </a:rPr>
              <a:t>Phân</a:t>
            </a:r>
            <a:r>
              <a:rPr lang="en-US" sz="2000" dirty="0">
                <a:latin typeface="+mn-lt"/>
              </a:rPr>
              <a:t> </a:t>
            </a:r>
            <a:r>
              <a:rPr lang="en-US" sz="2000" dirty="0" err="1">
                <a:latin typeface="+mn-lt"/>
              </a:rPr>
              <a:t>vị</a:t>
            </a:r>
            <a:r>
              <a:rPr lang="en-US" sz="2000" dirty="0">
                <a:latin typeface="+mn-lt"/>
              </a:rPr>
              <a:t>.</a:t>
            </a:r>
            <a:endParaRPr lang="vi-VN" sz="2000" dirty="0">
              <a:latin typeface="+mn-lt"/>
            </a:endParaRPr>
          </a:p>
        </p:txBody>
      </p:sp>
    </p:spTree>
    <p:extLst>
      <p:ext uri="{BB962C8B-B14F-4D97-AF65-F5344CB8AC3E}">
        <p14:creationId xmlns:p14="http://schemas.microsoft.com/office/powerpoint/2010/main" val="52458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D1600B34-E739-1F5C-D88A-3CC49AFCC87A}"/>
            </a:ext>
          </a:extLst>
        </p:cNvPr>
        <p:cNvGrpSpPr/>
        <p:nvPr/>
      </p:nvGrpSpPr>
      <p:grpSpPr>
        <a:xfrm>
          <a:off x="0" y="0"/>
          <a:ext cx="0" cy="0"/>
          <a:chOff x="0" y="0"/>
          <a:chExt cx="0" cy="0"/>
        </a:xfrm>
      </p:grpSpPr>
      <p:sp>
        <p:nvSpPr>
          <p:cNvPr id="839" name="Google Shape;839;p27">
            <a:extLst>
              <a:ext uri="{FF2B5EF4-FFF2-40B4-BE49-F238E27FC236}">
                <a16:creationId xmlns:a16="http://schemas.microsoft.com/office/drawing/2014/main" id="{8DCBF403-AC55-FA81-C498-AC3F886A949C}"/>
              </a:ext>
            </a:extLst>
          </p:cNvPr>
          <p:cNvSpPr txBox="1">
            <a:spLocks noGrp="1"/>
          </p:cNvSpPr>
          <p:nvPr>
            <p:ph type="title"/>
          </p:nvPr>
        </p:nvSpPr>
        <p:spPr>
          <a:xfrm>
            <a:off x="695678" y="748062"/>
            <a:ext cx="77420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3.1	</a:t>
            </a:r>
            <a:r>
              <a:rPr lang="en-US" dirty="0" err="1"/>
              <a:t>RainTomorrow</a:t>
            </a:r>
            <a:endParaRPr dirty="0"/>
          </a:p>
        </p:txBody>
      </p:sp>
      <p:sp>
        <p:nvSpPr>
          <p:cNvPr id="5" name="Subtitle 4">
            <a:extLst>
              <a:ext uri="{FF2B5EF4-FFF2-40B4-BE49-F238E27FC236}">
                <a16:creationId xmlns:a16="http://schemas.microsoft.com/office/drawing/2014/main" id="{2C90CB14-3C71-2FC3-633A-5C315D57CC26}"/>
              </a:ext>
            </a:extLst>
          </p:cNvPr>
          <p:cNvSpPr>
            <a:spLocks noGrp="1"/>
          </p:cNvSpPr>
          <p:nvPr>
            <p:ph type="subTitle" idx="2"/>
          </p:nvPr>
        </p:nvSpPr>
        <p:spPr>
          <a:xfrm>
            <a:off x="602165" y="1320762"/>
            <a:ext cx="3865756" cy="3317448"/>
          </a:xfrm>
        </p:spPr>
        <p:txBody>
          <a:bodyPr/>
          <a:lstStyle/>
          <a:p>
            <a:pPr algn="l">
              <a:buFont typeface="Wingdings" panose="05000000000000000000" pitchFamily="2" charset="2"/>
              <a:buChar char="q"/>
            </a:pPr>
            <a:r>
              <a:rPr lang="vi-VN" sz="2000" dirty="0"/>
              <a:t>Phần lớn các ngày (gần 4/5) là không có mưa</a:t>
            </a:r>
          </a:p>
          <a:p>
            <a:pPr algn="l">
              <a:buFont typeface="Wingdings" panose="05000000000000000000" pitchFamily="2" charset="2"/>
              <a:buChar char="q"/>
            </a:pPr>
            <a:r>
              <a:rPr lang="vi-VN" sz="2000" dirty="0"/>
              <a:t>Tỷ lệ khoảng 3.6:1 giữa ngày không mưa và có mưa</a:t>
            </a:r>
          </a:p>
          <a:p>
            <a:pPr algn="l">
              <a:buFont typeface="Wingdings" panose="05000000000000000000" pitchFamily="2" charset="2"/>
              <a:buChar char="q"/>
            </a:pPr>
            <a:r>
              <a:rPr lang="vi-VN" sz="2000" dirty="0"/>
              <a:t> Điều này phản ánh đặc điểm khí hậu tương đối khô ráo của khu vực nghiên cứu</a:t>
            </a:r>
          </a:p>
          <a:p>
            <a:pPr algn="l">
              <a:buFont typeface="Wingdings" panose="05000000000000000000" pitchFamily="2" charset="2"/>
              <a:buChar char="q"/>
            </a:pPr>
            <a:endParaRPr lang="vi-VN" sz="2000" b="1" dirty="0"/>
          </a:p>
        </p:txBody>
      </p:sp>
      <p:pic>
        <p:nvPicPr>
          <p:cNvPr id="12" name="Picture 11" descr="A screenshot of a computer program&#10;&#10;Description automatically generated">
            <a:extLst>
              <a:ext uri="{FF2B5EF4-FFF2-40B4-BE49-F238E27FC236}">
                <a16:creationId xmlns:a16="http://schemas.microsoft.com/office/drawing/2014/main" id="{9F0630D9-248D-F4D7-3223-255C2E44C7A3}"/>
              </a:ext>
            </a:extLst>
          </p:cNvPr>
          <p:cNvPicPr>
            <a:picLocks noChangeAspect="1"/>
          </p:cNvPicPr>
          <p:nvPr/>
        </p:nvPicPr>
        <p:blipFill>
          <a:blip r:embed="rId3"/>
          <a:stretch>
            <a:fillRect/>
          </a:stretch>
        </p:blipFill>
        <p:spPr>
          <a:xfrm>
            <a:off x="4572001" y="1320762"/>
            <a:ext cx="3865756" cy="3317448"/>
          </a:xfrm>
          <a:prstGeom prst="rect">
            <a:avLst/>
          </a:prstGeom>
        </p:spPr>
      </p:pic>
    </p:spTree>
    <p:extLst>
      <p:ext uri="{BB962C8B-B14F-4D97-AF65-F5344CB8AC3E}">
        <p14:creationId xmlns:p14="http://schemas.microsoft.com/office/powerpoint/2010/main" val="127488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88A39B3D-1F4B-1432-EE92-A89058BA8E2D}"/>
            </a:ext>
          </a:extLst>
        </p:cNvPr>
        <p:cNvGrpSpPr/>
        <p:nvPr/>
      </p:nvGrpSpPr>
      <p:grpSpPr>
        <a:xfrm>
          <a:off x="0" y="0"/>
          <a:ext cx="0" cy="0"/>
          <a:chOff x="0" y="0"/>
          <a:chExt cx="0" cy="0"/>
        </a:xfrm>
      </p:grpSpPr>
      <p:sp>
        <p:nvSpPr>
          <p:cNvPr id="839" name="Google Shape;839;p27">
            <a:extLst>
              <a:ext uri="{FF2B5EF4-FFF2-40B4-BE49-F238E27FC236}">
                <a16:creationId xmlns:a16="http://schemas.microsoft.com/office/drawing/2014/main" id="{F8331412-8030-CFB6-6671-F4449A5F9896}"/>
              </a:ext>
            </a:extLst>
          </p:cNvPr>
          <p:cNvSpPr txBox="1">
            <a:spLocks noGrp="1"/>
          </p:cNvSpPr>
          <p:nvPr>
            <p:ph type="title"/>
          </p:nvPr>
        </p:nvSpPr>
        <p:spPr>
          <a:xfrm>
            <a:off x="695678" y="748062"/>
            <a:ext cx="77420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3.1	</a:t>
            </a:r>
            <a:r>
              <a:rPr lang="en-US" dirty="0" err="1"/>
              <a:t>RainTomorrow</a:t>
            </a:r>
            <a:endParaRPr dirty="0"/>
          </a:p>
        </p:txBody>
      </p:sp>
      <p:sp>
        <p:nvSpPr>
          <p:cNvPr id="8" name="Subtitle 7">
            <a:extLst>
              <a:ext uri="{FF2B5EF4-FFF2-40B4-BE49-F238E27FC236}">
                <a16:creationId xmlns:a16="http://schemas.microsoft.com/office/drawing/2014/main" id="{479A47C5-B471-05B7-416D-38AEC34561A3}"/>
              </a:ext>
            </a:extLst>
          </p:cNvPr>
          <p:cNvSpPr>
            <a:spLocks noGrp="1"/>
          </p:cNvSpPr>
          <p:nvPr>
            <p:ph type="subTitle" idx="1"/>
          </p:nvPr>
        </p:nvSpPr>
        <p:spPr>
          <a:xfrm>
            <a:off x="721682" y="1434192"/>
            <a:ext cx="3845035" cy="2961246"/>
          </a:xfrm>
        </p:spPr>
        <p:txBody>
          <a:bodyPr/>
          <a:lstStyle/>
          <a:p>
            <a:endParaRPr lang="vi-VN" dirty="0"/>
          </a:p>
        </p:txBody>
      </p:sp>
      <p:pic>
        <p:nvPicPr>
          <p:cNvPr id="12" name="Picture 11">
            <a:extLst>
              <a:ext uri="{FF2B5EF4-FFF2-40B4-BE49-F238E27FC236}">
                <a16:creationId xmlns:a16="http://schemas.microsoft.com/office/drawing/2014/main" id="{21416202-7B4C-14FE-3EC9-653983D394B6}"/>
              </a:ext>
            </a:extLst>
          </p:cNvPr>
          <p:cNvPicPr>
            <a:picLocks noChangeAspect="1"/>
          </p:cNvPicPr>
          <p:nvPr/>
        </p:nvPicPr>
        <p:blipFill>
          <a:blip r:embed="rId3"/>
          <a:stretch>
            <a:fillRect/>
          </a:stretch>
        </p:blipFill>
        <p:spPr>
          <a:xfrm>
            <a:off x="721682" y="1320762"/>
            <a:ext cx="7953967" cy="3437092"/>
          </a:xfrm>
          <a:prstGeom prst="rect">
            <a:avLst/>
          </a:prstGeom>
        </p:spPr>
      </p:pic>
      <p:pic>
        <p:nvPicPr>
          <p:cNvPr id="14" name="Picture 13">
            <a:extLst>
              <a:ext uri="{FF2B5EF4-FFF2-40B4-BE49-F238E27FC236}">
                <a16:creationId xmlns:a16="http://schemas.microsoft.com/office/drawing/2014/main" id="{3CD28ED1-CAB9-BA05-46D2-086CF734707C}"/>
              </a:ext>
            </a:extLst>
          </p:cNvPr>
          <p:cNvPicPr>
            <a:picLocks noChangeAspect="1"/>
          </p:cNvPicPr>
          <p:nvPr/>
        </p:nvPicPr>
        <p:blipFill>
          <a:blip r:embed="rId4"/>
          <a:stretch>
            <a:fillRect/>
          </a:stretch>
        </p:blipFill>
        <p:spPr>
          <a:xfrm>
            <a:off x="2070602" y="1320762"/>
            <a:ext cx="5002796" cy="3437092"/>
          </a:xfrm>
          <a:prstGeom prst="rect">
            <a:avLst/>
          </a:prstGeom>
        </p:spPr>
      </p:pic>
    </p:spTree>
    <p:extLst>
      <p:ext uri="{BB962C8B-B14F-4D97-AF65-F5344CB8AC3E}">
        <p14:creationId xmlns:p14="http://schemas.microsoft.com/office/powerpoint/2010/main" val="412894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D3630455-9CDC-8439-BFF7-A208F6BB974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8" name="Google Shape;838;p27">
                <a:extLst>
                  <a:ext uri="{FF2B5EF4-FFF2-40B4-BE49-F238E27FC236}">
                    <a16:creationId xmlns:a16="http://schemas.microsoft.com/office/drawing/2014/main" id="{AA6C3BC2-21A1-8DFA-108C-77C832A36D14}"/>
                  </a:ext>
                </a:extLst>
              </p:cNvPr>
              <p:cNvSpPr txBox="1">
                <a:spLocks noGrp="1"/>
              </p:cNvSpPr>
              <p:nvPr>
                <p:ph type="subTitle" idx="1"/>
              </p:nvPr>
            </p:nvSpPr>
            <p:spPr>
              <a:xfrm>
                <a:off x="550126" y="1440566"/>
                <a:ext cx="4519961" cy="2975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sz="1800" i="1" u="sng" dirty="0"/>
                  <a:t>Nhận xét :</a:t>
                </a:r>
              </a:p>
              <a:p>
                <a:pPr marL="285750" lvl="0" indent="-285750" algn="l">
                  <a:buFont typeface="Arial" panose="020B0604020202020204" pitchFamily="34" charset="0"/>
                  <a:buChar char="•"/>
                </a:pPr>
                <a:r>
                  <a:rPr lang="vi-VN" sz="1800" dirty="0"/>
                  <a:t>Nhiệt độ tối thiểu trung bình</a:t>
                </a:r>
                <a:r>
                  <a:rPr lang="en-US" sz="1800" dirty="0"/>
                  <a:t> </a:t>
                </a:r>
                <a:r>
                  <a:rPr lang="vi-VN" sz="1800" dirty="0"/>
                  <a:t>là 12.13°C</a:t>
                </a:r>
                <a:endParaRPr lang="en-US" sz="1800" dirty="0"/>
              </a:p>
              <a:p>
                <a:pPr marL="0" lvl="0" indent="0" algn="l"/>
                <a14:m>
                  <m:oMath xmlns:m="http://schemas.openxmlformats.org/officeDocument/2006/math">
                    <m:r>
                      <a:rPr lang="vi-VN" sz="1800" i="1" smtClean="0">
                        <a:latin typeface="Cambria Math" panose="02040503050406030204" pitchFamily="18" charset="0"/>
                        <a:ea typeface="Cambria Math" panose="02040503050406030204" pitchFamily="18" charset="0"/>
                      </a:rPr>
                      <m:t>→</m:t>
                    </m:r>
                  </m:oMath>
                </a14:m>
                <a:r>
                  <a:rPr lang="en-US" sz="1800" dirty="0"/>
                  <a:t> Đây là mức nhiệt độ khá </a:t>
                </a:r>
                <a:r>
                  <a:rPr lang="en-US" sz="1800" dirty="0" err="1"/>
                  <a:t>dễ</a:t>
                </a:r>
                <a:r>
                  <a:rPr lang="en-US" sz="1800" dirty="0"/>
                  <a:t> </a:t>
                </a:r>
                <a:r>
                  <a:rPr lang="en-US" sz="1800" dirty="0" err="1"/>
                  <a:t>chịu</a:t>
                </a:r>
                <a:endParaRPr lang="en-US" sz="1800" dirty="0"/>
              </a:p>
              <a:p>
                <a:pPr marL="285750" lvl="0" indent="-285750" algn="l">
                  <a:buFont typeface="Arial" panose="020B0604020202020204" pitchFamily="34" charset="0"/>
                  <a:buChar char="•"/>
                </a:pPr>
                <a:r>
                  <a:rPr lang="vi-VN" sz="1800" dirty="0"/>
                  <a:t>Mức nhiệt thấp nhất được ghi nhận là -8.5°C</a:t>
                </a:r>
                <a:r>
                  <a:rPr lang="en-US" sz="1800" dirty="0"/>
                  <a:t>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oMath>
                </a14:m>
                <a:r>
                  <a:rPr lang="en-US" sz="1800" dirty="0"/>
                  <a:t> </a:t>
                </a:r>
                <a:r>
                  <a:rPr lang="vi-VN" sz="1800" dirty="0"/>
                  <a:t>Đây là điều kiện thời tiết khắc nghiệt, có thể gây ảnh hưởng đến sinh hoạt và nông nghiệp</a:t>
                </a:r>
                <a:endParaRPr lang="en-US" sz="1800" dirty="0"/>
              </a:p>
              <a:p>
                <a:pPr marL="285750" lvl="0" indent="-285750" algn="l">
                  <a:buFont typeface="Arial" panose="020B0604020202020204" pitchFamily="34" charset="0"/>
                  <a:buChar char="•"/>
                </a:pPr>
                <a:r>
                  <a:rPr lang="vi-VN" sz="1800" dirty="0"/>
                  <a:t>Nhiệt độ tối thiểu cao nhất là 33.9°C</a:t>
                </a:r>
              </a:p>
            </p:txBody>
          </p:sp>
        </mc:Choice>
        <mc:Fallback xmlns="">
          <p:sp>
            <p:nvSpPr>
              <p:cNvPr id="838" name="Google Shape;838;p27">
                <a:extLst>
                  <a:ext uri="{FF2B5EF4-FFF2-40B4-BE49-F238E27FC236}">
                    <a16:creationId xmlns:a16="http://schemas.microsoft.com/office/drawing/2014/main" id="{AA6C3BC2-21A1-8DFA-108C-77C832A36D14}"/>
                  </a:ext>
                </a:extLst>
              </p:cNvPr>
              <p:cNvSpPr txBox="1">
                <a:spLocks noGrp="1" noRot="1" noChangeAspect="1" noMove="1" noResize="1" noEditPoints="1" noAdjustHandles="1" noChangeArrowheads="1" noChangeShapeType="1" noTextEdit="1"/>
              </p:cNvSpPr>
              <p:nvPr>
                <p:ph type="subTitle" idx="1"/>
              </p:nvPr>
            </p:nvSpPr>
            <p:spPr>
              <a:xfrm>
                <a:off x="550126" y="1440566"/>
                <a:ext cx="4519961" cy="2975315"/>
              </a:xfrm>
              <a:prstGeom prst="rect">
                <a:avLst/>
              </a:prstGeom>
              <a:blipFill>
                <a:blip r:embed="rId3"/>
                <a:stretch>
                  <a:fillRect l="-135"/>
                </a:stretch>
              </a:blipFill>
            </p:spPr>
            <p:txBody>
              <a:bodyPr/>
              <a:lstStyle/>
              <a:p>
                <a:r>
                  <a:rPr lang="vi-VN">
                    <a:noFill/>
                  </a:rPr>
                  <a:t> </a:t>
                </a:r>
              </a:p>
            </p:txBody>
          </p:sp>
        </mc:Fallback>
      </mc:AlternateContent>
      <p:sp>
        <p:nvSpPr>
          <p:cNvPr id="839" name="Google Shape;839;p27">
            <a:extLst>
              <a:ext uri="{FF2B5EF4-FFF2-40B4-BE49-F238E27FC236}">
                <a16:creationId xmlns:a16="http://schemas.microsoft.com/office/drawing/2014/main" id="{E99E7132-A01B-D83E-7368-6F886045F6C7}"/>
              </a:ext>
            </a:extLst>
          </p:cNvPr>
          <p:cNvSpPr txBox="1">
            <a:spLocks noGrp="1"/>
          </p:cNvSpPr>
          <p:nvPr>
            <p:ph type="title"/>
          </p:nvPr>
        </p:nvSpPr>
        <p:spPr>
          <a:xfrm>
            <a:off x="862152" y="755776"/>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3.2	Nhiệt độ</a:t>
            </a:r>
            <a:endParaRPr dirty="0"/>
          </a:p>
        </p:txBody>
      </p:sp>
      <p:sp>
        <p:nvSpPr>
          <p:cNvPr id="6" name="Google Shape;839;p27">
            <a:extLst>
              <a:ext uri="{FF2B5EF4-FFF2-40B4-BE49-F238E27FC236}">
                <a16:creationId xmlns:a16="http://schemas.microsoft.com/office/drawing/2014/main" id="{317C9FA2-14BB-5210-9341-BB64CE577C01}"/>
              </a:ext>
            </a:extLst>
          </p:cNvPr>
          <p:cNvSpPr txBox="1">
            <a:spLocks/>
          </p:cNvSpPr>
          <p:nvPr/>
        </p:nvSpPr>
        <p:spPr>
          <a:xfrm>
            <a:off x="729917" y="755776"/>
            <a:ext cx="735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3.2</a:t>
            </a:r>
            <a:r>
              <a:rPr lang="en-US" dirty="0"/>
              <a:t>.1		</a:t>
            </a:r>
            <a:r>
              <a:rPr lang="en-US" dirty="0" err="1"/>
              <a:t>MinTemp</a:t>
            </a:r>
            <a:endParaRPr lang="vi-VN" dirty="0"/>
          </a:p>
        </p:txBody>
      </p:sp>
      <p:pic>
        <p:nvPicPr>
          <p:cNvPr id="11" name="Picture 10" descr="A screenshot of a computer&#10;&#10;Description automatically generated">
            <a:extLst>
              <a:ext uri="{FF2B5EF4-FFF2-40B4-BE49-F238E27FC236}">
                <a16:creationId xmlns:a16="http://schemas.microsoft.com/office/drawing/2014/main" id="{28A647DA-8093-BB91-1588-CF5C43933EAB}"/>
              </a:ext>
            </a:extLst>
          </p:cNvPr>
          <p:cNvPicPr>
            <a:picLocks noChangeAspect="1"/>
          </p:cNvPicPr>
          <p:nvPr/>
        </p:nvPicPr>
        <p:blipFill>
          <a:blip r:embed="rId4"/>
          <a:stretch>
            <a:fillRect/>
          </a:stretch>
        </p:blipFill>
        <p:spPr>
          <a:xfrm>
            <a:off x="5203902" y="1440566"/>
            <a:ext cx="3389972" cy="3324722"/>
          </a:xfrm>
          <a:prstGeom prst="rect">
            <a:avLst/>
          </a:prstGeom>
        </p:spPr>
      </p:pic>
    </p:spTree>
    <p:extLst>
      <p:ext uri="{BB962C8B-B14F-4D97-AF65-F5344CB8AC3E}">
        <p14:creationId xmlns:p14="http://schemas.microsoft.com/office/powerpoint/2010/main" val="303159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 grpId="0"/>
      <p:bldP spid="839" grpId="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9C0ADF1F-9FB5-F6D6-9BCC-D899964A3948}"/>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B6A24505-C1E8-4480-0964-DE8DDA93FE12}"/>
              </a:ext>
            </a:extLst>
          </p:cNvPr>
          <p:cNvSpPr txBox="1">
            <a:spLocks noGrp="1"/>
          </p:cNvSpPr>
          <p:nvPr>
            <p:ph type="subTitle" idx="1"/>
          </p:nvPr>
        </p:nvSpPr>
        <p:spPr>
          <a:xfrm>
            <a:off x="643639" y="1544645"/>
            <a:ext cx="3550800" cy="2975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sz="1800" i="1" u="sng" dirty="0"/>
              <a:t>Nhận xét :</a:t>
            </a:r>
          </a:p>
          <a:p>
            <a:pPr marL="285750" lvl="0" indent="-285750" algn="l">
              <a:buFont typeface="Arial" panose="020B0604020202020204" pitchFamily="34" charset="0"/>
              <a:buChar char="•"/>
            </a:pPr>
            <a:r>
              <a:rPr lang="vi-VN" sz="1800" dirty="0"/>
              <a:t>Biên độ nhiệt rất lớn, từ âm 8.5°C đến 33.9°C</a:t>
            </a:r>
            <a:endParaRPr lang="en-US" sz="1800" dirty="0"/>
          </a:p>
          <a:p>
            <a:pPr marL="285750" lvl="0" indent="-285750" algn="l">
              <a:buFont typeface="Arial" panose="020B0604020202020204" pitchFamily="34" charset="0"/>
              <a:buChar char="•"/>
            </a:pPr>
            <a:r>
              <a:rPr lang="vi-VN" sz="1800" dirty="0"/>
              <a:t>Thể hiện đặc điểm của khí hậu có sự dao động mạnh</a:t>
            </a:r>
          </a:p>
        </p:txBody>
      </p:sp>
      <p:sp>
        <p:nvSpPr>
          <p:cNvPr id="6" name="Google Shape;839;p27">
            <a:extLst>
              <a:ext uri="{FF2B5EF4-FFF2-40B4-BE49-F238E27FC236}">
                <a16:creationId xmlns:a16="http://schemas.microsoft.com/office/drawing/2014/main" id="{1CFF9FD8-A403-D721-37B5-FDBBD39307AF}"/>
              </a:ext>
            </a:extLst>
          </p:cNvPr>
          <p:cNvSpPr txBox="1">
            <a:spLocks/>
          </p:cNvSpPr>
          <p:nvPr/>
        </p:nvSpPr>
        <p:spPr>
          <a:xfrm>
            <a:off x="722484" y="623540"/>
            <a:ext cx="735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3.2</a:t>
            </a:r>
            <a:r>
              <a:rPr lang="en-US" dirty="0"/>
              <a:t>.1		</a:t>
            </a:r>
            <a:r>
              <a:rPr lang="en-US" dirty="0" err="1"/>
              <a:t>MinTemp</a:t>
            </a:r>
            <a:endParaRPr lang="vi-VN" dirty="0"/>
          </a:p>
        </p:txBody>
      </p:sp>
      <p:pic>
        <p:nvPicPr>
          <p:cNvPr id="8" name="Picture 7" descr="A screenshot of a computer&#10;&#10;Description automatically generated">
            <a:extLst>
              <a:ext uri="{FF2B5EF4-FFF2-40B4-BE49-F238E27FC236}">
                <a16:creationId xmlns:a16="http://schemas.microsoft.com/office/drawing/2014/main" id="{4C3DF83C-7898-B0D9-5DC3-CC94F66B423D}"/>
              </a:ext>
            </a:extLst>
          </p:cNvPr>
          <p:cNvPicPr>
            <a:picLocks noChangeAspect="1"/>
          </p:cNvPicPr>
          <p:nvPr/>
        </p:nvPicPr>
        <p:blipFill>
          <a:blip r:embed="rId3"/>
          <a:stretch>
            <a:fillRect/>
          </a:stretch>
        </p:blipFill>
        <p:spPr>
          <a:xfrm>
            <a:off x="4949563" y="1544645"/>
            <a:ext cx="3659177" cy="3183472"/>
          </a:xfrm>
          <a:prstGeom prst="rect">
            <a:avLst/>
          </a:prstGeom>
        </p:spPr>
      </p:pic>
    </p:spTree>
    <p:extLst>
      <p:ext uri="{BB962C8B-B14F-4D97-AF65-F5344CB8AC3E}">
        <p14:creationId xmlns:p14="http://schemas.microsoft.com/office/powerpoint/2010/main" val="185599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59DF753C-FA30-3664-D7A8-E1697A70B17E}"/>
            </a:ext>
          </a:extLst>
        </p:cNvPr>
        <p:cNvGrpSpPr/>
        <p:nvPr/>
      </p:nvGrpSpPr>
      <p:grpSpPr>
        <a:xfrm>
          <a:off x="0" y="0"/>
          <a:ext cx="0" cy="0"/>
          <a:chOff x="0" y="0"/>
          <a:chExt cx="0" cy="0"/>
        </a:xfrm>
      </p:grpSpPr>
      <p:sp>
        <p:nvSpPr>
          <p:cNvPr id="820" name="Google Shape;820;p26">
            <a:extLst>
              <a:ext uri="{FF2B5EF4-FFF2-40B4-BE49-F238E27FC236}">
                <a16:creationId xmlns:a16="http://schemas.microsoft.com/office/drawing/2014/main" id="{2045E39E-F176-DF2C-F3CF-D0A1BEAF1308}"/>
              </a:ext>
            </a:extLst>
          </p:cNvPr>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a:t>
            </a:r>
            <a:endParaRPr dirty="0"/>
          </a:p>
        </p:txBody>
      </p:sp>
      <p:sp>
        <p:nvSpPr>
          <p:cNvPr id="823" name="Google Shape;823;p26">
            <a:extLst>
              <a:ext uri="{FF2B5EF4-FFF2-40B4-BE49-F238E27FC236}">
                <a16:creationId xmlns:a16="http://schemas.microsoft.com/office/drawing/2014/main" id="{D5A36374-B539-936F-CF24-6FAF816FC254}"/>
              </a:ext>
            </a:extLst>
          </p:cNvPr>
          <p:cNvSpPr txBox="1">
            <a:spLocks noGrp="1"/>
          </p:cNvSpPr>
          <p:nvPr>
            <p:ph type="subTitle" idx="3"/>
          </p:nvPr>
        </p:nvSpPr>
        <p:spPr>
          <a:xfrm>
            <a:off x="564297" y="3842999"/>
            <a:ext cx="2381400" cy="7242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effectLst>
                  <a:outerShdw blurRad="38100" dist="38100" dir="2700000" algn="tl">
                    <a:srgbClr val="000000">
                      <a:alpha val="43137"/>
                    </a:srgbClr>
                  </a:outerShdw>
                </a:effectLst>
                <a:latin typeface="Days One" panose="020B0604020202020204" charset="0"/>
              </a:rPr>
              <a:t>PHÂN TÍCH ĐA BIẾN</a:t>
            </a:r>
            <a:endParaRPr sz="1800" b="1" dirty="0">
              <a:effectLst>
                <a:outerShdw blurRad="38100" dist="38100" dir="2700000" algn="tl">
                  <a:srgbClr val="000000">
                    <a:alpha val="43137"/>
                  </a:srgbClr>
                </a:outerShdw>
              </a:effectLst>
              <a:latin typeface="Days One" panose="020B0604020202020204" charset="0"/>
            </a:endParaRPr>
          </a:p>
        </p:txBody>
      </p:sp>
      <p:sp>
        <p:nvSpPr>
          <p:cNvPr id="824" name="Google Shape;824;p26">
            <a:extLst>
              <a:ext uri="{FF2B5EF4-FFF2-40B4-BE49-F238E27FC236}">
                <a16:creationId xmlns:a16="http://schemas.microsoft.com/office/drawing/2014/main" id="{B4529040-1F50-5022-F48E-ECE2E3F25296}"/>
              </a:ext>
            </a:extLst>
          </p:cNvPr>
          <p:cNvSpPr txBox="1">
            <a:spLocks noGrp="1"/>
          </p:cNvSpPr>
          <p:nvPr>
            <p:ph type="subTitle" idx="4"/>
          </p:nvPr>
        </p:nvSpPr>
        <p:spPr>
          <a:xfrm>
            <a:off x="3306449" y="3843000"/>
            <a:ext cx="2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effectLst>
                  <a:outerShdw blurRad="38100" dist="38100" dir="2700000" algn="tl">
                    <a:srgbClr val="000000">
                      <a:alpha val="43137"/>
                    </a:srgbClr>
                  </a:outerShdw>
                </a:effectLst>
                <a:latin typeface="Days One" panose="020B0604020202020204" charset="0"/>
              </a:rPr>
              <a:t>LUẬT KẾT HỢP</a:t>
            </a:r>
            <a:endParaRPr sz="1800" b="1" dirty="0">
              <a:effectLst>
                <a:outerShdw blurRad="38100" dist="38100" dir="2700000" algn="tl">
                  <a:srgbClr val="000000">
                    <a:alpha val="43137"/>
                  </a:srgbClr>
                </a:outerShdw>
              </a:effectLst>
              <a:latin typeface="Days One" panose="020B0604020202020204" charset="0"/>
            </a:endParaRPr>
          </a:p>
        </p:txBody>
      </p:sp>
      <p:sp>
        <p:nvSpPr>
          <p:cNvPr id="832" name="Google Shape;832;p26">
            <a:extLst>
              <a:ext uri="{FF2B5EF4-FFF2-40B4-BE49-F238E27FC236}">
                <a16:creationId xmlns:a16="http://schemas.microsoft.com/office/drawing/2014/main" id="{F73049FB-409E-2879-8C83-5C841404C9A9}"/>
              </a:ext>
            </a:extLst>
          </p:cNvPr>
          <p:cNvSpPr txBox="1">
            <a:spLocks noGrp="1"/>
          </p:cNvSpPr>
          <p:nvPr>
            <p:ph type="subTitle" idx="14"/>
          </p:nvPr>
        </p:nvSpPr>
        <p:spPr>
          <a:xfrm>
            <a:off x="6101658" y="3825199"/>
            <a:ext cx="2381400" cy="724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outerShdw blurRad="38100" dist="38100" dir="2700000" algn="tl">
                    <a:srgbClr val="000000">
                      <a:alpha val="43137"/>
                    </a:srgbClr>
                  </a:outerShdw>
                </a:effectLst>
              </a:rPr>
              <a:t>MÔ HÌNH DỰ ĐOÁN MƯA</a:t>
            </a:r>
            <a:endParaRPr dirty="0">
              <a:effectLst>
                <a:outerShdw blurRad="38100" dist="38100" dir="2700000" algn="tl">
                  <a:srgbClr val="000000">
                    <a:alpha val="43137"/>
                  </a:srgbClr>
                </a:outerShdw>
              </a:effectLst>
            </a:endParaRPr>
          </a:p>
        </p:txBody>
      </p:sp>
      <p:sp>
        <p:nvSpPr>
          <p:cNvPr id="833" name="Google Shape;833;p26">
            <a:extLst>
              <a:ext uri="{FF2B5EF4-FFF2-40B4-BE49-F238E27FC236}">
                <a16:creationId xmlns:a16="http://schemas.microsoft.com/office/drawing/2014/main" id="{2CC06C6D-6173-2D9E-4701-BA0B18DB3806}"/>
              </a:ext>
            </a:extLst>
          </p:cNvPr>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Subtitle 6">
            <a:extLst>
              <a:ext uri="{FF2B5EF4-FFF2-40B4-BE49-F238E27FC236}">
                <a16:creationId xmlns:a16="http://schemas.microsoft.com/office/drawing/2014/main" id="{FB9F2E14-0C96-B69B-127B-C0A05CC4455F}"/>
              </a:ext>
            </a:extLst>
          </p:cNvPr>
          <p:cNvSpPr>
            <a:spLocks noGrp="1"/>
          </p:cNvSpPr>
          <p:nvPr>
            <p:ph type="subTitle" idx="2"/>
          </p:nvPr>
        </p:nvSpPr>
        <p:spPr>
          <a:xfrm>
            <a:off x="3306449" y="2153388"/>
            <a:ext cx="2381400" cy="724280"/>
          </a:xfrm>
        </p:spPr>
        <p:txBody>
          <a:bodyPr/>
          <a:lstStyle/>
          <a:p>
            <a:r>
              <a:rPr lang="en-US" sz="1800" b="1" dirty="0">
                <a:effectLst>
                  <a:outerShdw blurRad="38100" dist="38100" dir="2700000" algn="tl">
                    <a:srgbClr val="000000">
                      <a:alpha val="43137"/>
                    </a:srgbClr>
                  </a:outerShdw>
                </a:effectLst>
                <a:latin typeface="Days One" panose="020B0604020202020204" charset="0"/>
              </a:rPr>
              <a:t>TIỀN XỬ LÝ DỮ LIỆU</a:t>
            </a:r>
            <a:endParaRPr lang="vi-VN" sz="1800" b="1" dirty="0">
              <a:effectLst>
                <a:outerShdw blurRad="38100" dist="38100" dir="2700000" algn="tl">
                  <a:srgbClr val="000000">
                    <a:alpha val="43137"/>
                  </a:srgbClr>
                </a:outerShdw>
              </a:effectLst>
            </a:endParaRPr>
          </a:p>
        </p:txBody>
      </p:sp>
      <p:sp>
        <p:nvSpPr>
          <p:cNvPr id="9" name="Subtitle 8">
            <a:extLst>
              <a:ext uri="{FF2B5EF4-FFF2-40B4-BE49-F238E27FC236}">
                <a16:creationId xmlns:a16="http://schemas.microsoft.com/office/drawing/2014/main" id="{890748ED-60CC-F20E-0BE2-D5450AD9459A}"/>
              </a:ext>
            </a:extLst>
          </p:cNvPr>
          <p:cNvSpPr>
            <a:spLocks noGrp="1"/>
          </p:cNvSpPr>
          <p:nvPr>
            <p:ph type="subTitle" idx="1"/>
          </p:nvPr>
        </p:nvSpPr>
        <p:spPr>
          <a:xfrm>
            <a:off x="564297" y="2131186"/>
            <a:ext cx="2381400" cy="724280"/>
          </a:xfrm>
        </p:spPr>
        <p:txBody>
          <a:bodyPr/>
          <a:lstStyle/>
          <a:p>
            <a:r>
              <a:rPr lang="en-US" sz="1800" b="1" dirty="0">
                <a:effectLst>
                  <a:outerShdw blurRad="38100" dist="38100" dir="2700000" algn="tl">
                    <a:srgbClr val="000000">
                      <a:alpha val="43137"/>
                    </a:srgbClr>
                  </a:outerShdw>
                </a:effectLst>
                <a:latin typeface="Days One" panose="020B0604020202020204" charset="0"/>
              </a:rPr>
              <a:t>TỔNG QUAN VỀ ĐỒ ÁN</a:t>
            </a:r>
            <a:endParaRPr lang="vi-VN" sz="1800" b="1" dirty="0">
              <a:effectLst>
                <a:outerShdw blurRad="38100" dist="38100" dir="2700000" algn="tl">
                  <a:srgbClr val="000000">
                    <a:alpha val="43137"/>
                  </a:srgbClr>
                </a:outerShdw>
              </a:effectLst>
            </a:endParaRPr>
          </a:p>
        </p:txBody>
      </p:sp>
      <p:sp>
        <p:nvSpPr>
          <p:cNvPr id="17" name="Google Shape;390;p38">
            <a:extLst>
              <a:ext uri="{FF2B5EF4-FFF2-40B4-BE49-F238E27FC236}">
                <a16:creationId xmlns:a16="http://schemas.microsoft.com/office/drawing/2014/main" id="{7A6B1D4C-BF5E-106F-16B2-0B95C154FBD5}"/>
              </a:ext>
            </a:extLst>
          </p:cNvPr>
          <p:cNvSpPr txBox="1">
            <a:spLocks/>
          </p:cNvSpPr>
          <p:nvPr/>
        </p:nvSpPr>
        <p:spPr>
          <a:xfrm>
            <a:off x="3891306" y="1592872"/>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02</a:t>
            </a:r>
          </a:p>
        </p:txBody>
      </p:sp>
      <p:sp>
        <p:nvSpPr>
          <p:cNvPr id="18" name="Google Shape;390;p38">
            <a:extLst>
              <a:ext uri="{FF2B5EF4-FFF2-40B4-BE49-F238E27FC236}">
                <a16:creationId xmlns:a16="http://schemas.microsoft.com/office/drawing/2014/main" id="{9569193B-DCD1-33B2-B2CF-BDD6F1518A90}"/>
              </a:ext>
            </a:extLst>
          </p:cNvPr>
          <p:cNvSpPr txBox="1">
            <a:spLocks/>
          </p:cNvSpPr>
          <p:nvPr/>
        </p:nvSpPr>
        <p:spPr>
          <a:xfrm>
            <a:off x="1128309" y="155848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01</a:t>
            </a:r>
          </a:p>
        </p:txBody>
      </p:sp>
      <p:sp>
        <p:nvSpPr>
          <p:cNvPr id="19" name="Google Shape;390;p38">
            <a:extLst>
              <a:ext uri="{FF2B5EF4-FFF2-40B4-BE49-F238E27FC236}">
                <a16:creationId xmlns:a16="http://schemas.microsoft.com/office/drawing/2014/main" id="{A72B2E95-1F2B-5E5D-EC77-8E7831B25200}"/>
              </a:ext>
            </a:extLst>
          </p:cNvPr>
          <p:cNvSpPr txBox="1">
            <a:spLocks/>
          </p:cNvSpPr>
          <p:nvPr/>
        </p:nvSpPr>
        <p:spPr>
          <a:xfrm>
            <a:off x="6654303" y="155848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03</a:t>
            </a:r>
          </a:p>
        </p:txBody>
      </p:sp>
      <p:sp>
        <p:nvSpPr>
          <p:cNvPr id="20" name="Google Shape;390;p38">
            <a:extLst>
              <a:ext uri="{FF2B5EF4-FFF2-40B4-BE49-F238E27FC236}">
                <a16:creationId xmlns:a16="http://schemas.microsoft.com/office/drawing/2014/main" id="{08376565-6200-279C-20F5-5299B0BCA97C}"/>
              </a:ext>
            </a:extLst>
          </p:cNvPr>
          <p:cNvSpPr txBox="1">
            <a:spLocks/>
          </p:cNvSpPr>
          <p:nvPr/>
        </p:nvSpPr>
        <p:spPr>
          <a:xfrm>
            <a:off x="1099111" y="322233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04</a:t>
            </a:r>
          </a:p>
        </p:txBody>
      </p:sp>
      <p:sp>
        <p:nvSpPr>
          <p:cNvPr id="21" name="Google Shape;390;p38">
            <a:extLst>
              <a:ext uri="{FF2B5EF4-FFF2-40B4-BE49-F238E27FC236}">
                <a16:creationId xmlns:a16="http://schemas.microsoft.com/office/drawing/2014/main" id="{2D13DB14-B6BD-1A27-2F14-051F0210E2A4}"/>
              </a:ext>
            </a:extLst>
          </p:cNvPr>
          <p:cNvSpPr txBox="1">
            <a:spLocks/>
          </p:cNvSpPr>
          <p:nvPr/>
        </p:nvSpPr>
        <p:spPr>
          <a:xfrm>
            <a:off x="3922850" y="3222336"/>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05</a:t>
            </a:r>
          </a:p>
        </p:txBody>
      </p:sp>
      <p:sp>
        <p:nvSpPr>
          <p:cNvPr id="22" name="Google Shape;390;p38">
            <a:extLst>
              <a:ext uri="{FF2B5EF4-FFF2-40B4-BE49-F238E27FC236}">
                <a16:creationId xmlns:a16="http://schemas.microsoft.com/office/drawing/2014/main" id="{734D39F8-6FD6-64B3-72D9-A44CE3FBFFA1}"/>
              </a:ext>
            </a:extLst>
          </p:cNvPr>
          <p:cNvSpPr txBox="1">
            <a:spLocks/>
          </p:cNvSpPr>
          <p:nvPr/>
        </p:nvSpPr>
        <p:spPr>
          <a:xfrm>
            <a:off x="6654303" y="3226879"/>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 dirty="0"/>
              <a:t>06</a:t>
            </a:r>
          </a:p>
        </p:txBody>
      </p:sp>
      <p:sp>
        <p:nvSpPr>
          <p:cNvPr id="23" name="Subtitle 6">
            <a:extLst>
              <a:ext uri="{FF2B5EF4-FFF2-40B4-BE49-F238E27FC236}">
                <a16:creationId xmlns:a16="http://schemas.microsoft.com/office/drawing/2014/main" id="{9B6F9212-5883-4701-78C8-E10B07531EB3}"/>
              </a:ext>
            </a:extLst>
          </p:cNvPr>
          <p:cNvSpPr txBox="1">
            <a:spLocks/>
          </p:cNvSpPr>
          <p:nvPr/>
        </p:nvSpPr>
        <p:spPr>
          <a:xfrm>
            <a:off x="5866550" y="2127265"/>
            <a:ext cx="2381400" cy="724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r>
              <a:rPr lang="en-US" sz="1800" b="1" dirty="0">
                <a:effectLst>
                  <a:outerShdw blurRad="38100" dist="38100" dir="2700000" algn="tl">
                    <a:srgbClr val="000000">
                      <a:alpha val="43137"/>
                    </a:srgbClr>
                  </a:outerShdw>
                </a:effectLst>
                <a:latin typeface="Days One" panose="020B0604020202020204" charset="0"/>
              </a:rPr>
              <a:t>PHÂN TÍCH ĐƠN BIẾN</a:t>
            </a:r>
            <a:endParaRPr lang="vi-V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4596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F5E89550-F871-6B58-4407-D4D4457A71F9}"/>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27914035-DD65-314E-CA83-D108C315F6F2}"/>
              </a:ext>
            </a:extLst>
          </p:cNvPr>
          <p:cNvSpPr txBox="1">
            <a:spLocks noGrp="1"/>
          </p:cNvSpPr>
          <p:nvPr>
            <p:ph type="subTitle" idx="1"/>
          </p:nvPr>
        </p:nvSpPr>
        <p:spPr>
          <a:xfrm>
            <a:off x="643638" y="1218078"/>
            <a:ext cx="3735073" cy="3405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sz="1800" i="1" u="sng" dirty="0"/>
              <a:t>Nhận xét :</a:t>
            </a:r>
          </a:p>
          <a:p>
            <a:pPr marL="0" lvl="0" indent="0" algn="l"/>
            <a:r>
              <a:rPr lang="en-US" sz="1800" dirty="0"/>
              <a:t>T</a:t>
            </a:r>
            <a:r>
              <a:rPr lang="vi-VN" sz="1800" dirty="0"/>
              <a:t>ập trung chủ yếu quanh mức 10-12 độ C. Nhiệt độ dao động trong khoảng từ -10 đến 30 độ C, với phần lớn các quan sát nằm trong khoảng 5 đến 20 độ C. Điều này cho thấy khu vực nghiên cứu có biên độ nhiệt khá lớn nhưng ổn định theo phân phối chuẩn.</a:t>
            </a:r>
          </a:p>
        </p:txBody>
      </p:sp>
      <p:sp>
        <p:nvSpPr>
          <p:cNvPr id="6" name="Google Shape;839;p27">
            <a:extLst>
              <a:ext uri="{FF2B5EF4-FFF2-40B4-BE49-F238E27FC236}">
                <a16:creationId xmlns:a16="http://schemas.microsoft.com/office/drawing/2014/main" id="{BFC1DC77-34DE-57E2-60B3-2B22E8ED8A46}"/>
              </a:ext>
            </a:extLst>
          </p:cNvPr>
          <p:cNvSpPr txBox="1">
            <a:spLocks/>
          </p:cNvSpPr>
          <p:nvPr/>
        </p:nvSpPr>
        <p:spPr>
          <a:xfrm>
            <a:off x="722484" y="623540"/>
            <a:ext cx="735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3.2</a:t>
            </a:r>
            <a:r>
              <a:rPr lang="en-US" dirty="0"/>
              <a:t>.1		</a:t>
            </a:r>
            <a:r>
              <a:rPr lang="en-US" dirty="0" err="1"/>
              <a:t>MinTemp</a:t>
            </a:r>
            <a:endParaRPr lang="vi-VN" dirty="0"/>
          </a:p>
        </p:txBody>
      </p:sp>
      <p:pic>
        <p:nvPicPr>
          <p:cNvPr id="3" name="Picture 2" descr="A graph of a normal distribution&#10;&#10;Description automatically generated">
            <a:extLst>
              <a:ext uri="{FF2B5EF4-FFF2-40B4-BE49-F238E27FC236}">
                <a16:creationId xmlns:a16="http://schemas.microsoft.com/office/drawing/2014/main" id="{69FC3041-08F6-C26F-7298-309DF0FC3552}"/>
              </a:ext>
            </a:extLst>
          </p:cNvPr>
          <p:cNvPicPr>
            <a:picLocks noChangeAspect="1"/>
          </p:cNvPicPr>
          <p:nvPr/>
        </p:nvPicPr>
        <p:blipFill>
          <a:blip r:embed="rId3"/>
          <a:srcRect t="1708"/>
          <a:stretch/>
        </p:blipFill>
        <p:spPr>
          <a:xfrm>
            <a:off x="4572000" y="1218078"/>
            <a:ext cx="4018024" cy="3486615"/>
          </a:xfrm>
          <a:prstGeom prst="rect">
            <a:avLst/>
          </a:prstGeom>
        </p:spPr>
      </p:pic>
    </p:spTree>
    <p:extLst>
      <p:ext uri="{BB962C8B-B14F-4D97-AF65-F5344CB8AC3E}">
        <p14:creationId xmlns:p14="http://schemas.microsoft.com/office/powerpoint/2010/main" val="110126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30310B72-081D-DA72-3351-C4FEE2CB3291}"/>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7DA8B87A-F6DB-3BF9-2BC5-2B41D37CA65C}"/>
              </a:ext>
            </a:extLst>
          </p:cNvPr>
          <p:cNvSpPr txBox="1">
            <a:spLocks noGrp="1"/>
          </p:cNvSpPr>
          <p:nvPr>
            <p:ph type="subTitle" idx="1"/>
          </p:nvPr>
        </p:nvSpPr>
        <p:spPr>
          <a:xfrm>
            <a:off x="643638" y="1218078"/>
            <a:ext cx="3735073" cy="3405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sz="1800" i="1" u="sng" dirty="0"/>
              <a:t>Nhận xét :</a:t>
            </a:r>
          </a:p>
          <a:p>
            <a:pPr marL="0" lvl="0" indent="0" algn="l"/>
            <a:r>
              <a:rPr lang="en-US" sz="1800" dirty="0"/>
              <a:t>N</a:t>
            </a:r>
            <a:r>
              <a:rPr lang="vi-VN" sz="1800" dirty="0"/>
              <a:t>hiệt độ tối thiểu có xu hướng tập trung quanh 12°C, với 50% quan sát nằm trong khoảng từ 7 đến 17°C. </a:t>
            </a:r>
            <a:r>
              <a:rPr lang="en-US" sz="1800" dirty="0" err="1"/>
              <a:t>Có</a:t>
            </a:r>
            <a:r>
              <a:rPr lang="en-US" sz="1800" dirty="0"/>
              <a:t> </a:t>
            </a:r>
            <a:r>
              <a:rPr lang="vi-VN" sz="1800" dirty="0"/>
              <a:t>một số điểm ngoại lai ở cả hai đầu</a:t>
            </a:r>
            <a:r>
              <a:rPr lang="en-US" sz="1800" dirty="0"/>
              <a:t>. </a:t>
            </a:r>
            <a:r>
              <a:rPr lang="en-US" sz="1800" dirty="0" err="1"/>
              <a:t>Nhìn</a:t>
            </a:r>
            <a:r>
              <a:rPr lang="en-US" sz="1800" dirty="0"/>
              <a:t> </a:t>
            </a:r>
            <a:r>
              <a:rPr lang="en-US" sz="1800" dirty="0" err="1"/>
              <a:t>chung</a:t>
            </a:r>
            <a:r>
              <a:rPr lang="en-US" sz="1800" dirty="0"/>
              <a:t>, </a:t>
            </a:r>
            <a:r>
              <a:rPr lang="en-US" sz="1800" dirty="0" err="1"/>
              <a:t>phân</a:t>
            </a:r>
            <a:r>
              <a:rPr lang="en-US" sz="1800" dirty="0"/>
              <a:t> </a:t>
            </a:r>
            <a:r>
              <a:rPr lang="en-US" sz="1800" dirty="0" err="1"/>
              <a:t>phối</a:t>
            </a:r>
            <a:r>
              <a:rPr lang="en-US" sz="1800" dirty="0"/>
              <a:t> </a:t>
            </a:r>
            <a:r>
              <a:rPr lang="en-US" sz="1800" dirty="0" err="1"/>
              <a:t>nhiệt</a:t>
            </a:r>
            <a:r>
              <a:rPr lang="en-US" sz="1800" dirty="0"/>
              <a:t> </a:t>
            </a:r>
            <a:r>
              <a:rPr lang="en-US" sz="1800" dirty="0" err="1"/>
              <a:t>độ</a:t>
            </a:r>
            <a:r>
              <a:rPr lang="en-US" sz="1800" dirty="0"/>
              <a:t> </a:t>
            </a:r>
            <a:r>
              <a:rPr lang="en-US" sz="1800" dirty="0" err="1"/>
              <a:t>tối</a:t>
            </a:r>
            <a:r>
              <a:rPr lang="en-US" sz="1800" dirty="0"/>
              <a:t> </a:t>
            </a:r>
            <a:r>
              <a:rPr lang="en-US" sz="1800" dirty="0" err="1"/>
              <a:t>thiểu</a:t>
            </a:r>
            <a:r>
              <a:rPr lang="en-US" sz="1800" dirty="0"/>
              <a:t> </a:t>
            </a:r>
            <a:r>
              <a:rPr lang="en-US" sz="1800" dirty="0" err="1"/>
              <a:t>khá</a:t>
            </a:r>
            <a:r>
              <a:rPr lang="en-US" sz="1800" dirty="0"/>
              <a:t> </a:t>
            </a:r>
            <a:r>
              <a:rPr lang="en-US" sz="1800" dirty="0" err="1"/>
              <a:t>cân</a:t>
            </a:r>
            <a:r>
              <a:rPr lang="en-US" sz="1800" dirty="0"/>
              <a:t> </a:t>
            </a:r>
            <a:r>
              <a:rPr lang="en-US" sz="1800" dirty="0" err="1"/>
              <a:t>đối</a:t>
            </a:r>
            <a:r>
              <a:rPr lang="en-US" sz="1800" dirty="0"/>
              <a:t> </a:t>
            </a:r>
            <a:r>
              <a:rPr lang="en-US" sz="1800" dirty="0" err="1"/>
              <a:t>và</a:t>
            </a:r>
            <a:r>
              <a:rPr lang="en-US" sz="1800" dirty="0"/>
              <a:t> </a:t>
            </a:r>
            <a:r>
              <a:rPr lang="en-US" sz="1800" dirty="0" err="1"/>
              <a:t>ổn</a:t>
            </a:r>
            <a:r>
              <a:rPr lang="en-US" sz="1800" dirty="0"/>
              <a:t> </a:t>
            </a:r>
            <a:r>
              <a:rPr lang="en-US" sz="1800" dirty="0" err="1"/>
              <a:t>định</a:t>
            </a:r>
            <a:endParaRPr lang="vi-VN" sz="1800" dirty="0"/>
          </a:p>
        </p:txBody>
      </p:sp>
      <p:sp>
        <p:nvSpPr>
          <p:cNvPr id="6" name="Google Shape;839;p27">
            <a:extLst>
              <a:ext uri="{FF2B5EF4-FFF2-40B4-BE49-F238E27FC236}">
                <a16:creationId xmlns:a16="http://schemas.microsoft.com/office/drawing/2014/main" id="{6C1E02DE-D888-AF97-D311-05DB25328BC1}"/>
              </a:ext>
            </a:extLst>
          </p:cNvPr>
          <p:cNvSpPr txBox="1">
            <a:spLocks/>
          </p:cNvSpPr>
          <p:nvPr/>
        </p:nvSpPr>
        <p:spPr>
          <a:xfrm>
            <a:off x="722484" y="623540"/>
            <a:ext cx="735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3.2</a:t>
            </a:r>
            <a:r>
              <a:rPr lang="en-US" dirty="0"/>
              <a:t>.1		</a:t>
            </a:r>
            <a:r>
              <a:rPr lang="en-US" dirty="0" err="1"/>
              <a:t>MinTemp</a:t>
            </a:r>
            <a:endParaRPr lang="vi-VN" dirty="0"/>
          </a:p>
        </p:txBody>
      </p:sp>
      <p:pic>
        <p:nvPicPr>
          <p:cNvPr id="4" name="Picture 3" descr="A graph of a box&#10;&#10;Description automatically generated">
            <a:extLst>
              <a:ext uri="{FF2B5EF4-FFF2-40B4-BE49-F238E27FC236}">
                <a16:creationId xmlns:a16="http://schemas.microsoft.com/office/drawing/2014/main" id="{FD5956DB-36B4-17DA-F6B6-4BA795DD2CF8}"/>
              </a:ext>
            </a:extLst>
          </p:cNvPr>
          <p:cNvPicPr>
            <a:picLocks noChangeAspect="1"/>
          </p:cNvPicPr>
          <p:nvPr/>
        </p:nvPicPr>
        <p:blipFill>
          <a:blip r:embed="rId3"/>
          <a:srcRect t="1459"/>
          <a:stretch/>
        </p:blipFill>
        <p:spPr>
          <a:xfrm>
            <a:off x="4572000" y="1218078"/>
            <a:ext cx="4014896" cy="3590693"/>
          </a:xfrm>
          <a:prstGeom prst="rect">
            <a:avLst/>
          </a:prstGeom>
        </p:spPr>
      </p:pic>
    </p:spTree>
    <p:extLst>
      <p:ext uri="{BB962C8B-B14F-4D97-AF65-F5344CB8AC3E}">
        <p14:creationId xmlns:p14="http://schemas.microsoft.com/office/powerpoint/2010/main" val="229637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30ACA903-5806-DDEB-8971-818B79ADCC46}"/>
            </a:ext>
          </a:extLst>
        </p:cNvPr>
        <p:cNvGrpSpPr/>
        <p:nvPr/>
      </p:nvGrpSpPr>
      <p:grpSpPr>
        <a:xfrm>
          <a:off x="0" y="0"/>
          <a:ext cx="0" cy="0"/>
          <a:chOff x="0" y="0"/>
          <a:chExt cx="0" cy="0"/>
        </a:xfrm>
      </p:grpSpPr>
      <p:sp>
        <p:nvSpPr>
          <p:cNvPr id="6" name="Google Shape;839;p27">
            <a:extLst>
              <a:ext uri="{FF2B5EF4-FFF2-40B4-BE49-F238E27FC236}">
                <a16:creationId xmlns:a16="http://schemas.microsoft.com/office/drawing/2014/main" id="{D3EDB629-6A5D-BF9F-752B-EDEE296FE3C6}"/>
              </a:ext>
            </a:extLst>
          </p:cNvPr>
          <p:cNvSpPr txBox="1">
            <a:spLocks/>
          </p:cNvSpPr>
          <p:nvPr/>
        </p:nvSpPr>
        <p:spPr>
          <a:xfrm>
            <a:off x="722484" y="623540"/>
            <a:ext cx="735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3.2</a:t>
            </a:r>
            <a:r>
              <a:rPr lang="en-US" dirty="0"/>
              <a:t>.2	</a:t>
            </a:r>
            <a:r>
              <a:rPr lang="en-US" dirty="0" err="1"/>
              <a:t>MaxTemp</a:t>
            </a:r>
            <a:endParaRPr lang="vi-VN" dirty="0"/>
          </a:p>
        </p:txBody>
      </p:sp>
      <p:pic>
        <p:nvPicPr>
          <p:cNvPr id="3" name="Picture 2">
            <a:extLst>
              <a:ext uri="{FF2B5EF4-FFF2-40B4-BE49-F238E27FC236}">
                <a16:creationId xmlns:a16="http://schemas.microsoft.com/office/drawing/2014/main" id="{04672CC5-55FA-3986-C9C6-45E1E1E6D331}"/>
              </a:ext>
            </a:extLst>
          </p:cNvPr>
          <p:cNvPicPr>
            <a:picLocks noChangeAspect="1"/>
          </p:cNvPicPr>
          <p:nvPr/>
        </p:nvPicPr>
        <p:blipFill>
          <a:blip r:embed="rId3"/>
          <a:stretch>
            <a:fillRect/>
          </a:stretch>
        </p:blipFill>
        <p:spPr>
          <a:xfrm>
            <a:off x="564624" y="1196241"/>
            <a:ext cx="8066420" cy="3598784"/>
          </a:xfrm>
          <a:prstGeom prst="rect">
            <a:avLst/>
          </a:prstGeom>
        </p:spPr>
      </p:pic>
      <p:sp>
        <p:nvSpPr>
          <p:cNvPr id="7" name="Subtitle 6">
            <a:extLst>
              <a:ext uri="{FF2B5EF4-FFF2-40B4-BE49-F238E27FC236}">
                <a16:creationId xmlns:a16="http://schemas.microsoft.com/office/drawing/2014/main" id="{DC37931C-A364-7EC8-32A0-94F0EB61346F}"/>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366719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802F00BD-4740-F27E-23D7-D43ADFF2A238}"/>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76E3B08B-5B39-0B77-5D35-C979DFB0F50E}"/>
              </a:ext>
            </a:extLst>
          </p:cNvPr>
          <p:cNvSpPr txBox="1">
            <a:spLocks noGrp="1"/>
          </p:cNvSpPr>
          <p:nvPr>
            <p:ph type="subTitle" idx="1"/>
          </p:nvPr>
        </p:nvSpPr>
        <p:spPr>
          <a:xfrm>
            <a:off x="636205" y="1328476"/>
            <a:ext cx="3550800" cy="3548324"/>
          </a:xfrm>
          <a:prstGeom prst="rect">
            <a:avLst/>
          </a:prstGeom>
        </p:spPr>
        <p:txBody>
          <a:bodyPr spcFirstLastPara="1" wrap="square" lIns="91425" tIns="91425" rIns="91425" bIns="91425" anchor="t" anchorCtr="0">
            <a:noAutofit/>
          </a:bodyPr>
          <a:lstStyle/>
          <a:p>
            <a:pPr lvl="0"/>
            <a:r>
              <a:rPr lang="en-US" dirty="0"/>
              <a:t>	</a:t>
            </a:r>
            <a:r>
              <a:rPr lang="en-US" sz="1800" i="1" u="sng" dirty="0" err="1"/>
              <a:t>Nhận</a:t>
            </a:r>
            <a:r>
              <a:rPr lang="en-US" sz="1800" i="1" u="sng" dirty="0"/>
              <a:t> </a:t>
            </a:r>
            <a:r>
              <a:rPr lang="en-US" sz="1800" i="1" u="sng" dirty="0" err="1"/>
              <a:t>xét</a:t>
            </a:r>
            <a:endParaRPr lang="en-US" sz="1800" i="1" u="sng" dirty="0"/>
          </a:p>
          <a:p>
            <a:pPr lvl="0" algn="l">
              <a:buFont typeface="Arial" panose="020B0604020202020204" pitchFamily="34" charset="0"/>
              <a:buChar char="•"/>
            </a:pPr>
            <a:r>
              <a:rPr lang="en-US" sz="1800" dirty="0" err="1"/>
              <a:t>Phân</a:t>
            </a:r>
            <a:r>
              <a:rPr lang="en-US" sz="1800" dirty="0"/>
              <a:t> </a:t>
            </a:r>
            <a:r>
              <a:rPr lang="en-US" sz="1800" dirty="0" err="1"/>
              <a:t>bố</a:t>
            </a:r>
            <a:r>
              <a:rPr lang="en-US" sz="1800" dirty="0"/>
              <a:t> </a:t>
            </a:r>
            <a:r>
              <a:rPr lang="en-US" sz="1800" dirty="0" err="1"/>
              <a:t>giữa</a:t>
            </a:r>
            <a:r>
              <a:rPr lang="en-US" sz="1800" dirty="0"/>
              <a:t> 4 </a:t>
            </a:r>
            <a:r>
              <a:rPr lang="en-US" sz="1800" dirty="0" err="1"/>
              <a:t>mùa</a:t>
            </a:r>
            <a:r>
              <a:rPr lang="en-US" sz="1800" dirty="0"/>
              <a:t> </a:t>
            </a:r>
            <a:r>
              <a:rPr lang="en-US" sz="1800" dirty="0" err="1"/>
              <a:t>chính</a:t>
            </a:r>
            <a:r>
              <a:rPr lang="en-US" sz="1800" dirty="0"/>
              <a:t> </a:t>
            </a:r>
            <a:r>
              <a:rPr lang="en-US" sz="1800" dirty="0" err="1"/>
              <a:t>khá</a:t>
            </a:r>
            <a:r>
              <a:rPr lang="en-US" sz="1800" dirty="0"/>
              <a:t> </a:t>
            </a:r>
            <a:r>
              <a:rPr lang="en-US" sz="1800" dirty="0" err="1"/>
              <a:t>đồng</a:t>
            </a:r>
            <a:r>
              <a:rPr lang="en-US" sz="1800" dirty="0"/>
              <a:t> </a:t>
            </a:r>
            <a:r>
              <a:rPr lang="en-US" sz="1800" dirty="0" err="1"/>
              <a:t>đều</a:t>
            </a:r>
            <a:endParaRPr lang="en-US" sz="1800" dirty="0"/>
          </a:p>
          <a:p>
            <a:pPr lvl="0" algn="l">
              <a:buFont typeface="Arial" panose="020B0604020202020204" pitchFamily="34" charset="0"/>
              <a:buChar char="•"/>
            </a:pPr>
            <a:r>
              <a:rPr lang="vi-VN" sz="1800" dirty="0"/>
              <a:t>Mùa khô và mùa mưa chiếm tỷ lệ nhỏ</a:t>
            </a:r>
            <a:r>
              <a:rPr lang="en-US" sz="1800" dirty="0"/>
              <a:t>. </a:t>
            </a:r>
            <a:r>
              <a:rPr lang="en-US" sz="1800" dirty="0" err="1"/>
              <a:t>Tổng</a:t>
            </a:r>
            <a:r>
              <a:rPr lang="en-US" sz="1800" dirty="0"/>
              <a:t> </a:t>
            </a:r>
            <a:r>
              <a:rPr lang="en-US" sz="1800" dirty="0" err="1"/>
              <a:t>cộng</a:t>
            </a:r>
            <a:r>
              <a:rPr lang="en-US" sz="1800" dirty="0"/>
              <a:t> </a:t>
            </a:r>
            <a:r>
              <a:rPr lang="en-US" sz="1800" dirty="0" err="1"/>
              <a:t>chỉ</a:t>
            </a:r>
            <a:r>
              <a:rPr lang="en-US" sz="1800" dirty="0"/>
              <a:t> </a:t>
            </a:r>
            <a:r>
              <a:rPr lang="en-US" sz="1800" dirty="0" err="1"/>
              <a:t>chiếm</a:t>
            </a:r>
            <a:r>
              <a:rPr lang="en-US" sz="1800" dirty="0"/>
              <a:t> </a:t>
            </a:r>
            <a:r>
              <a:rPr lang="en-US" sz="1800" dirty="0" err="1"/>
              <a:t>khoảng</a:t>
            </a:r>
            <a:r>
              <a:rPr lang="en-US" sz="1800" dirty="0"/>
              <a:t> 6% </a:t>
            </a:r>
            <a:r>
              <a:rPr lang="en-US" sz="1800" dirty="0" err="1"/>
              <a:t>số</a:t>
            </a:r>
            <a:r>
              <a:rPr lang="en-US" sz="1800" dirty="0"/>
              <a:t> </a:t>
            </a:r>
            <a:r>
              <a:rPr lang="en-US" sz="1800" dirty="0" err="1"/>
              <a:t>quan</a:t>
            </a:r>
            <a:r>
              <a:rPr lang="en-US" sz="1800" dirty="0"/>
              <a:t> </a:t>
            </a:r>
            <a:r>
              <a:rPr lang="en-US" sz="1800" dirty="0" err="1"/>
              <a:t>sát</a:t>
            </a:r>
            <a:r>
              <a:rPr lang="en-US" sz="1800" dirty="0"/>
              <a:t>.</a:t>
            </a:r>
            <a:endParaRPr lang="vi-VN" sz="1800" dirty="0"/>
          </a:p>
        </p:txBody>
      </p:sp>
      <p:sp>
        <p:nvSpPr>
          <p:cNvPr id="839" name="Google Shape;839;p27">
            <a:extLst>
              <a:ext uri="{FF2B5EF4-FFF2-40B4-BE49-F238E27FC236}">
                <a16:creationId xmlns:a16="http://schemas.microsoft.com/office/drawing/2014/main" id="{371EA620-670E-9EFC-68F2-AD1D2BC181A3}"/>
              </a:ext>
            </a:extLst>
          </p:cNvPr>
          <p:cNvSpPr txBox="1">
            <a:spLocks noGrp="1"/>
          </p:cNvSpPr>
          <p:nvPr>
            <p:ph type="title"/>
          </p:nvPr>
        </p:nvSpPr>
        <p:spPr>
          <a:xfrm>
            <a:off x="862152" y="755776"/>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3.3	Season</a:t>
            </a:r>
            <a:endParaRPr dirty="0"/>
          </a:p>
        </p:txBody>
      </p:sp>
      <p:pic>
        <p:nvPicPr>
          <p:cNvPr id="5" name="Picture 4" descr="A screen shot of numbers&#10;&#10;Description automatically generated">
            <a:extLst>
              <a:ext uri="{FF2B5EF4-FFF2-40B4-BE49-F238E27FC236}">
                <a16:creationId xmlns:a16="http://schemas.microsoft.com/office/drawing/2014/main" id="{5FB65F82-76B8-37B4-D75D-C0B811A09933}"/>
              </a:ext>
            </a:extLst>
          </p:cNvPr>
          <p:cNvPicPr>
            <a:picLocks noChangeAspect="1"/>
          </p:cNvPicPr>
          <p:nvPr/>
        </p:nvPicPr>
        <p:blipFill>
          <a:blip r:embed="rId3"/>
          <a:stretch>
            <a:fillRect/>
          </a:stretch>
        </p:blipFill>
        <p:spPr>
          <a:xfrm>
            <a:off x="5434362" y="1561170"/>
            <a:ext cx="3152078" cy="3018264"/>
          </a:xfrm>
          <a:prstGeom prst="rect">
            <a:avLst/>
          </a:prstGeom>
        </p:spPr>
      </p:pic>
    </p:spTree>
    <p:extLst>
      <p:ext uri="{BB962C8B-B14F-4D97-AF65-F5344CB8AC3E}">
        <p14:creationId xmlns:p14="http://schemas.microsoft.com/office/powerpoint/2010/main" val="1706978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B781AE98-AE61-98C2-6813-F6F6237C334F}"/>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1B20F45D-12BA-AFEA-F52E-20E00CFF5575}"/>
              </a:ext>
            </a:extLst>
          </p:cNvPr>
          <p:cNvSpPr txBox="1">
            <a:spLocks noGrp="1"/>
          </p:cNvSpPr>
          <p:nvPr>
            <p:ph type="subTitle" idx="1"/>
          </p:nvPr>
        </p:nvSpPr>
        <p:spPr>
          <a:xfrm>
            <a:off x="636205" y="1328476"/>
            <a:ext cx="3550800" cy="3548324"/>
          </a:xfrm>
          <a:prstGeom prst="rect">
            <a:avLst/>
          </a:prstGeom>
        </p:spPr>
        <p:txBody>
          <a:bodyPr spcFirstLastPara="1" wrap="square" lIns="91425" tIns="91425" rIns="91425" bIns="91425" anchor="t" anchorCtr="0">
            <a:noAutofit/>
          </a:bodyPr>
          <a:lstStyle/>
          <a:p>
            <a:pPr lvl="0"/>
            <a:r>
              <a:rPr lang="en-US" dirty="0"/>
              <a:t>	</a:t>
            </a:r>
            <a:r>
              <a:rPr lang="en-US" sz="1800" i="1" u="sng" dirty="0" err="1"/>
              <a:t>Nhận</a:t>
            </a:r>
            <a:r>
              <a:rPr lang="en-US" sz="1800" i="1" u="sng" dirty="0"/>
              <a:t> </a:t>
            </a:r>
            <a:r>
              <a:rPr lang="en-US" sz="1800" i="1" u="sng" dirty="0" err="1"/>
              <a:t>xét</a:t>
            </a:r>
            <a:endParaRPr lang="en-US" sz="1800" i="1" u="sng" dirty="0"/>
          </a:p>
          <a:p>
            <a:pPr lvl="0" algn="l">
              <a:buFont typeface="Arial" panose="020B0604020202020204" pitchFamily="34" charset="0"/>
              <a:buChar char="•"/>
            </a:pPr>
            <a:r>
              <a:rPr lang="en-US" sz="1800" dirty="0" err="1"/>
              <a:t>Phân</a:t>
            </a:r>
            <a:r>
              <a:rPr lang="en-US" sz="1800" dirty="0"/>
              <a:t> </a:t>
            </a:r>
            <a:r>
              <a:rPr lang="en-US" sz="1800" dirty="0" err="1"/>
              <a:t>bố</a:t>
            </a:r>
            <a:r>
              <a:rPr lang="en-US" sz="1800" dirty="0"/>
              <a:t> </a:t>
            </a:r>
            <a:r>
              <a:rPr lang="en-US" sz="1800" dirty="0" err="1"/>
              <a:t>giữa</a:t>
            </a:r>
            <a:r>
              <a:rPr lang="en-US" sz="1800" dirty="0"/>
              <a:t> 4 </a:t>
            </a:r>
            <a:r>
              <a:rPr lang="en-US" sz="1800" dirty="0" err="1"/>
              <a:t>mùa</a:t>
            </a:r>
            <a:r>
              <a:rPr lang="en-US" sz="1800" dirty="0"/>
              <a:t> </a:t>
            </a:r>
            <a:r>
              <a:rPr lang="en-US" sz="1800" dirty="0" err="1"/>
              <a:t>chính</a:t>
            </a:r>
            <a:r>
              <a:rPr lang="en-US" sz="1800" dirty="0"/>
              <a:t> </a:t>
            </a:r>
            <a:r>
              <a:rPr lang="en-US" sz="1800" dirty="0" err="1"/>
              <a:t>khá</a:t>
            </a:r>
            <a:r>
              <a:rPr lang="en-US" sz="1800" dirty="0"/>
              <a:t> </a:t>
            </a:r>
            <a:r>
              <a:rPr lang="en-US" sz="1800" dirty="0" err="1"/>
              <a:t>đồng</a:t>
            </a:r>
            <a:r>
              <a:rPr lang="en-US" sz="1800" dirty="0"/>
              <a:t> </a:t>
            </a:r>
            <a:r>
              <a:rPr lang="en-US" sz="1800" dirty="0" err="1"/>
              <a:t>đều</a:t>
            </a:r>
            <a:endParaRPr lang="en-US" sz="1800" dirty="0"/>
          </a:p>
          <a:p>
            <a:pPr lvl="0" algn="l">
              <a:buFont typeface="Arial" panose="020B0604020202020204" pitchFamily="34" charset="0"/>
              <a:buChar char="•"/>
            </a:pPr>
            <a:r>
              <a:rPr lang="vi-VN" sz="1800" dirty="0"/>
              <a:t>Mùa khô và mùa mưa chiếm tỷ lệ nhỏ</a:t>
            </a:r>
            <a:r>
              <a:rPr lang="en-US" sz="1800" dirty="0"/>
              <a:t>. </a:t>
            </a:r>
            <a:r>
              <a:rPr lang="en-US" sz="1800" dirty="0" err="1"/>
              <a:t>Tổng</a:t>
            </a:r>
            <a:r>
              <a:rPr lang="en-US" sz="1800" dirty="0"/>
              <a:t> </a:t>
            </a:r>
            <a:r>
              <a:rPr lang="en-US" sz="1800" dirty="0" err="1"/>
              <a:t>cộng</a:t>
            </a:r>
            <a:r>
              <a:rPr lang="en-US" sz="1800" dirty="0"/>
              <a:t> </a:t>
            </a:r>
            <a:r>
              <a:rPr lang="en-US" sz="1800" dirty="0" err="1"/>
              <a:t>chỉ</a:t>
            </a:r>
            <a:r>
              <a:rPr lang="en-US" sz="1800" dirty="0"/>
              <a:t> </a:t>
            </a:r>
            <a:r>
              <a:rPr lang="en-US" sz="1800" dirty="0" err="1"/>
              <a:t>chiếm</a:t>
            </a:r>
            <a:r>
              <a:rPr lang="en-US" sz="1800" dirty="0"/>
              <a:t> </a:t>
            </a:r>
            <a:r>
              <a:rPr lang="en-US" sz="1800" dirty="0" err="1"/>
              <a:t>khoảng</a:t>
            </a:r>
            <a:r>
              <a:rPr lang="en-US" sz="1800" dirty="0"/>
              <a:t> 5.9% </a:t>
            </a:r>
            <a:r>
              <a:rPr lang="en-US" sz="1800" dirty="0" err="1"/>
              <a:t>số</a:t>
            </a:r>
            <a:r>
              <a:rPr lang="en-US" sz="1800" dirty="0"/>
              <a:t> </a:t>
            </a:r>
            <a:r>
              <a:rPr lang="en-US" sz="1800" dirty="0" err="1"/>
              <a:t>quan</a:t>
            </a:r>
            <a:r>
              <a:rPr lang="en-US" sz="1800" dirty="0"/>
              <a:t> </a:t>
            </a:r>
            <a:r>
              <a:rPr lang="en-US" sz="1800" dirty="0" err="1"/>
              <a:t>sát</a:t>
            </a:r>
            <a:r>
              <a:rPr lang="en-US" sz="1800" dirty="0"/>
              <a:t>.</a:t>
            </a:r>
            <a:endParaRPr lang="vi-VN" sz="1800" dirty="0"/>
          </a:p>
        </p:txBody>
      </p:sp>
      <p:sp>
        <p:nvSpPr>
          <p:cNvPr id="839" name="Google Shape;839;p27">
            <a:extLst>
              <a:ext uri="{FF2B5EF4-FFF2-40B4-BE49-F238E27FC236}">
                <a16:creationId xmlns:a16="http://schemas.microsoft.com/office/drawing/2014/main" id="{1278D905-08C8-3EF2-50B1-E7EA24D25C30}"/>
              </a:ext>
            </a:extLst>
          </p:cNvPr>
          <p:cNvSpPr txBox="1">
            <a:spLocks noGrp="1"/>
          </p:cNvSpPr>
          <p:nvPr>
            <p:ph type="title"/>
          </p:nvPr>
        </p:nvSpPr>
        <p:spPr>
          <a:xfrm>
            <a:off x="862152" y="755776"/>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3.3	Season</a:t>
            </a:r>
            <a:endParaRPr dirty="0"/>
          </a:p>
        </p:txBody>
      </p:sp>
      <p:pic>
        <p:nvPicPr>
          <p:cNvPr id="3" name="Picture 2">
            <a:extLst>
              <a:ext uri="{FF2B5EF4-FFF2-40B4-BE49-F238E27FC236}">
                <a16:creationId xmlns:a16="http://schemas.microsoft.com/office/drawing/2014/main" id="{0E48823D-D57F-2053-03F9-520F3EB15BA1}"/>
              </a:ext>
            </a:extLst>
          </p:cNvPr>
          <p:cNvPicPr>
            <a:picLocks noChangeAspect="1"/>
          </p:cNvPicPr>
          <p:nvPr/>
        </p:nvPicPr>
        <p:blipFill>
          <a:blip r:embed="rId3"/>
          <a:stretch>
            <a:fillRect/>
          </a:stretch>
        </p:blipFill>
        <p:spPr>
          <a:xfrm>
            <a:off x="636206" y="1328476"/>
            <a:ext cx="7871590" cy="3399641"/>
          </a:xfrm>
          <a:prstGeom prst="rect">
            <a:avLst/>
          </a:prstGeom>
        </p:spPr>
      </p:pic>
    </p:spTree>
    <p:extLst>
      <p:ext uri="{BB962C8B-B14F-4D97-AF65-F5344CB8AC3E}">
        <p14:creationId xmlns:p14="http://schemas.microsoft.com/office/powerpoint/2010/main" val="3146187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90C48541-6F67-6AB9-6D13-4B3A264D9FB0}"/>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39A693C8-6A20-D673-4399-79488EB5B966}"/>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155081E5-0044-4A16-C768-569C745A4EF8}"/>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PHÂN TÍCH ĐA BIẾN</a:t>
            </a:r>
            <a:endParaRPr dirty="0"/>
          </a:p>
        </p:txBody>
      </p:sp>
      <p:sp>
        <p:nvSpPr>
          <p:cNvPr id="856" name="Google Shape;856;p28">
            <a:extLst>
              <a:ext uri="{FF2B5EF4-FFF2-40B4-BE49-F238E27FC236}">
                <a16:creationId xmlns:a16="http://schemas.microsoft.com/office/drawing/2014/main" id="{8B71E224-5652-C278-617B-5075D985C694}"/>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857" name="Google Shape;857;p28">
            <a:extLst>
              <a:ext uri="{FF2B5EF4-FFF2-40B4-BE49-F238E27FC236}">
                <a16:creationId xmlns:a16="http://schemas.microsoft.com/office/drawing/2014/main" id="{79521A3C-FAB6-43D6-99DD-3E3E9BD5AE6B}"/>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9C61571A-C4B4-198F-774F-25D9E783DC35}"/>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09A4370D-1F8A-1F61-6EA3-971C7C6B6580}"/>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546BEE2D-B6C1-231E-B261-7D0200227A54}"/>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7B871995-B390-8AD1-E5BF-2BDF4DC7073C}"/>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07A5CF31-ACDC-A7CF-FC62-E72204209C2A}"/>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0B470604-C9D1-92EC-2228-80F617FCAE85}"/>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F39BD675-86F4-81E8-7BB5-D1A0F9279739}"/>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3A7CD8EF-897F-D222-64AD-F280522BBC26}"/>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FD94DBFD-90F3-87CA-A3CC-7C3759AD6EAE}"/>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67AB430A-B636-8AD2-9FE6-4433FA9919F3}"/>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06D8AF7C-2C5B-E250-0033-86AE6A1C4CDD}"/>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6F24B01E-A0D9-4680-8A81-C6B082110FB2}"/>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E8630919-B5E3-1396-4D1A-8425D444149C}"/>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A939300C-9D97-3D6C-8E44-CCA270BDA2F7}"/>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A7F78A13-B0A9-9A41-3A09-37F8C2248E54}"/>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50582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99AFC8BF-6732-AC74-C681-381FC77A41A6}"/>
            </a:ext>
          </a:extLst>
        </p:cNvPr>
        <p:cNvGrpSpPr/>
        <p:nvPr/>
      </p:nvGrpSpPr>
      <p:grpSpPr>
        <a:xfrm>
          <a:off x="0" y="0"/>
          <a:ext cx="0" cy="0"/>
          <a:chOff x="0" y="0"/>
          <a:chExt cx="0" cy="0"/>
        </a:xfrm>
      </p:grpSpPr>
      <p:grpSp>
        <p:nvGrpSpPr>
          <p:cNvPr id="2" name="Google Shape;786;p31">
            <a:extLst>
              <a:ext uri="{FF2B5EF4-FFF2-40B4-BE49-F238E27FC236}">
                <a16:creationId xmlns:a16="http://schemas.microsoft.com/office/drawing/2014/main" id="{9053CDB9-ED6F-9672-8C63-27AF12C04900}"/>
              </a:ext>
            </a:extLst>
          </p:cNvPr>
          <p:cNvGrpSpPr/>
          <p:nvPr/>
        </p:nvGrpSpPr>
        <p:grpSpPr>
          <a:xfrm>
            <a:off x="-82233" y="755776"/>
            <a:ext cx="2987196" cy="3456293"/>
            <a:chOff x="713221" y="502143"/>
            <a:chExt cx="2987196" cy="3456293"/>
          </a:xfrm>
        </p:grpSpPr>
        <p:grpSp>
          <p:nvGrpSpPr>
            <p:cNvPr id="3" name="Google Shape;787;p31">
              <a:extLst>
                <a:ext uri="{FF2B5EF4-FFF2-40B4-BE49-F238E27FC236}">
                  <a16:creationId xmlns:a16="http://schemas.microsoft.com/office/drawing/2014/main" id="{67D78480-F336-BBF4-8179-EAC04BB02931}"/>
                </a:ext>
              </a:extLst>
            </p:cNvPr>
            <p:cNvGrpSpPr/>
            <p:nvPr/>
          </p:nvGrpSpPr>
          <p:grpSpPr>
            <a:xfrm>
              <a:off x="1974337" y="1193591"/>
              <a:ext cx="1726080" cy="1115464"/>
              <a:chOff x="4838012" y="1361547"/>
              <a:chExt cx="951900" cy="615157"/>
            </a:xfrm>
          </p:grpSpPr>
          <p:sp>
            <p:nvSpPr>
              <p:cNvPr id="847" name="Google Shape;788;p31">
                <a:extLst>
                  <a:ext uri="{FF2B5EF4-FFF2-40B4-BE49-F238E27FC236}">
                    <a16:creationId xmlns:a16="http://schemas.microsoft.com/office/drawing/2014/main" id="{11521BB1-1A6C-AA3A-63D0-9D234B30DF8B}"/>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789;p31">
                <a:extLst>
                  <a:ext uri="{FF2B5EF4-FFF2-40B4-BE49-F238E27FC236}">
                    <a16:creationId xmlns:a16="http://schemas.microsoft.com/office/drawing/2014/main" id="{BAE7C7C6-1B92-02E9-7DE9-C68F09673943}"/>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790;p31">
                <a:extLst>
                  <a:ext uri="{FF2B5EF4-FFF2-40B4-BE49-F238E27FC236}">
                    <a16:creationId xmlns:a16="http://schemas.microsoft.com/office/drawing/2014/main" id="{0119C019-FA07-3A45-CF79-F1D1CBDF1C5D}"/>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791;p31">
                <a:extLst>
                  <a:ext uri="{FF2B5EF4-FFF2-40B4-BE49-F238E27FC236}">
                    <a16:creationId xmlns:a16="http://schemas.microsoft.com/office/drawing/2014/main" id="{D2ED4E74-8884-3D4F-83AE-C39CBAEA61DE}"/>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792;p31">
                <a:extLst>
                  <a:ext uri="{FF2B5EF4-FFF2-40B4-BE49-F238E27FC236}">
                    <a16:creationId xmlns:a16="http://schemas.microsoft.com/office/drawing/2014/main" id="{3403C494-695B-0594-098A-CF8634006E52}"/>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793;p31">
                <a:extLst>
                  <a:ext uri="{FF2B5EF4-FFF2-40B4-BE49-F238E27FC236}">
                    <a16:creationId xmlns:a16="http://schemas.microsoft.com/office/drawing/2014/main" id="{1C6F8773-F9B8-4601-A0D6-EE438DF8EA7B}"/>
                  </a:ext>
                </a:extLst>
              </p:cNvPr>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794;p31">
                <a:extLst>
                  <a:ext uri="{FF2B5EF4-FFF2-40B4-BE49-F238E27FC236}">
                    <a16:creationId xmlns:a16="http://schemas.microsoft.com/office/drawing/2014/main" id="{87279502-CCED-8356-F979-CAE12D7651E5}"/>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795;p31">
                <a:extLst>
                  <a:ext uri="{FF2B5EF4-FFF2-40B4-BE49-F238E27FC236}">
                    <a16:creationId xmlns:a16="http://schemas.microsoft.com/office/drawing/2014/main" id="{55A340EB-D1BB-D288-80EF-B35A2CB301DA}"/>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796;p31">
                <a:extLst>
                  <a:ext uri="{FF2B5EF4-FFF2-40B4-BE49-F238E27FC236}">
                    <a16:creationId xmlns:a16="http://schemas.microsoft.com/office/drawing/2014/main" id="{6A49929C-3A18-5D3D-1276-EFCB3E235EA3}"/>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797;p31">
                <a:extLst>
                  <a:ext uri="{FF2B5EF4-FFF2-40B4-BE49-F238E27FC236}">
                    <a16:creationId xmlns:a16="http://schemas.microsoft.com/office/drawing/2014/main" id="{A6B628DC-7E5B-04FA-EB2E-CBB7965C612D}"/>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798;p31">
                <a:extLst>
                  <a:ext uri="{FF2B5EF4-FFF2-40B4-BE49-F238E27FC236}">
                    <a16:creationId xmlns:a16="http://schemas.microsoft.com/office/drawing/2014/main" id="{2984DA00-8167-86B0-8280-6030095ACA88}"/>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799;p31">
                <a:extLst>
                  <a:ext uri="{FF2B5EF4-FFF2-40B4-BE49-F238E27FC236}">
                    <a16:creationId xmlns:a16="http://schemas.microsoft.com/office/drawing/2014/main" id="{75C67266-972D-B890-E044-CCB2539C6FB9}"/>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00;p31">
                <a:extLst>
                  <a:ext uri="{FF2B5EF4-FFF2-40B4-BE49-F238E27FC236}">
                    <a16:creationId xmlns:a16="http://schemas.microsoft.com/office/drawing/2014/main" id="{DC83DA30-6CA5-4A0F-9258-867C259C0A92}"/>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01;p31">
                <a:extLst>
                  <a:ext uri="{FF2B5EF4-FFF2-40B4-BE49-F238E27FC236}">
                    <a16:creationId xmlns:a16="http://schemas.microsoft.com/office/drawing/2014/main" id="{B1C7F91F-8591-A86F-777F-76F605156AD2}"/>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02;p31">
                <a:extLst>
                  <a:ext uri="{FF2B5EF4-FFF2-40B4-BE49-F238E27FC236}">
                    <a16:creationId xmlns:a16="http://schemas.microsoft.com/office/drawing/2014/main" id="{C85FEA35-DE24-E4F1-05E4-E8AD5C02C674}"/>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03;p31">
                <a:extLst>
                  <a:ext uri="{FF2B5EF4-FFF2-40B4-BE49-F238E27FC236}">
                    <a16:creationId xmlns:a16="http://schemas.microsoft.com/office/drawing/2014/main" id="{608F2EFF-F331-777C-7B48-4AA83AE5EF53}"/>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04;p31">
                <a:extLst>
                  <a:ext uri="{FF2B5EF4-FFF2-40B4-BE49-F238E27FC236}">
                    <a16:creationId xmlns:a16="http://schemas.microsoft.com/office/drawing/2014/main" id="{E96EA77E-32D4-7E86-4640-4961D366BAF5}"/>
                  </a:ext>
                </a:extLst>
              </p:cNvPr>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05;p31">
                <a:extLst>
                  <a:ext uri="{FF2B5EF4-FFF2-40B4-BE49-F238E27FC236}">
                    <a16:creationId xmlns:a16="http://schemas.microsoft.com/office/drawing/2014/main" id="{A3DFB1EE-E2E6-4D45-C85B-3705894945D4}"/>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06;p31">
                <a:extLst>
                  <a:ext uri="{FF2B5EF4-FFF2-40B4-BE49-F238E27FC236}">
                    <a16:creationId xmlns:a16="http://schemas.microsoft.com/office/drawing/2014/main" id="{F0ED81D8-38B9-20B7-BEB8-344EBED13545}"/>
                  </a:ext>
                </a:extLst>
              </p:cNvPr>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 name="Google Shape;807;p31">
              <a:extLst>
                <a:ext uri="{FF2B5EF4-FFF2-40B4-BE49-F238E27FC236}">
                  <a16:creationId xmlns:a16="http://schemas.microsoft.com/office/drawing/2014/main" id="{28D5330E-A748-E827-421C-157AAE5ECD5E}"/>
                </a:ext>
              </a:extLst>
            </p:cNvPr>
            <p:cNvGrpSpPr/>
            <p:nvPr/>
          </p:nvGrpSpPr>
          <p:grpSpPr>
            <a:xfrm>
              <a:off x="1442946" y="949677"/>
              <a:ext cx="437992" cy="437992"/>
              <a:chOff x="1309269" y="3291652"/>
              <a:chExt cx="415198" cy="415198"/>
            </a:xfrm>
          </p:grpSpPr>
          <p:sp>
            <p:nvSpPr>
              <p:cNvPr id="845" name="Google Shape;808;p31">
                <a:extLst>
                  <a:ext uri="{FF2B5EF4-FFF2-40B4-BE49-F238E27FC236}">
                    <a16:creationId xmlns:a16="http://schemas.microsoft.com/office/drawing/2014/main" id="{02D2D26C-87BE-CEBD-7E19-7DD066D7790C}"/>
                  </a:ext>
                </a:extLst>
              </p:cNvPr>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09;p31">
                <a:extLst>
                  <a:ext uri="{FF2B5EF4-FFF2-40B4-BE49-F238E27FC236}">
                    <a16:creationId xmlns:a16="http://schemas.microsoft.com/office/drawing/2014/main" id="{9CD292EF-F08F-D1D2-D9EF-401704732A83}"/>
                  </a:ext>
                </a:extLst>
              </p:cNvPr>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Google Shape;810;p31">
              <a:extLst>
                <a:ext uri="{FF2B5EF4-FFF2-40B4-BE49-F238E27FC236}">
                  <a16:creationId xmlns:a16="http://schemas.microsoft.com/office/drawing/2014/main" id="{C3D80D73-A9B6-83A7-2853-115BF07ABBD9}"/>
                </a:ext>
              </a:extLst>
            </p:cNvPr>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811;p31">
              <a:extLst>
                <a:ext uri="{FF2B5EF4-FFF2-40B4-BE49-F238E27FC236}">
                  <a16:creationId xmlns:a16="http://schemas.microsoft.com/office/drawing/2014/main" id="{F57E22FB-4977-3F58-7F9C-FF47163F8AD4}"/>
                </a:ext>
              </a:extLst>
            </p:cNvPr>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812;p31">
              <a:extLst>
                <a:ext uri="{FF2B5EF4-FFF2-40B4-BE49-F238E27FC236}">
                  <a16:creationId xmlns:a16="http://schemas.microsoft.com/office/drawing/2014/main" id="{0FA8CBAC-ABD8-2BDE-90B9-FF419D17DEB1}"/>
                </a:ext>
              </a:extLst>
            </p:cNvPr>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813;p31">
              <a:extLst>
                <a:ext uri="{FF2B5EF4-FFF2-40B4-BE49-F238E27FC236}">
                  <a16:creationId xmlns:a16="http://schemas.microsoft.com/office/drawing/2014/main" id="{BBBFB75F-FD28-EDB8-624B-3DC9AC8A0D20}"/>
                </a:ext>
              </a:extLst>
            </p:cNvPr>
            <p:cNvGrpSpPr/>
            <p:nvPr/>
          </p:nvGrpSpPr>
          <p:grpSpPr>
            <a:xfrm>
              <a:off x="713221" y="1546974"/>
              <a:ext cx="1380702" cy="2411462"/>
              <a:chOff x="713221" y="1546974"/>
              <a:chExt cx="1380702" cy="2411462"/>
            </a:xfrm>
          </p:grpSpPr>
          <p:sp>
            <p:nvSpPr>
              <p:cNvPr id="25" name="Google Shape;814;p31">
                <a:extLst>
                  <a:ext uri="{FF2B5EF4-FFF2-40B4-BE49-F238E27FC236}">
                    <a16:creationId xmlns:a16="http://schemas.microsoft.com/office/drawing/2014/main" id="{FB5D6DE8-9CFC-7BF9-4D6C-581C85032F37}"/>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815;p31">
                <a:extLst>
                  <a:ext uri="{FF2B5EF4-FFF2-40B4-BE49-F238E27FC236}">
                    <a16:creationId xmlns:a16="http://schemas.microsoft.com/office/drawing/2014/main" id="{5A5FC5BD-AB87-4433-F0C8-A771DD1EA27B}"/>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16;p31">
                <a:extLst>
                  <a:ext uri="{FF2B5EF4-FFF2-40B4-BE49-F238E27FC236}">
                    <a16:creationId xmlns:a16="http://schemas.microsoft.com/office/drawing/2014/main" id="{EE645261-0CB9-E785-2990-FA1B90225A25}"/>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17;p31">
                <a:extLst>
                  <a:ext uri="{FF2B5EF4-FFF2-40B4-BE49-F238E27FC236}">
                    <a16:creationId xmlns:a16="http://schemas.microsoft.com/office/drawing/2014/main" id="{C1BA0825-5560-02DC-87A4-A1083C5798B9}"/>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18;p31">
                <a:extLst>
                  <a:ext uri="{FF2B5EF4-FFF2-40B4-BE49-F238E27FC236}">
                    <a16:creationId xmlns:a16="http://schemas.microsoft.com/office/drawing/2014/main" id="{1EAE23A6-E25C-EC54-4F86-CCF4F76FA018}"/>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19;p31">
                <a:extLst>
                  <a:ext uri="{FF2B5EF4-FFF2-40B4-BE49-F238E27FC236}">
                    <a16:creationId xmlns:a16="http://schemas.microsoft.com/office/drawing/2014/main" id="{DDB0F32B-38AD-E7F3-28B1-18EFB36E3FC3}"/>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20;p31">
                <a:extLst>
                  <a:ext uri="{FF2B5EF4-FFF2-40B4-BE49-F238E27FC236}">
                    <a16:creationId xmlns:a16="http://schemas.microsoft.com/office/drawing/2014/main" id="{027BF66C-9BC9-A1D6-14D4-205C51AD26F0}"/>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21;p31">
                <a:extLst>
                  <a:ext uri="{FF2B5EF4-FFF2-40B4-BE49-F238E27FC236}">
                    <a16:creationId xmlns:a16="http://schemas.microsoft.com/office/drawing/2014/main" id="{97DB3850-47B5-2BDD-68D1-868367EFE026}"/>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22;p31">
                <a:extLst>
                  <a:ext uri="{FF2B5EF4-FFF2-40B4-BE49-F238E27FC236}">
                    <a16:creationId xmlns:a16="http://schemas.microsoft.com/office/drawing/2014/main" id="{7295052B-5A97-0D4F-1EB8-C3BA3F9CAE99}"/>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23;p31">
                <a:extLst>
                  <a:ext uri="{FF2B5EF4-FFF2-40B4-BE49-F238E27FC236}">
                    <a16:creationId xmlns:a16="http://schemas.microsoft.com/office/drawing/2014/main" id="{732E53D2-1292-5AE1-8768-6C21900EC66F}"/>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24;p31">
                <a:extLst>
                  <a:ext uri="{FF2B5EF4-FFF2-40B4-BE49-F238E27FC236}">
                    <a16:creationId xmlns:a16="http://schemas.microsoft.com/office/drawing/2014/main" id="{E0412CD6-661A-FC72-B9A4-455C7AD2DA20}"/>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5;p31">
                <a:extLst>
                  <a:ext uri="{FF2B5EF4-FFF2-40B4-BE49-F238E27FC236}">
                    <a16:creationId xmlns:a16="http://schemas.microsoft.com/office/drawing/2014/main" id="{4AFA5109-964F-EC44-61B8-8E89C83D72CF}"/>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26;p31">
                <a:extLst>
                  <a:ext uri="{FF2B5EF4-FFF2-40B4-BE49-F238E27FC236}">
                    <a16:creationId xmlns:a16="http://schemas.microsoft.com/office/drawing/2014/main" id="{8703A815-5E7E-0FFC-B0B1-DC1F7DA92DC2}"/>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27;p31">
                <a:extLst>
                  <a:ext uri="{FF2B5EF4-FFF2-40B4-BE49-F238E27FC236}">
                    <a16:creationId xmlns:a16="http://schemas.microsoft.com/office/drawing/2014/main" id="{515DDDF8-9CE7-4547-1541-CC9396562EAA}"/>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9" name="Google Shape;828;p31">
                <a:extLst>
                  <a:ext uri="{FF2B5EF4-FFF2-40B4-BE49-F238E27FC236}">
                    <a16:creationId xmlns:a16="http://schemas.microsoft.com/office/drawing/2014/main" id="{B0392C14-B1E3-3A27-732D-170235175B49}"/>
                  </a:ext>
                </a:extLst>
              </p:cNvPr>
              <p:cNvCxnSpPr/>
              <p:nvPr/>
            </p:nvCxnSpPr>
            <p:spPr>
              <a:xfrm>
                <a:off x="2004736" y="1871725"/>
                <a:ext cx="5462" cy="48921"/>
              </a:xfrm>
              <a:prstGeom prst="straightConnector1">
                <a:avLst/>
              </a:prstGeom>
              <a:noFill/>
              <a:ln>
                <a:noFill/>
              </a:ln>
            </p:spPr>
          </p:cxnSp>
          <p:sp>
            <p:nvSpPr>
              <p:cNvPr id="40" name="Google Shape;829;p31">
                <a:extLst>
                  <a:ext uri="{FF2B5EF4-FFF2-40B4-BE49-F238E27FC236}">
                    <a16:creationId xmlns:a16="http://schemas.microsoft.com/office/drawing/2014/main" id="{1FF42B69-5248-D989-8994-A9A78959D9B9}"/>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30;p31">
                <a:extLst>
                  <a:ext uri="{FF2B5EF4-FFF2-40B4-BE49-F238E27FC236}">
                    <a16:creationId xmlns:a16="http://schemas.microsoft.com/office/drawing/2014/main" id="{35FC030D-235F-3776-E25A-C195E907B1A6}"/>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31;p31">
                <a:extLst>
                  <a:ext uri="{FF2B5EF4-FFF2-40B4-BE49-F238E27FC236}">
                    <a16:creationId xmlns:a16="http://schemas.microsoft.com/office/drawing/2014/main" id="{E9138E74-2A6B-B8D8-5FF7-E91C65787A36}"/>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32;p31">
                <a:extLst>
                  <a:ext uri="{FF2B5EF4-FFF2-40B4-BE49-F238E27FC236}">
                    <a16:creationId xmlns:a16="http://schemas.microsoft.com/office/drawing/2014/main" id="{38C9F0A1-1826-596A-D430-5B8ABC860D8C}"/>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33;p31">
                <a:extLst>
                  <a:ext uri="{FF2B5EF4-FFF2-40B4-BE49-F238E27FC236}">
                    <a16:creationId xmlns:a16="http://schemas.microsoft.com/office/drawing/2014/main" id="{A2902DCA-0B83-5E1D-1943-26E54D95CF78}"/>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34;p31">
                <a:extLst>
                  <a:ext uri="{FF2B5EF4-FFF2-40B4-BE49-F238E27FC236}">
                    <a16:creationId xmlns:a16="http://schemas.microsoft.com/office/drawing/2014/main" id="{E2FEFC8D-38EE-9399-256D-D57279D5F88E}"/>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35;p31">
                <a:extLst>
                  <a:ext uri="{FF2B5EF4-FFF2-40B4-BE49-F238E27FC236}">
                    <a16:creationId xmlns:a16="http://schemas.microsoft.com/office/drawing/2014/main" id="{14539DD7-01EB-CA63-D93C-5D1F5E186502}"/>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36;p31">
                <a:extLst>
                  <a:ext uri="{FF2B5EF4-FFF2-40B4-BE49-F238E27FC236}">
                    <a16:creationId xmlns:a16="http://schemas.microsoft.com/office/drawing/2014/main" id="{FB4B5DBE-2C0C-3E4B-FDB9-280B2D3C23D0}"/>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37;p31">
                <a:extLst>
                  <a:ext uri="{FF2B5EF4-FFF2-40B4-BE49-F238E27FC236}">
                    <a16:creationId xmlns:a16="http://schemas.microsoft.com/office/drawing/2014/main" id="{84829215-4967-D6F9-B9C7-06E00E01CB80}"/>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38;p31">
                <a:extLst>
                  <a:ext uri="{FF2B5EF4-FFF2-40B4-BE49-F238E27FC236}">
                    <a16:creationId xmlns:a16="http://schemas.microsoft.com/office/drawing/2014/main" id="{E126847C-402F-E970-4D3C-BA824ED77A40}"/>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39;p31">
                <a:extLst>
                  <a:ext uri="{FF2B5EF4-FFF2-40B4-BE49-F238E27FC236}">
                    <a16:creationId xmlns:a16="http://schemas.microsoft.com/office/drawing/2014/main" id="{D67C8932-78CB-963E-6849-E5F393B07AF4}"/>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40;p31">
                <a:extLst>
                  <a:ext uri="{FF2B5EF4-FFF2-40B4-BE49-F238E27FC236}">
                    <a16:creationId xmlns:a16="http://schemas.microsoft.com/office/drawing/2014/main" id="{04934B13-A98A-F27E-1689-8A710F6C8D98}"/>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41;p31">
                <a:extLst>
                  <a:ext uri="{FF2B5EF4-FFF2-40B4-BE49-F238E27FC236}">
                    <a16:creationId xmlns:a16="http://schemas.microsoft.com/office/drawing/2014/main" id="{07AF12F8-569B-267A-E139-353D30C20A76}"/>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42;p31">
                <a:extLst>
                  <a:ext uri="{FF2B5EF4-FFF2-40B4-BE49-F238E27FC236}">
                    <a16:creationId xmlns:a16="http://schemas.microsoft.com/office/drawing/2014/main" id="{9199FB1E-5B1C-4A21-BC89-B72EA57665A8}"/>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43;p31">
                <a:extLst>
                  <a:ext uri="{FF2B5EF4-FFF2-40B4-BE49-F238E27FC236}">
                    <a16:creationId xmlns:a16="http://schemas.microsoft.com/office/drawing/2014/main" id="{4BAEC0E3-FA89-5F16-3584-530CFDAC717C}"/>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44;p31">
                <a:extLst>
                  <a:ext uri="{FF2B5EF4-FFF2-40B4-BE49-F238E27FC236}">
                    <a16:creationId xmlns:a16="http://schemas.microsoft.com/office/drawing/2014/main" id="{DE221D2A-5732-60B1-B40F-48CFE5378180}"/>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45;p31">
                <a:extLst>
                  <a:ext uri="{FF2B5EF4-FFF2-40B4-BE49-F238E27FC236}">
                    <a16:creationId xmlns:a16="http://schemas.microsoft.com/office/drawing/2014/main" id="{16A79836-56BD-A6B8-42D9-A18FB3943503}"/>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846;p31">
                <a:extLst>
                  <a:ext uri="{FF2B5EF4-FFF2-40B4-BE49-F238E27FC236}">
                    <a16:creationId xmlns:a16="http://schemas.microsoft.com/office/drawing/2014/main" id="{75A01236-85D8-D8A5-9C55-8CA4DF5ECB7F}"/>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847;p31">
                <a:extLst>
                  <a:ext uri="{FF2B5EF4-FFF2-40B4-BE49-F238E27FC236}">
                    <a16:creationId xmlns:a16="http://schemas.microsoft.com/office/drawing/2014/main" id="{E56CB00D-D1DF-1846-9AF9-22BD8D470997}"/>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848;p31">
                <a:extLst>
                  <a:ext uri="{FF2B5EF4-FFF2-40B4-BE49-F238E27FC236}">
                    <a16:creationId xmlns:a16="http://schemas.microsoft.com/office/drawing/2014/main" id="{ABD408E3-FEF5-BC0F-10DE-4DDE109A5471}"/>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849;p31">
                <a:extLst>
                  <a:ext uri="{FF2B5EF4-FFF2-40B4-BE49-F238E27FC236}">
                    <a16:creationId xmlns:a16="http://schemas.microsoft.com/office/drawing/2014/main" id="{7A215677-BDB3-55CF-A051-8A78F842551B}"/>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50;p31">
                <a:extLst>
                  <a:ext uri="{FF2B5EF4-FFF2-40B4-BE49-F238E27FC236}">
                    <a16:creationId xmlns:a16="http://schemas.microsoft.com/office/drawing/2014/main" id="{DBD34868-86D1-F21C-1FC3-A6463838EBFB}"/>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51;p31">
                <a:extLst>
                  <a:ext uri="{FF2B5EF4-FFF2-40B4-BE49-F238E27FC236}">
                    <a16:creationId xmlns:a16="http://schemas.microsoft.com/office/drawing/2014/main" id="{74CC37FC-5B9D-2693-0F74-4F7DFCE899BB}"/>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52;p31">
                <a:extLst>
                  <a:ext uri="{FF2B5EF4-FFF2-40B4-BE49-F238E27FC236}">
                    <a16:creationId xmlns:a16="http://schemas.microsoft.com/office/drawing/2014/main" id="{7561AFB3-CCFB-B177-866B-C56C1F55745B}"/>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53;p31">
                <a:extLst>
                  <a:ext uri="{FF2B5EF4-FFF2-40B4-BE49-F238E27FC236}">
                    <a16:creationId xmlns:a16="http://schemas.microsoft.com/office/drawing/2014/main" id="{25D760E1-CAD2-CB63-EFB1-E027B6D51748}"/>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54;p31">
                <a:extLst>
                  <a:ext uri="{FF2B5EF4-FFF2-40B4-BE49-F238E27FC236}">
                    <a16:creationId xmlns:a16="http://schemas.microsoft.com/office/drawing/2014/main" id="{D7ED7734-B07E-6771-B987-16A82625677E}"/>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55;p31">
                <a:extLst>
                  <a:ext uri="{FF2B5EF4-FFF2-40B4-BE49-F238E27FC236}">
                    <a16:creationId xmlns:a16="http://schemas.microsoft.com/office/drawing/2014/main" id="{3D7CFB02-35FB-FBC9-E288-E1F005596FE6}"/>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56;p31">
                <a:extLst>
                  <a:ext uri="{FF2B5EF4-FFF2-40B4-BE49-F238E27FC236}">
                    <a16:creationId xmlns:a16="http://schemas.microsoft.com/office/drawing/2014/main" id="{B1F4FC61-8E71-4B9E-CB27-995D07CCABCC}"/>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57;p31">
                <a:extLst>
                  <a:ext uri="{FF2B5EF4-FFF2-40B4-BE49-F238E27FC236}">
                    <a16:creationId xmlns:a16="http://schemas.microsoft.com/office/drawing/2014/main" id="{6539A77D-F938-C2AE-E5D8-1860F5B91424}"/>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58;p31">
                <a:extLst>
                  <a:ext uri="{FF2B5EF4-FFF2-40B4-BE49-F238E27FC236}">
                    <a16:creationId xmlns:a16="http://schemas.microsoft.com/office/drawing/2014/main" id="{CDC18771-B597-FFEF-12B9-715C3C6B78BC}"/>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59;p31">
                <a:extLst>
                  <a:ext uri="{FF2B5EF4-FFF2-40B4-BE49-F238E27FC236}">
                    <a16:creationId xmlns:a16="http://schemas.microsoft.com/office/drawing/2014/main" id="{1D674D3C-ABA4-B29B-F966-952A47ADB177}"/>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60;p31">
                <a:extLst>
                  <a:ext uri="{FF2B5EF4-FFF2-40B4-BE49-F238E27FC236}">
                    <a16:creationId xmlns:a16="http://schemas.microsoft.com/office/drawing/2014/main" id="{A96BFB2B-7BF2-8EE6-4269-9EBC626704C5}"/>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61;p31">
                <a:extLst>
                  <a:ext uri="{FF2B5EF4-FFF2-40B4-BE49-F238E27FC236}">
                    <a16:creationId xmlns:a16="http://schemas.microsoft.com/office/drawing/2014/main" id="{C92C540F-FAB4-101E-78A2-00E7F68A4D52}"/>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62;p31">
                <a:extLst>
                  <a:ext uri="{FF2B5EF4-FFF2-40B4-BE49-F238E27FC236}">
                    <a16:creationId xmlns:a16="http://schemas.microsoft.com/office/drawing/2014/main" id="{0A404476-5EDF-AE7A-DAB6-21D36C33A647}"/>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63;p31">
                <a:extLst>
                  <a:ext uri="{FF2B5EF4-FFF2-40B4-BE49-F238E27FC236}">
                    <a16:creationId xmlns:a16="http://schemas.microsoft.com/office/drawing/2014/main" id="{A051B1B6-A954-DC20-BCCE-EA3032A13796}"/>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864;p31">
              <a:extLst>
                <a:ext uri="{FF2B5EF4-FFF2-40B4-BE49-F238E27FC236}">
                  <a16:creationId xmlns:a16="http://schemas.microsoft.com/office/drawing/2014/main" id="{2F938BE0-CE87-FDED-36FF-930F0FFEE240}"/>
                </a:ext>
              </a:extLst>
            </p:cNvPr>
            <p:cNvGrpSpPr/>
            <p:nvPr/>
          </p:nvGrpSpPr>
          <p:grpSpPr>
            <a:xfrm>
              <a:off x="1880948" y="2504669"/>
              <a:ext cx="959226" cy="675313"/>
              <a:chOff x="4768936" y="2201894"/>
              <a:chExt cx="959226" cy="675313"/>
            </a:xfrm>
          </p:grpSpPr>
          <p:sp>
            <p:nvSpPr>
              <p:cNvPr id="10" name="Google Shape;865;p31">
                <a:extLst>
                  <a:ext uri="{FF2B5EF4-FFF2-40B4-BE49-F238E27FC236}">
                    <a16:creationId xmlns:a16="http://schemas.microsoft.com/office/drawing/2014/main" id="{06F22810-E7DB-B508-C89F-90F66407D014}"/>
                  </a:ext>
                </a:extLst>
              </p:cNvPr>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866;p31">
                <a:extLst>
                  <a:ext uri="{FF2B5EF4-FFF2-40B4-BE49-F238E27FC236}">
                    <a16:creationId xmlns:a16="http://schemas.microsoft.com/office/drawing/2014/main" id="{7E1C0988-518E-D7C7-2A1F-FC5E985EC56B}"/>
                  </a:ext>
                </a:extLst>
              </p:cNvPr>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867;p31">
                <a:extLst>
                  <a:ext uri="{FF2B5EF4-FFF2-40B4-BE49-F238E27FC236}">
                    <a16:creationId xmlns:a16="http://schemas.microsoft.com/office/drawing/2014/main" id="{EBA4DCC0-81AF-6368-6FA4-198F058FBD20}"/>
                  </a:ext>
                </a:extLst>
              </p:cNvPr>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868;p31">
                <a:extLst>
                  <a:ext uri="{FF2B5EF4-FFF2-40B4-BE49-F238E27FC236}">
                    <a16:creationId xmlns:a16="http://schemas.microsoft.com/office/drawing/2014/main" id="{816A0038-0005-F7B0-10E0-528318EC6FA1}"/>
                  </a:ext>
                </a:extLst>
              </p:cNvPr>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869;p31">
                <a:extLst>
                  <a:ext uri="{FF2B5EF4-FFF2-40B4-BE49-F238E27FC236}">
                    <a16:creationId xmlns:a16="http://schemas.microsoft.com/office/drawing/2014/main" id="{3B145628-B399-3F03-9448-7171A93BDF24}"/>
                  </a:ext>
                </a:extLst>
              </p:cNvPr>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870;p31">
                <a:extLst>
                  <a:ext uri="{FF2B5EF4-FFF2-40B4-BE49-F238E27FC236}">
                    <a16:creationId xmlns:a16="http://schemas.microsoft.com/office/drawing/2014/main" id="{566E3A48-2904-9507-953F-81BF53A34A46}"/>
                  </a:ext>
                </a:extLst>
              </p:cNvPr>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71;p31">
                <a:extLst>
                  <a:ext uri="{FF2B5EF4-FFF2-40B4-BE49-F238E27FC236}">
                    <a16:creationId xmlns:a16="http://schemas.microsoft.com/office/drawing/2014/main" id="{5C425139-B906-1655-43BE-2F4731D5A3E9}"/>
                  </a:ext>
                </a:extLst>
              </p:cNvPr>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872;p31">
                <a:extLst>
                  <a:ext uri="{FF2B5EF4-FFF2-40B4-BE49-F238E27FC236}">
                    <a16:creationId xmlns:a16="http://schemas.microsoft.com/office/drawing/2014/main" id="{099839A1-8208-173B-1D60-D8B98C70656C}"/>
                  </a:ext>
                </a:extLst>
              </p:cNvPr>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873;p31">
                <a:extLst>
                  <a:ext uri="{FF2B5EF4-FFF2-40B4-BE49-F238E27FC236}">
                    <a16:creationId xmlns:a16="http://schemas.microsoft.com/office/drawing/2014/main" id="{6250C662-8DF2-7123-27D5-0CFBEC310A4F}"/>
                  </a:ext>
                </a:extLst>
              </p:cNvPr>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74;p31">
                <a:extLst>
                  <a:ext uri="{FF2B5EF4-FFF2-40B4-BE49-F238E27FC236}">
                    <a16:creationId xmlns:a16="http://schemas.microsoft.com/office/drawing/2014/main" id="{3DAAEA45-5E65-8858-3EB1-E9DC201FB922}"/>
                  </a:ext>
                </a:extLst>
              </p:cNvPr>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875;p31">
                <a:extLst>
                  <a:ext uri="{FF2B5EF4-FFF2-40B4-BE49-F238E27FC236}">
                    <a16:creationId xmlns:a16="http://schemas.microsoft.com/office/drawing/2014/main" id="{7997E762-71EC-A6DF-E07B-DA232CF485C5}"/>
                  </a:ext>
                </a:extLst>
              </p:cNvPr>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876;p31">
                <a:extLst>
                  <a:ext uri="{FF2B5EF4-FFF2-40B4-BE49-F238E27FC236}">
                    <a16:creationId xmlns:a16="http://schemas.microsoft.com/office/drawing/2014/main" id="{4939351E-7F79-5E9C-0237-5E8A0195EC09}"/>
                  </a:ext>
                </a:extLst>
              </p:cNvPr>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77;p31">
                <a:extLst>
                  <a:ext uri="{FF2B5EF4-FFF2-40B4-BE49-F238E27FC236}">
                    <a16:creationId xmlns:a16="http://schemas.microsoft.com/office/drawing/2014/main" id="{D1232119-AE8A-7857-7035-6E921CD1EB7F}"/>
                  </a:ext>
                </a:extLst>
              </p:cNvPr>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878;p31">
                <a:extLst>
                  <a:ext uri="{FF2B5EF4-FFF2-40B4-BE49-F238E27FC236}">
                    <a16:creationId xmlns:a16="http://schemas.microsoft.com/office/drawing/2014/main" id="{A0F93118-A175-F9AB-7B8D-369A530C4EFC}"/>
                  </a:ext>
                </a:extLst>
              </p:cNvPr>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879;p31">
                <a:extLst>
                  <a:ext uri="{FF2B5EF4-FFF2-40B4-BE49-F238E27FC236}">
                    <a16:creationId xmlns:a16="http://schemas.microsoft.com/office/drawing/2014/main" id="{77754543-35BC-F0AE-4E92-B64DD6223213}"/>
                  </a:ext>
                </a:extLst>
              </p:cNvPr>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8" name="Google Shape;838;p27">
            <a:extLst>
              <a:ext uri="{FF2B5EF4-FFF2-40B4-BE49-F238E27FC236}">
                <a16:creationId xmlns:a16="http://schemas.microsoft.com/office/drawing/2014/main" id="{F7EB77D7-DB8D-40AA-5BE3-5FDC2E00DF9A}"/>
              </a:ext>
            </a:extLst>
          </p:cNvPr>
          <p:cNvSpPr txBox="1">
            <a:spLocks noGrp="1"/>
          </p:cNvSpPr>
          <p:nvPr>
            <p:ph type="subTitle" idx="1"/>
          </p:nvPr>
        </p:nvSpPr>
        <p:spPr>
          <a:xfrm>
            <a:off x="3166945" y="1423676"/>
            <a:ext cx="5516137" cy="3548324"/>
          </a:xfrm>
          <a:prstGeom prst="rect">
            <a:avLst/>
          </a:prstGeom>
        </p:spPr>
        <p:txBody>
          <a:bodyPr spcFirstLastPara="1" wrap="square" lIns="91425" tIns="91425" rIns="91425" bIns="91425" anchor="t" anchorCtr="0">
            <a:noAutofit/>
          </a:bodyPr>
          <a:lstStyle/>
          <a:p>
            <a:pPr marL="139700" lvl="0" indent="0" algn="l"/>
            <a:r>
              <a:rPr lang="vi-VN" sz="2000" b="1" dirty="0"/>
              <a:t>Phân tích đa biến </a:t>
            </a:r>
            <a:r>
              <a:rPr lang="vi-VN" sz="2000" dirty="0"/>
              <a:t>là một tập hợp các phương pháp thống kê được sử dụng để khám phá và mô tả mối quan hệ giữa nhiều biến số cùng một lúc. Không giống như phân tích đơn biến chỉ tập trung vào một biến, phân tích đa biến cho phép chúng ta hiểu rõ hơn về cách các biến khác nhau tương tác và ảnh hưởng lẫn nhau.</a:t>
            </a:r>
          </a:p>
        </p:txBody>
      </p:sp>
      <p:sp>
        <p:nvSpPr>
          <p:cNvPr id="839" name="Google Shape;839;p27">
            <a:extLst>
              <a:ext uri="{FF2B5EF4-FFF2-40B4-BE49-F238E27FC236}">
                <a16:creationId xmlns:a16="http://schemas.microsoft.com/office/drawing/2014/main" id="{A87B32D5-9D04-3158-D8FC-50C27D66BC8B}"/>
              </a:ext>
            </a:extLst>
          </p:cNvPr>
          <p:cNvSpPr txBox="1">
            <a:spLocks noGrp="1"/>
          </p:cNvSpPr>
          <p:nvPr>
            <p:ph type="title"/>
          </p:nvPr>
        </p:nvSpPr>
        <p:spPr>
          <a:xfrm>
            <a:off x="498088" y="755776"/>
            <a:ext cx="80734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4.1 MỐI TƯƠNG QUAN GIỮA CÁC BIẾN SỐ</a:t>
            </a:r>
            <a:endParaRPr sz="2400" dirty="0"/>
          </a:p>
        </p:txBody>
      </p:sp>
    </p:spTree>
    <p:extLst>
      <p:ext uri="{BB962C8B-B14F-4D97-AF65-F5344CB8AC3E}">
        <p14:creationId xmlns:p14="http://schemas.microsoft.com/office/powerpoint/2010/main" val="23902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F23CBBD-5355-30C7-A5AC-84CCBEF40F45}"/>
            </a:ext>
          </a:extLst>
        </p:cNvPr>
        <p:cNvGrpSpPr/>
        <p:nvPr/>
      </p:nvGrpSpPr>
      <p:grpSpPr>
        <a:xfrm>
          <a:off x="0" y="0"/>
          <a:ext cx="0" cy="0"/>
          <a:chOff x="0" y="0"/>
          <a:chExt cx="0" cy="0"/>
        </a:xfrm>
      </p:grpSpPr>
      <p:grpSp>
        <p:nvGrpSpPr>
          <p:cNvPr id="2" name="Google Shape;786;p31">
            <a:extLst>
              <a:ext uri="{FF2B5EF4-FFF2-40B4-BE49-F238E27FC236}">
                <a16:creationId xmlns:a16="http://schemas.microsoft.com/office/drawing/2014/main" id="{1C858E00-68BD-5A84-A3AF-206F473E4F23}"/>
              </a:ext>
            </a:extLst>
          </p:cNvPr>
          <p:cNvGrpSpPr/>
          <p:nvPr/>
        </p:nvGrpSpPr>
        <p:grpSpPr>
          <a:xfrm>
            <a:off x="200723" y="1328476"/>
            <a:ext cx="2096428" cy="2498803"/>
            <a:chOff x="713221" y="502143"/>
            <a:chExt cx="2987196" cy="3456293"/>
          </a:xfrm>
        </p:grpSpPr>
        <p:grpSp>
          <p:nvGrpSpPr>
            <p:cNvPr id="3" name="Google Shape;787;p31">
              <a:extLst>
                <a:ext uri="{FF2B5EF4-FFF2-40B4-BE49-F238E27FC236}">
                  <a16:creationId xmlns:a16="http://schemas.microsoft.com/office/drawing/2014/main" id="{8256FA2B-B359-2B31-8314-176EDE593339}"/>
                </a:ext>
              </a:extLst>
            </p:cNvPr>
            <p:cNvGrpSpPr/>
            <p:nvPr/>
          </p:nvGrpSpPr>
          <p:grpSpPr>
            <a:xfrm>
              <a:off x="1974337" y="1193591"/>
              <a:ext cx="1726080" cy="1115464"/>
              <a:chOff x="4838012" y="1361547"/>
              <a:chExt cx="951900" cy="615157"/>
            </a:xfrm>
          </p:grpSpPr>
          <p:sp>
            <p:nvSpPr>
              <p:cNvPr id="847" name="Google Shape;788;p31">
                <a:extLst>
                  <a:ext uri="{FF2B5EF4-FFF2-40B4-BE49-F238E27FC236}">
                    <a16:creationId xmlns:a16="http://schemas.microsoft.com/office/drawing/2014/main" id="{0745E55D-0E9A-089D-100C-4EFE49109079}"/>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789;p31">
                <a:extLst>
                  <a:ext uri="{FF2B5EF4-FFF2-40B4-BE49-F238E27FC236}">
                    <a16:creationId xmlns:a16="http://schemas.microsoft.com/office/drawing/2014/main" id="{3D340D8B-9411-AA13-92D8-7AC178236A85}"/>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790;p31">
                <a:extLst>
                  <a:ext uri="{FF2B5EF4-FFF2-40B4-BE49-F238E27FC236}">
                    <a16:creationId xmlns:a16="http://schemas.microsoft.com/office/drawing/2014/main" id="{CA101D13-500C-5D42-3860-38428313BB25}"/>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791;p31">
                <a:extLst>
                  <a:ext uri="{FF2B5EF4-FFF2-40B4-BE49-F238E27FC236}">
                    <a16:creationId xmlns:a16="http://schemas.microsoft.com/office/drawing/2014/main" id="{E4F38968-6C08-E75B-FC6E-9BFC000C2145}"/>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792;p31">
                <a:extLst>
                  <a:ext uri="{FF2B5EF4-FFF2-40B4-BE49-F238E27FC236}">
                    <a16:creationId xmlns:a16="http://schemas.microsoft.com/office/drawing/2014/main" id="{2CB17D05-7DB3-35A1-0360-BA75B4312FB1}"/>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793;p31">
                <a:extLst>
                  <a:ext uri="{FF2B5EF4-FFF2-40B4-BE49-F238E27FC236}">
                    <a16:creationId xmlns:a16="http://schemas.microsoft.com/office/drawing/2014/main" id="{5C54F3B5-6B3A-7FF9-1E1F-32CCDCB0D700}"/>
                  </a:ext>
                </a:extLst>
              </p:cNvPr>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794;p31">
                <a:extLst>
                  <a:ext uri="{FF2B5EF4-FFF2-40B4-BE49-F238E27FC236}">
                    <a16:creationId xmlns:a16="http://schemas.microsoft.com/office/drawing/2014/main" id="{94DFFA4B-57D5-1AE5-1E25-0F5CBC419E93}"/>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795;p31">
                <a:extLst>
                  <a:ext uri="{FF2B5EF4-FFF2-40B4-BE49-F238E27FC236}">
                    <a16:creationId xmlns:a16="http://schemas.microsoft.com/office/drawing/2014/main" id="{822F572E-7845-9E81-FC7B-CB12B5CE7D69}"/>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796;p31">
                <a:extLst>
                  <a:ext uri="{FF2B5EF4-FFF2-40B4-BE49-F238E27FC236}">
                    <a16:creationId xmlns:a16="http://schemas.microsoft.com/office/drawing/2014/main" id="{B32D3268-EE0A-D156-F2C1-316A37468CED}"/>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797;p31">
                <a:extLst>
                  <a:ext uri="{FF2B5EF4-FFF2-40B4-BE49-F238E27FC236}">
                    <a16:creationId xmlns:a16="http://schemas.microsoft.com/office/drawing/2014/main" id="{07280470-DC82-0F3E-7573-C629520BEF99}"/>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798;p31">
                <a:extLst>
                  <a:ext uri="{FF2B5EF4-FFF2-40B4-BE49-F238E27FC236}">
                    <a16:creationId xmlns:a16="http://schemas.microsoft.com/office/drawing/2014/main" id="{E87023AD-030A-1B71-604E-4BDBAA733968}"/>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799;p31">
                <a:extLst>
                  <a:ext uri="{FF2B5EF4-FFF2-40B4-BE49-F238E27FC236}">
                    <a16:creationId xmlns:a16="http://schemas.microsoft.com/office/drawing/2014/main" id="{872E5A84-F561-0DE0-564B-5C345BEAC9DA}"/>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00;p31">
                <a:extLst>
                  <a:ext uri="{FF2B5EF4-FFF2-40B4-BE49-F238E27FC236}">
                    <a16:creationId xmlns:a16="http://schemas.microsoft.com/office/drawing/2014/main" id="{B3E2C109-F429-F8AF-CFF8-B6FA93934B5E}"/>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01;p31">
                <a:extLst>
                  <a:ext uri="{FF2B5EF4-FFF2-40B4-BE49-F238E27FC236}">
                    <a16:creationId xmlns:a16="http://schemas.microsoft.com/office/drawing/2014/main" id="{985CAD88-95F0-5E94-F3D7-DCA5D67E8CA3}"/>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02;p31">
                <a:extLst>
                  <a:ext uri="{FF2B5EF4-FFF2-40B4-BE49-F238E27FC236}">
                    <a16:creationId xmlns:a16="http://schemas.microsoft.com/office/drawing/2014/main" id="{89E8C70D-08BA-913B-287E-F83835F17D96}"/>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03;p31">
                <a:extLst>
                  <a:ext uri="{FF2B5EF4-FFF2-40B4-BE49-F238E27FC236}">
                    <a16:creationId xmlns:a16="http://schemas.microsoft.com/office/drawing/2014/main" id="{9372ED15-F825-0120-B289-CDE9AC3DFC1B}"/>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04;p31">
                <a:extLst>
                  <a:ext uri="{FF2B5EF4-FFF2-40B4-BE49-F238E27FC236}">
                    <a16:creationId xmlns:a16="http://schemas.microsoft.com/office/drawing/2014/main" id="{4BEC1929-DEFA-5194-A30E-506CD9228BB2}"/>
                  </a:ext>
                </a:extLst>
              </p:cNvPr>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05;p31">
                <a:extLst>
                  <a:ext uri="{FF2B5EF4-FFF2-40B4-BE49-F238E27FC236}">
                    <a16:creationId xmlns:a16="http://schemas.microsoft.com/office/drawing/2014/main" id="{66585F36-DE40-F481-82C0-6728A58E5533}"/>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06;p31">
                <a:extLst>
                  <a:ext uri="{FF2B5EF4-FFF2-40B4-BE49-F238E27FC236}">
                    <a16:creationId xmlns:a16="http://schemas.microsoft.com/office/drawing/2014/main" id="{991F4D0C-8345-C9F6-18AA-0E5B21AB8633}"/>
                  </a:ext>
                </a:extLst>
              </p:cNvPr>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 name="Google Shape;807;p31">
              <a:extLst>
                <a:ext uri="{FF2B5EF4-FFF2-40B4-BE49-F238E27FC236}">
                  <a16:creationId xmlns:a16="http://schemas.microsoft.com/office/drawing/2014/main" id="{0F43FA58-F743-3C9B-C274-3623303824A6}"/>
                </a:ext>
              </a:extLst>
            </p:cNvPr>
            <p:cNvGrpSpPr/>
            <p:nvPr/>
          </p:nvGrpSpPr>
          <p:grpSpPr>
            <a:xfrm>
              <a:off x="1442946" y="949677"/>
              <a:ext cx="437992" cy="437992"/>
              <a:chOff x="1309269" y="3291652"/>
              <a:chExt cx="415198" cy="415198"/>
            </a:xfrm>
          </p:grpSpPr>
          <p:sp>
            <p:nvSpPr>
              <p:cNvPr id="845" name="Google Shape;808;p31">
                <a:extLst>
                  <a:ext uri="{FF2B5EF4-FFF2-40B4-BE49-F238E27FC236}">
                    <a16:creationId xmlns:a16="http://schemas.microsoft.com/office/drawing/2014/main" id="{26B82AC9-9E2D-2EAD-A07B-403CEF2D0806}"/>
                  </a:ext>
                </a:extLst>
              </p:cNvPr>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09;p31">
                <a:extLst>
                  <a:ext uri="{FF2B5EF4-FFF2-40B4-BE49-F238E27FC236}">
                    <a16:creationId xmlns:a16="http://schemas.microsoft.com/office/drawing/2014/main" id="{D0B10173-D2A2-9888-0360-28734193AB7D}"/>
                  </a:ext>
                </a:extLst>
              </p:cNvPr>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Google Shape;810;p31">
              <a:extLst>
                <a:ext uri="{FF2B5EF4-FFF2-40B4-BE49-F238E27FC236}">
                  <a16:creationId xmlns:a16="http://schemas.microsoft.com/office/drawing/2014/main" id="{E98FC036-CC74-0A42-91E7-5D3E71D58C07}"/>
                </a:ext>
              </a:extLst>
            </p:cNvPr>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811;p31">
              <a:extLst>
                <a:ext uri="{FF2B5EF4-FFF2-40B4-BE49-F238E27FC236}">
                  <a16:creationId xmlns:a16="http://schemas.microsoft.com/office/drawing/2014/main" id="{1C7F115C-401D-FB17-C1D0-7B87FEC5E86C}"/>
                </a:ext>
              </a:extLst>
            </p:cNvPr>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812;p31">
              <a:extLst>
                <a:ext uri="{FF2B5EF4-FFF2-40B4-BE49-F238E27FC236}">
                  <a16:creationId xmlns:a16="http://schemas.microsoft.com/office/drawing/2014/main" id="{13781E04-A53C-A593-5014-A424924F5BAF}"/>
                </a:ext>
              </a:extLst>
            </p:cNvPr>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 name="Google Shape;813;p31">
              <a:extLst>
                <a:ext uri="{FF2B5EF4-FFF2-40B4-BE49-F238E27FC236}">
                  <a16:creationId xmlns:a16="http://schemas.microsoft.com/office/drawing/2014/main" id="{11950744-AA64-52BB-A3BE-BB1994E514DD}"/>
                </a:ext>
              </a:extLst>
            </p:cNvPr>
            <p:cNvGrpSpPr/>
            <p:nvPr/>
          </p:nvGrpSpPr>
          <p:grpSpPr>
            <a:xfrm>
              <a:off x="713221" y="1546974"/>
              <a:ext cx="1380702" cy="2411462"/>
              <a:chOff x="713221" y="1546974"/>
              <a:chExt cx="1380702" cy="2411462"/>
            </a:xfrm>
          </p:grpSpPr>
          <p:sp>
            <p:nvSpPr>
              <p:cNvPr id="25" name="Google Shape;814;p31">
                <a:extLst>
                  <a:ext uri="{FF2B5EF4-FFF2-40B4-BE49-F238E27FC236}">
                    <a16:creationId xmlns:a16="http://schemas.microsoft.com/office/drawing/2014/main" id="{F08A1F83-6D27-28F9-CB9F-98B49799CF7B}"/>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815;p31">
                <a:extLst>
                  <a:ext uri="{FF2B5EF4-FFF2-40B4-BE49-F238E27FC236}">
                    <a16:creationId xmlns:a16="http://schemas.microsoft.com/office/drawing/2014/main" id="{94CF5D97-26B2-1D54-4D45-A86D557266B7}"/>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816;p31">
                <a:extLst>
                  <a:ext uri="{FF2B5EF4-FFF2-40B4-BE49-F238E27FC236}">
                    <a16:creationId xmlns:a16="http://schemas.microsoft.com/office/drawing/2014/main" id="{93E38BDF-5D76-6052-C906-C2F4AEE7361A}"/>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817;p31">
                <a:extLst>
                  <a:ext uri="{FF2B5EF4-FFF2-40B4-BE49-F238E27FC236}">
                    <a16:creationId xmlns:a16="http://schemas.microsoft.com/office/drawing/2014/main" id="{9DD7680F-772E-309E-A1B5-777DCD8DC611}"/>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818;p31">
                <a:extLst>
                  <a:ext uri="{FF2B5EF4-FFF2-40B4-BE49-F238E27FC236}">
                    <a16:creationId xmlns:a16="http://schemas.microsoft.com/office/drawing/2014/main" id="{B83E1F66-A81E-D112-E7BA-4593B92D8FF6}"/>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819;p31">
                <a:extLst>
                  <a:ext uri="{FF2B5EF4-FFF2-40B4-BE49-F238E27FC236}">
                    <a16:creationId xmlns:a16="http://schemas.microsoft.com/office/drawing/2014/main" id="{E021853D-2345-2B94-920A-3FD85156BE3C}"/>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820;p31">
                <a:extLst>
                  <a:ext uri="{FF2B5EF4-FFF2-40B4-BE49-F238E27FC236}">
                    <a16:creationId xmlns:a16="http://schemas.microsoft.com/office/drawing/2014/main" id="{53ADF6E3-9699-A5C3-2703-3F37B8A6325D}"/>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821;p31">
                <a:extLst>
                  <a:ext uri="{FF2B5EF4-FFF2-40B4-BE49-F238E27FC236}">
                    <a16:creationId xmlns:a16="http://schemas.microsoft.com/office/drawing/2014/main" id="{2189C31B-9DEC-2B1A-FBBA-6C0B8DD828A9}"/>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822;p31">
                <a:extLst>
                  <a:ext uri="{FF2B5EF4-FFF2-40B4-BE49-F238E27FC236}">
                    <a16:creationId xmlns:a16="http://schemas.microsoft.com/office/drawing/2014/main" id="{E6508FF5-A2F5-37CA-DFD4-B484179B5C5D}"/>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23;p31">
                <a:extLst>
                  <a:ext uri="{FF2B5EF4-FFF2-40B4-BE49-F238E27FC236}">
                    <a16:creationId xmlns:a16="http://schemas.microsoft.com/office/drawing/2014/main" id="{F01BA961-93D0-6991-B017-B6096EAB0C4B}"/>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24;p31">
                <a:extLst>
                  <a:ext uri="{FF2B5EF4-FFF2-40B4-BE49-F238E27FC236}">
                    <a16:creationId xmlns:a16="http://schemas.microsoft.com/office/drawing/2014/main" id="{F8380DF1-C862-FE90-DEE3-76782D969EFF}"/>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5;p31">
                <a:extLst>
                  <a:ext uri="{FF2B5EF4-FFF2-40B4-BE49-F238E27FC236}">
                    <a16:creationId xmlns:a16="http://schemas.microsoft.com/office/drawing/2014/main" id="{11A1BF38-18E3-9B6F-71E7-91A12FB21075}"/>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26;p31">
                <a:extLst>
                  <a:ext uri="{FF2B5EF4-FFF2-40B4-BE49-F238E27FC236}">
                    <a16:creationId xmlns:a16="http://schemas.microsoft.com/office/drawing/2014/main" id="{F978E1FC-A893-A3D6-1E60-5C60A136BAF7}"/>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27;p31">
                <a:extLst>
                  <a:ext uri="{FF2B5EF4-FFF2-40B4-BE49-F238E27FC236}">
                    <a16:creationId xmlns:a16="http://schemas.microsoft.com/office/drawing/2014/main" id="{724EBD96-B372-C445-E82B-28C2F37F7F44}"/>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9" name="Google Shape;828;p31">
                <a:extLst>
                  <a:ext uri="{FF2B5EF4-FFF2-40B4-BE49-F238E27FC236}">
                    <a16:creationId xmlns:a16="http://schemas.microsoft.com/office/drawing/2014/main" id="{BC3158A1-08CE-40E1-CD11-0FF646EDAA1C}"/>
                  </a:ext>
                </a:extLst>
              </p:cNvPr>
              <p:cNvCxnSpPr/>
              <p:nvPr/>
            </p:nvCxnSpPr>
            <p:spPr>
              <a:xfrm>
                <a:off x="2004736" y="1871725"/>
                <a:ext cx="5462" cy="48921"/>
              </a:xfrm>
              <a:prstGeom prst="straightConnector1">
                <a:avLst/>
              </a:prstGeom>
              <a:noFill/>
              <a:ln>
                <a:noFill/>
              </a:ln>
            </p:spPr>
          </p:cxnSp>
          <p:sp>
            <p:nvSpPr>
              <p:cNvPr id="40" name="Google Shape;829;p31">
                <a:extLst>
                  <a:ext uri="{FF2B5EF4-FFF2-40B4-BE49-F238E27FC236}">
                    <a16:creationId xmlns:a16="http://schemas.microsoft.com/office/drawing/2014/main" id="{EC9585D7-D2D9-11EB-EDF2-2A0084A3F010}"/>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30;p31">
                <a:extLst>
                  <a:ext uri="{FF2B5EF4-FFF2-40B4-BE49-F238E27FC236}">
                    <a16:creationId xmlns:a16="http://schemas.microsoft.com/office/drawing/2014/main" id="{B6A4EB06-A9C9-4F1E-840D-38233BA090C3}"/>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31;p31">
                <a:extLst>
                  <a:ext uri="{FF2B5EF4-FFF2-40B4-BE49-F238E27FC236}">
                    <a16:creationId xmlns:a16="http://schemas.microsoft.com/office/drawing/2014/main" id="{052FBECF-4501-093D-EE04-C8ABE145A6C2}"/>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32;p31">
                <a:extLst>
                  <a:ext uri="{FF2B5EF4-FFF2-40B4-BE49-F238E27FC236}">
                    <a16:creationId xmlns:a16="http://schemas.microsoft.com/office/drawing/2014/main" id="{E0574D23-D3E4-9F41-9731-72F078CF678A}"/>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833;p31">
                <a:extLst>
                  <a:ext uri="{FF2B5EF4-FFF2-40B4-BE49-F238E27FC236}">
                    <a16:creationId xmlns:a16="http://schemas.microsoft.com/office/drawing/2014/main" id="{9584C0FD-864A-5403-A986-A635F311E6A0}"/>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834;p31">
                <a:extLst>
                  <a:ext uri="{FF2B5EF4-FFF2-40B4-BE49-F238E27FC236}">
                    <a16:creationId xmlns:a16="http://schemas.microsoft.com/office/drawing/2014/main" id="{95FFCF36-88A0-7E72-3722-2C5DC0291518}"/>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835;p31">
                <a:extLst>
                  <a:ext uri="{FF2B5EF4-FFF2-40B4-BE49-F238E27FC236}">
                    <a16:creationId xmlns:a16="http://schemas.microsoft.com/office/drawing/2014/main" id="{377AADBB-566F-2C87-0117-FED300994E0F}"/>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836;p31">
                <a:extLst>
                  <a:ext uri="{FF2B5EF4-FFF2-40B4-BE49-F238E27FC236}">
                    <a16:creationId xmlns:a16="http://schemas.microsoft.com/office/drawing/2014/main" id="{22816CA9-086F-03BF-A880-E4A49D0AB2F8}"/>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837;p31">
                <a:extLst>
                  <a:ext uri="{FF2B5EF4-FFF2-40B4-BE49-F238E27FC236}">
                    <a16:creationId xmlns:a16="http://schemas.microsoft.com/office/drawing/2014/main" id="{206FF811-EC6E-4E83-EF89-B0E171F7D61D}"/>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838;p31">
                <a:extLst>
                  <a:ext uri="{FF2B5EF4-FFF2-40B4-BE49-F238E27FC236}">
                    <a16:creationId xmlns:a16="http://schemas.microsoft.com/office/drawing/2014/main" id="{204E8C5B-7B0F-AEE2-63B2-F73C66BCF32A}"/>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839;p31">
                <a:extLst>
                  <a:ext uri="{FF2B5EF4-FFF2-40B4-BE49-F238E27FC236}">
                    <a16:creationId xmlns:a16="http://schemas.microsoft.com/office/drawing/2014/main" id="{B5D66C47-4DDA-1956-67A9-F595F8B69637}"/>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840;p31">
                <a:extLst>
                  <a:ext uri="{FF2B5EF4-FFF2-40B4-BE49-F238E27FC236}">
                    <a16:creationId xmlns:a16="http://schemas.microsoft.com/office/drawing/2014/main" id="{18CA570F-8EFA-3E1B-6A1F-543870BA3179}"/>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841;p31">
                <a:extLst>
                  <a:ext uri="{FF2B5EF4-FFF2-40B4-BE49-F238E27FC236}">
                    <a16:creationId xmlns:a16="http://schemas.microsoft.com/office/drawing/2014/main" id="{047C196D-FF5B-C348-C8F4-CCDFBD03E475}"/>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842;p31">
                <a:extLst>
                  <a:ext uri="{FF2B5EF4-FFF2-40B4-BE49-F238E27FC236}">
                    <a16:creationId xmlns:a16="http://schemas.microsoft.com/office/drawing/2014/main" id="{0B92DAFB-92BD-CAA1-7853-07F4B03E6E96}"/>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843;p31">
                <a:extLst>
                  <a:ext uri="{FF2B5EF4-FFF2-40B4-BE49-F238E27FC236}">
                    <a16:creationId xmlns:a16="http://schemas.microsoft.com/office/drawing/2014/main" id="{EE6AE79D-86F0-99BB-1528-DC09196FA1C4}"/>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844;p31">
                <a:extLst>
                  <a:ext uri="{FF2B5EF4-FFF2-40B4-BE49-F238E27FC236}">
                    <a16:creationId xmlns:a16="http://schemas.microsoft.com/office/drawing/2014/main" id="{D91AEF98-842F-40A1-4AC6-5AA4E645C7A2}"/>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845;p31">
                <a:extLst>
                  <a:ext uri="{FF2B5EF4-FFF2-40B4-BE49-F238E27FC236}">
                    <a16:creationId xmlns:a16="http://schemas.microsoft.com/office/drawing/2014/main" id="{977E763A-60A6-0638-32BE-074CE018B0EC}"/>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846;p31">
                <a:extLst>
                  <a:ext uri="{FF2B5EF4-FFF2-40B4-BE49-F238E27FC236}">
                    <a16:creationId xmlns:a16="http://schemas.microsoft.com/office/drawing/2014/main" id="{F613933B-E8CF-443E-4D68-CA3AE339C9C7}"/>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847;p31">
                <a:extLst>
                  <a:ext uri="{FF2B5EF4-FFF2-40B4-BE49-F238E27FC236}">
                    <a16:creationId xmlns:a16="http://schemas.microsoft.com/office/drawing/2014/main" id="{E071344A-AA07-7B71-17B7-32884976ACD8}"/>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848;p31">
                <a:extLst>
                  <a:ext uri="{FF2B5EF4-FFF2-40B4-BE49-F238E27FC236}">
                    <a16:creationId xmlns:a16="http://schemas.microsoft.com/office/drawing/2014/main" id="{B2EF8BCF-9475-A884-07D9-ED8DC20B205A}"/>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849;p31">
                <a:extLst>
                  <a:ext uri="{FF2B5EF4-FFF2-40B4-BE49-F238E27FC236}">
                    <a16:creationId xmlns:a16="http://schemas.microsoft.com/office/drawing/2014/main" id="{C7B97F73-3773-EAD6-97EB-FF861206365D}"/>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50;p31">
                <a:extLst>
                  <a:ext uri="{FF2B5EF4-FFF2-40B4-BE49-F238E27FC236}">
                    <a16:creationId xmlns:a16="http://schemas.microsoft.com/office/drawing/2014/main" id="{4B0C8E32-8F1E-5554-B0FF-34BF1793D113}"/>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51;p31">
                <a:extLst>
                  <a:ext uri="{FF2B5EF4-FFF2-40B4-BE49-F238E27FC236}">
                    <a16:creationId xmlns:a16="http://schemas.microsoft.com/office/drawing/2014/main" id="{6E78E952-ED58-B493-914A-2AFA12E1F894}"/>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52;p31">
                <a:extLst>
                  <a:ext uri="{FF2B5EF4-FFF2-40B4-BE49-F238E27FC236}">
                    <a16:creationId xmlns:a16="http://schemas.microsoft.com/office/drawing/2014/main" id="{F527DEE0-6343-0C8B-C7BF-AEDD0D26866E}"/>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53;p31">
                <a:extLst>
                  <a:ext uri="{FF2B5EF4-FFF2-40B4-BE49-F238E27FC236}">
                    <a16:creationId xmlns:a16="http://schemas.microsoft.com/office/drawing/2014/main" id="{BE908687-AE0E-15F6-D9BD-48885E92AD8B}"/>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54;p31">
                <a:extLst>
                  <a:ext uri="{FF2B5EF4-FFF2-40B4-BE49-F238E27FC236}">
                    <a16:creationId xmlns:a16="http://schemas.microsoft.com/office/drawing/2014/main" id="{4AECC683-C35C-9412-C2CC-3808D11DAFD5}"/>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55;p31">
                <a:extLst>
                  <a:ext uri="{FF2B5EF4-FFF2-40B4-BE49-F238E27FC236}">
                    <a16:creationId xmlns:a16="http://schemas.microsoft.com/office/drawing/2014/main" id="{B0E93F90-3317-20B4-16C8-1CB19AB38CFB}"/>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56;p31">
                <a:extLst>
                  <a:ext uri="{FF2B5EF4-FFF2-40B4-BE49-F238E27FC236}">
                    <a16:creationId xmlns:a16="http://schemas.microsoft.com/office/drawing/2014/main" id="{499841BE-96F5-43E6-D872-CEE6F7A17078}"/>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57;p31">
                <a:extLst>
                  <a:ext uri="{FF2B5EF4-FFF2-40B4-BE49-F238E27FC236}">
                    <a16:creationId xmlns:a16="http://schemas.microsoft.com/office/drawing/2014/main" id="{FFF48354-4811-FEC5-DB76-096ADF9A5680}"/>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58;p31">
                <a:extLst>
                  <a:ext uri="{FF2B5EF4-FFF2-40B4-BE49-F238E27FC236}">
                    <a16:creationId xmlns:a16="http://schemas.microsoft.com/office/drawing/2014/main" id="{617B47B9-A29B-0E29-4CD8-38A2E38A4B15}"/>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59;p31">
                <a:extLst>
                  <a:ext uri="{FF2B5EF4-FFF2-40B4-BE49-F238E27FC236}">
                    <a16:creationId xmlns:a16="http://schemas.microsoft.com/office/drawing/2014/main" id="{3F16E859-A856-750B-23B3-F67DB038192F}"/>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60;p31">
                <a:extLst>
                  <a:ext uri="{FF2B5EF4-FFF2-40B4-BE49-F238E27FC236}">
                    <a16:creationId xmlns:a16="http://schemas.microsoft.com/office/drawing/2014/main" id="{6B2AA360-3098-D21D-5B96-508FA51F94AC}"/>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61;p31">
                <a:extLst>
                  <a:ext uri="{FF2B5EF4-FFF2-40B4-BE49-F238E27FC236}">
                    <a16:creationId xmlns:a16="http://schemas.microsoft.com/office/drawing/2014/main" id="{0BE7CFFC-60F5-7191-8B2E-159413B49655}"/>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62;p31">
                <a:extLst>
                  <a:ext uri="{FF2B5EF4-FFF2-40B4-BE49-F238E27FC236}">
                    <a16:creationId xmlns:a16="http://schemas.microsoft.com/office/drawing/2014/main" id="{D6D11E41-B0B1-D7DA-D337-95AF613A8E0D}"/>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63;p31">
                <a:extLst>
                  <a:ext uri="{FF2B5EF4-FFF2-40B4-BE49-F238E27FC236}">
                    <a16:creationId xmlns:a16="http://schemas.microsoft.com/office/drawing/2014/main" id="{6CE3781C-1757-F103-5205-BD92BB4C6CCA}"/>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864;p31">
              <a:extLst>
                <a:ext uri="{FF2B5EF4-FFF2-40B4-BE49-F238E27FC236}">
                  <a16:creationId xmlns:a16="http://schemas.microsoft.com/office/drawing/2014/main" id="{4EBC20DD-F4B3-36D3-13D5-2B825708BED6}"/>
                </a:ext>
              </a:extLst>
            </p:cNvPr>
            <p:cNvGrpSpPr/>
            <p:nvPr/>
          </p:nvGrpSpPr>
          <p:grpSpPr>
            <a:xfrm>
              <a:off x="1880948" y="2504669"/>
              <a:ext cx="959226" cy="675313"/>
              <a:chOff x="4768936" y="2201894"/>
              <a:chExt cx="959226" cy="675313"/>
            </a:xfrm>
          </p:grpSpPr>
          <p:sp>
            <p:nvSpPr>
              <p:cNvPr id="10" name="Google Shape;865;p31">
                <a:extLst>
                  <a:ext uri="{FF2B5EF4-FFF2-40B4-BE49-F238E27FC236}">
                    <a16:creationId xmlns:a16="http://schemas.microsoft.com/office/drawing/2014/main" id="{5471CA73-023A-FA12-9BC4-BE8840854825}"/>
                  </a:ext>
                </a:extLst>
              </p:cNvPr>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866;p31">
                <a:extLst>
                  <a:ext uri="{FF2B5EF4-FFF2-40B4-BE49-F238E27FC236}">
                    <a16:creationId xmlns:a16="http://schemas.microsoft.com/office/drawing/2014/main" id="{79873CC1-B89A-B682-CA6B-762672CBA7A1}"/>
                  </a:ext>
                </a:extLst>
              </p:cNvPr>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867;p31">
                <a:extLst>
                  <a:ext uri="{FF2B5EF4-FFF2-40B4-BE49-F238E27FC236}">
                    <a16:creationId xmlns:a16="http://schemas.microsoft.com/office/drawing/2014/main" id="{8E793575-363D-334C-D2F5-22077FB0AA39}"/>
                  </a:ext>
                </a:extLst>
              </p:cNvPr>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868;p31">
                <a:extLst>
                  <a:ext uri="{FF2B5EF4-FFF2-40B4-BE49-F238E27FC236}">
                    <a16:creationId xmlns:a16="http://schemas.microsoft.com/office/drawing/2014/main" id="{7DD284A5-5107-F816-E139-232D8E4716FC}"/>
                  </a:ext>
                </a:extLst>
              </p:cNvPr>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869;p31">
                <a:extLst>
                  <a:ext uri="{FF2B5EF4-FFF2-40B4-BE49-F238E27FC236}">
                    <a16:creationId xmlns:a16="http://schemas.microsoft.com/office/drawing/2014/main" id="{FC798AF4-D581-0B7B-9C12-30B31B5ACD70}"/>
                  </a:ext>
                </a:extLst>
              </p:cNvPr>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870;p31">
                <a:extLst>
                  <a:ext uri="{FF2B5EF4-FFF2-40B4-BE49-F238E27FC236}">
                    <a16:creationId xmlns:a16="http://schemas.microsoft.com/office/drawing/2014/main" id="{A03AEC4E-25F5-EA15-3D37-01739485A98E}"/>
                  </a:ext>
                </a:extLst>
              </p:cNvPr>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71;p31">
                <a:extLst>
                  <a:ext uri="{FF2B5EF4-FFF2-40B4-BE49-F238E27FC236}">
                    <a16:creationId xmlns:a16="http://schemas.microsoft.com/office/drawing/2014/main" id="{DEE84F64-D20A-ECC5-EDE2-0E7A756F73D1}"/>
                  </a:ext>
                </a:extLst>
              </p:cNvPr>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872;p31">
                <a:extLst>
                  <a:ext uri="{FF2B5EF4-FFF2-40B4-BE49-F238E27FC236}">
                    <a16:creationId xmlns:a16="http://schemas.microsoft.com/office/drawing/2014/main" id="{EA97BAD9-EBF7-8B60-67D4-3EE73646C535}"/>
                  </a:ext>
                </a:extLst>
              </p:cNvPr>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873;p31">
                <a:extLst>
                  <a:ext uri="{FF2B5EF4-FFF2-40B4-BE49-F238E27FC236}">
                    <a16:creationId xmlns:a16="http://schemas.microsoft.com/office/drawing/2014/main" id="{3E710839-3411-0660-61F4-94AB3F01F035}"/>
                  </a:ext>
                </a:extLst>
              </p:cNvPr>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74;p31">
                <a:extLst>
                  <a:ext uri="{FF2B5EF4-FFF2-40B4-BE49-F238E27FC236}">
                    <a16:creationId xmlns:a16="http://schemas.microsoft.com/office/drawing/2014/main" id="{6DE34CBF-D178-DD9F-F21B-7A68DEAB4AB2}"/>
                  </a:ext>
                </a:extLst>
              </p:cNvPr>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875;p31">
                <a:extLst>
                  <a:ext uri="{FF2B5EF4-FFF2-40B4-BE49-F238E27FC236}">
                    <a16:creationId xmlns:a16="http://schemas.microsoft.com/office/drawing/2014/main" id="{844DC469-FEF8-A18B-3CF3-2FF4F635D2FB}"/>
                  </a:ext>
                </a:extLst>
              </p:cNvPr>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876;p31">
                <a:extLst>
                  <a:ext uri="{FF2B5EF4-FFF2-40B4-BE49-F238E27FC236}">
                    <a16:creationId xmlns:a16="http://schemas.microsoft.com/office/drawing/2014/main" id="{799BAE8C-3DAC-FDB4-D1E7-782354C6C3D4}"/>
                  </a:ext>
                </a:extLst>
              </p:cNvPr>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877;p31">
                <a:extLst>
                  <a:ext uri="{FF2B5EF4-FFF2-40B4-BE49-F238E27FC236}">
                    <a16:creationId xmlns:a16="http://schemas.microsoft.com/office/drawing/2014/main" id="{9EC57AF5-6533-B1AA-CC43-49670C96C4AC}"/>
                  </a:ext>
                </a:extLst>
              </p:cNvPr>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878;p31">
                <a:extLst>
                  <a:ext uri="{FF2B5EF4-FFF2-40B4-BE49-F238E27FC236}">
                    <a16:creationId xmlns:a16="http://schemas.microsoft.com/office/drawing/2014/main" id="{DD31C580-FAC1-C387-7E1B-80CFD0040B4E}"/>
                  </a:ext>
                </a:extLst>
              </p:cNvPr>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879;p31">
                <a:extLst>
                  <a:ext uri="{FF2B5EF4-FFF2-40B4-BE49-F238E27FC236}">
                    <a16:creationId xmlns:a16="http://schemas.microsoft.com/office/drawing/2014/main" id="{A9205866-ED37-3109-212F-1BB02B9BC509}"/>
                  </a:ext>
                </a:extLst>
              </p:cNvPr>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39" name="Google Shape;839;p27">
            <a:extLst>
              <a:ext uri="{FF2B5EF4-FFF2-40B4-BE49-F238E27FC236}">
                <a16:creationId xmlns:a16="http://schemas.microsoft.com/office/drawing/2014/main" id="{8AA252EC-AD2A-651C-D8A1-0FD498AB188C}"/>
              </a:ext>
            </a:extLst>
          </p:cNvPr>
          <p:cNvSpPr txBox="1">
            <a:spLocks noGrp="1"/>
          </p:cNvSpPr>
          <p:nvPr>
            <p:ph type="title"/>
          </p:nvPr>
        </p:nvSpPr>
        <p:spPr>
          <a:xfrm>
            <a:off x="498088" y="755776"/>
            <a:ext cx="80734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4.1 MỐI TƯƠNG QUAN GIỮA CÁC BIẾN SỐ</a:t>
            </a:r>
            <a:endParaRPr sz="2400" dirty="0"/>
          </a:p>
        </p:txBody>
      </p:sp>
      <p:pic>
        <p:nvPicPr>
          <p:cNvPr id="866" name="Picture 865">
            <a:extLst>
              <a:ext uri="{FF2B5EF4-FFF2-40B4-BE49-F238E27FC236}">
                <a16:creationId xmlns:a16="http://schemas.microsoft.com/office/drawing/2014/main" id="{564D97AF-EC3C-5D79-EA89-B7DFA08277EF}"/>
              </a:ext>
            </a:extLst>
          </p:cNvPr>
          <p:cNvPicPr>
            <a:picLocks noChangeAspect="1"/>
          </p:cNvPicPr>
          <p:nvPr/>
        </p:nvPicPr>
        <p:blipFill>
          <a:blip r:embed="rId3"/>
          <a:stretch>
            <a:fillRect/>
          </a:stretch>
        </p:blipFill>
        <p:spPr>
          <a:xfrm>
            <a:off x="2235670" y="1218270"/>
            <a:ext cx="6335900" cy="3606491"/>
          </a:xfrm>
          <a:prstGeom prst="rect">
            <a:avLst/>
          </a:prstGeom>
        </p:spPr>
      </p:pic>
    </p:spTree>
    <p:extLst>
      <p:ext uri="{BB962C8B-B14F-4D97-AF65-F5344CB8AC3E}">
        <p14:creationId xmlns:p14="http://schemas.microsoft.com/office/powerpoint/2010/main" val="2105391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FFCFAD59-802A-D469-921F-3ACCEB6F674A}"/>
            </a:ext>
          </a:extLst>
        </p:cNvPr>
        <p:cNvGrpSpPr/>
        <p:nvPr/>
      </p:nvGrpSpPr>
      <p:grpSpPr>
        <a:xfrm>
          <a:off x="0" y="0"/>
          <a:ext cx="0" cy="0"/>
          <a:chOff x="0" y="0"/>
          <a:chExt cx="0" cy="0"/>
        </a:xfrm>
      </p:grpSpPr>
      <p:sp>
        <p:nvSpPr>
          <p:cNvPr id="839" name="Google Shape;839;p27">
            <a:extLst>
              <a:ext uri="{FF2B5EF4-FFF2-40B4-BE49-F238E27FC236}">
                <a16:creationId xmlns:a16="http://schemas.microsoft.com/office/drawing/2014/main" id="{DD5AD10E-D0F2-09AC-991D-5D154B485731}"/>
              </a:ext>
            </a:extLst>
          </p:cNvPr>
          <p:cNvSpPr txBox="1">
            <a:spLocks noGrp="1"/>
          </p:cNvSpPr>
          <p:nvPr>
            <p:ph type="title"/>
          </p:nvPr>
        </p:nvSpPr>
        <p:spPr>
          <a:xfrm>
            <a:off x="498088" y="755776"/>
            <a:ext cx="807348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4.2 </a:t>
            </a:r>
            <a:r>
              <a:rPr lang="en-US" sz="2400" dirty="0" err="1"/>
              <a:t>Phân</a:t>
            </a:r>
            <a:r>
              <a:rPr lang="en-US" sz="2400" dirty="0"/>
              <a:t> </a:t>
            </a:r>
            <a:r>
              <a:rPr lang="en-US" sz="2400" dirty="0" err="1"/>
              <a:t>tích</a:t>
            </a:r>
            <a:r>
              <a:rPr lang="en-US" sz="2400" dirty="0"/>
              <a:t> </a:t>
            </a:r>
            <a:r>
              <a:rPr lang="en-US" sz="2400" dirty="0" err="1"/>
              <a:t>hồi</a:t>
            </a:r>
            <a:r>
              <a:rPr lang="en-US" sz="2400" dirty="0"/>
              <a:t> </a:t>
            </a:r>
            <a:r>
              <a:rPr lang="en-US" sz="2400" dirty="0" err="1"/>
              <a:t>quy</a:t>
            </a:r>
            <a:r>
              <a:rPr lang="en-US" sz="2400" dirty="0"/>
              <a:t> </a:t>
            </a:r>
            <a:r>
              <a:rPr lang="en-US" sz="2400" dirty="0" err="1"/>
              <a:t>đa</a:t>
            </a:r>
            <a:r>
              <a:rPr lang="en-US" sz="2400" dirty="0"/>
              <a:t> </a:t>
            </a:r>
            <a:r>
              <a:rPr lang="en-US" sz="2400" dirty="0" err="1"/>
              <a:t>biến</a:t>
            </a:r>
            <a:endParaRPr sz="2400" dirty="0"/>
          </a:p>
        </p:txBody>
      </p:sp>
      <p:sp>
        <p:nvSpPr>
          <p:cNvPr id="838" name="Google Shape;839;p27">
            <a:extLst>
              <a:ext uri="{FF2B5EF4-FFF2-40B4-BE49-F238E27FC236}">
                <a16:creationId xmlns:a16="http://schemas.microsoft.com/office/drawing/2014/main" id="{60F5B44A-FF2F-91E9-04DA-BA021D1F3C17}"/>
              </a:ext>
            </a:extLst>
          </p:cNvPr>
          <p:cNvSpPr txBox="1">
            <a:spLocks/>
          </p:cNvSpPr>
          <p:nvPr/>
        </p:nvSpPr>
        <p:spPr>
          <a:xfrm>
            <a:off x="706244" y="806100"/>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pic>
        <p:nvPicPr>
          <p:cNvPr id="868" name="Picture 867" descr="A screenshot of a computer&#10;&#10;Description automatically generated">
            <a:extLst>
              <a:ext uri="{FF2B5EF4-FFF2-40B4-BE49-F238E27FC236}">
                <a16:creationId xmlns:a16="http://schemas.microsoft.com/office/drawing/2014/main" id="{6C4D9EDB-C51A-CF64-B0C9-3558179F92D6}"/>
              </a:ext>
            </a:extLst>
          </p:cNvPr>
          <p:cNvPicPr>
            <a:picLocks noChangeAspect="1"/>
          </p:cNvPicPr>
          <p:nvPr/>
        </p:nvPicPr>
        <p:blipFill>
          <a:blip r:embed="rId3"/>
          <a:stretch>
            <a:fillRect/>
          </a:stretch>
        </p:blipFill>
        <p:spPr>
          <a:xfrm>
            <a:off x="5010615" y="1363932"/>
            <a:ext cx="3560954" cy="3401356"/>
          </a:xfrm>
          <a:prstGeom prst="rect">
            <a:avLst/>
          </a:prstGeom>
        </p:spPr>
      </p:pic>
      <mc:AlternateContent xmlns:mc="http://schemas.openxmlformats.org/markup-compatibility/2006" xmlns:a14="http://schemas.microsoft.com/office/drawing/2010/main">
        <mc:Choice Requires="a14">
          <p:sp>
            <p:nvSpPr>
              <p:cNvPr id="869" name="TextBox 868">
                <a:extLst>
                  <a:ext uri="{FF2B5EF4-FFF2-40B4-BE49-F238E27FC236}">
                    <a16:creationId xmlns:a16="http://schemas.microsoft.com/office/drawing/2014/main" id="{4DB687B5-DCF7-FF1A-8072-C7D4C30AE0C1}"/>
                  </a:ext>
                </a:extLst>
              </p:cNvPr>
              <p:cNvSpPr txBox="1"/>
              <p:nvPr/>
            </p:nvSpPr>
            <p:spPr>
              <a:xfrm>
                <a:off x="702526" y="1672683"/>
                <a:ext cx="4040459" cy="1415772"/>
              </a:xfrm>
              <a:prstGeom prst="rect">
                <a:avLst/>
              </a:prstGeom>
              <a:noFill/>
            </p:spPr>
            <p:txBody>
              <a:bodyPr wrap="square" rtlCol="0">
                <a:spAutoFit/>
              </a:bodyPr>
              <a:lstStyle/>
              <a:p>
                <a:pPr marL="285750" indent="-285750">
                  <a:buFontTx/>
                  <a:buChar char="-"/>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82.3%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khá</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Tx/>
                  <a:buChar char="-"/>
                </a:pP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mc:Choice>
        <mc:Fallback xmlns="">
          <p:sp>
            <p:nvSpPr>
              <p:cNvPr id="869" name="TextBox 868">
                <a:extLst>
                  <a:ext uri="{FF2B5EF4-FFF2-40B4-BE49-F238E27FC236}">
                    <a16:creationId xmlns:a16="http://schemas.microsoft.com/office/drawing/2014/main" id="{4DB687B5-DCF7-FF1A-8072-C7D4C30AE0C1}"/>
                  </a:ext>
                </a:extLst>
              </p:cNvPr>
              <p:cNvSpPr txBox="1">
                <a:spLocks noRot="1" noChangeAspect="1" noMove="1" noResize="1" noEditPoints="1" noAdjustHandles="1" noChangeArrowheads="1" noChangeShapeType="1" noTextEdit="1"/>
              </p:cNvSpPr>
              <p:nvPr/>
            </p:nvSpPr>
            <p:spPr>
              <a:xfrm>
                <a:off x="702526" y="1672683"/>
                <a:ext cx="4040459" cy="1415772"/>
              </a:xfrm>
              <a:prstGeom prst="rect">
                <a:avLst/>
              </a:prstGeom>
              <a:blipFill>
                <a:blip r:embed="rId4"/>
                <a:stretch>
                  <a:fillRect l="-905" t="-2146"/>
                </a:stretch>
              </a:blipFill>
            </p:spPr>
            <p:txBody>
              <a:bodyPr/>
              <a:lstStyle/>
              <a:p>
                <a:r>
                  <a:rPr lang="vi-VN">
                    <a:noFill/>
                  </a:rPr>
                  <a:t> </a:t>
                </a:r>
              </a:p>
            </p:txBody>
          </p:sp>
        </mc:Fallback>
      </mc:AlternateContent>
    </p:spTree>
    <p:extLst>
      <p:ext uri="{BB962C8B-B14F-4D97-AF65-F5344CB8AC3E}">
        <p14:creationId xmlns:p14="http://schemas.microsoft.com/office/powerpoint/2010/main" val="401760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3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9"/>
                                        </p:tgtEl>
                                        <p:attrNameLst>
                                          <p:attrName>style.visibility</p:attrName>
                                        </p:attrNameLst>
                                      </p:cBhvr>
                                      <p:to>
                                        <p:strVal val="visible"/>
                                      </p:to>
                                    </p:set>
                                    <p:animEffect transition="in" filter="fade">
                                      <p:cBhvr>
                                        <p:cTn id="23" dur="500"/>
                                        <p:tgtEl>
                                          <p:spTgt spid="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 grpId="0"/>
      <p:bldP spid="839" grpId="1"/>
      <p:bldP spid="838" grpId="0"/>
      <p:bldP spid="8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2B3E3F82-4F11-F437-D570-3A1647C28A75}"/>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4DFC50CC-442D-8B1E-184B-A7CFAFCE3110}"/>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pic>
        <p:nvPicPr>
          <p:cNvPr id="868" name="Picture 867" descr="A screenshot of a computer&#10;&#10;Description automatically generated">
            <a:extLst>
              <a:ext uri="{FF2B5EF4-FFF2-40B4-BE49-F238E27FC236}">
                <a16:creationId xmlns:a16="http://schemas.microsoft.com/office/drawing/2014/main" id="{85FD434C-AA07-7CED-66AF-F66F8142A944}"/>
              </a:ext>
            </a:extLst>
          </p:cNvPr>
          <p:cNvPicPr>
            <a:picLocks noChangeAspect="1"/>
          </p:cNvPicPr>
          <p:nvPr/>
        </p:nvPicPr>
        <p:blipFill>
          <a:blip r:embed="rId3"/>
          <a:stretch>
            <a:fillRect/>
          </a:stretch>
        </p:blipFill>
        <p:spPr>
          <a:xfrm>
            <a:off x="5010615" y="1363932"/>
            <a:ext cx="3560954" cy="3401356"/>
          </a:xfrm>
          <a:prstGeom prst="rect">
            <a:avLst/>
          </a:prstGeom>
        </p:spPr>
      </p:pic>
      <p:sp>
        <p:nvSpPr>
          <p:cNvPr id="869" name="TextBox 868">
            <a:extLst>
              <a:ext uri="{FF2B5EF4-FFF2-40B4-BE49-F238E27FC236}">
                <a16:creationId xmlns:a16="http://schemas.microsoft.com/office/drawing/2014/main" id="{B4E9F2F2-8886-C269-00D6-378619FBF44A}"/>
              </a:ext>
            </a:extLst>
          </p:cNvPr>
          <p:cNvSpPr txBox="1"/>
          <p:nvPr/>
        </p:nvSpPr>
        <p:spPr>
          <a:xfrm>
            <a:off x="702526" y="1379746"/>
            <a:ext cx="4040459" cy="3385542"/>
          </a:xfrm>
          <a:prstGeom prst="rect">
            <a:avLst/>
          </a:prstGeom>
          <a:noFill/>
        </p:spPr>
        <p:txBody>
          <a:bodyPr wrap="square" rtlCol="0">
            <a:spAutoFit/>
          </a:bodyPr>
          <a:lstStyle/>
          <a:p>
            <a:r>
              <a:rPr lang="vi-VN" sz="2000" kern="100" dirty="0">
                <a:latin typeface="Times New Roman" panose="02020603050405020304" pitchFamily="18" charset="0"/>
                <a:ea typeface="Calibri" panose="020F0502020204030204" pitchFamily="34" charset="0"/>
                <a:cs typeface="Times New Roman" panose="02020603050405020304" pitchFamily="18" charset="0"/>
              </a:rPr>
              <a:t>Trường hợp “Không mưa”:</a:t>
            </a:r>
          </a:p>
          <a:p>
            <a:r>
              <a:rPr lang="vi-VN" sz="2000" kern="100" dirty="0">
                <a:latin typeface="Times New Roman" panose="02020603050405020304" pitchFamily="18" charset="0"/>
                <a:ea typeface="Calibri" panose="020F0502020204030204" pitchFamily="34" charset="0"/>
                <a:cs typeface="Times New Roman" panose="02020603050405020304" pitchFamily="18" charset="0"/>
              </a:rPr>
              <a:t>+ Precision: 0.90 - 90% dự đoán không mưa là chính xác.</a:t>
            </a:r>
          </a:p>
          <a:p>
            <a:r>
              <a:rPr lang="vi-VN" sz="2000" kern="100" dirty="0">
                <a:latin typeface="Times New Roman" panose="02020603050405020304" pitchFamily="18" charset="0"/>
                <a:ea typeface="Calibri" panose="020F0502020204030204" pitchFamily="34" charset="0"/>
                <a:cs typeface="Times New Roman" panose="02020603050405020304" pitchFamily="18" charset="0"/>
              </a:rPr>
              <a:t>+ Recall: 0.87 - 87% ngày không mưa được dự đoán đúng.</a:t>
            </a:r>
          </a:p>
          <a:p>
            <a:r>
              <a:rPr lang="vi-VN" sz="2000" kern="100" dirty="0">
                <a:latin typeface="Times New Roman" panose="02020603050405020304" pitchFamily="18" charset="0"/>
                <a:ea typeface="Calibri" panose="020F0502020204030204" pitchFamily="34" charset="0"/>
                <a:cs typeface="Times New Roman" panose="02020603050405020304" pitchFamily="18" charset="0"/>
              </a:rPr>
              <a:t>+ F1-score: 0.88 - Điểm số tổng hợp rất tốt.</a:t>
            </a:r>
          </a:p>
          <a:p>
            <a:r>
              <a:rPr lang="vi-VN" sz="2000" kern="100" dirty="0">
                <a:latin typeface="Times New Roman" panose="02020603050405020304" pitchFamily="18" charset="0"/>
                <a:ea typeface="Calibri" panose="020F0502020204030204" pitchFamily="34" charset="0"/>
                <a:cs typeface="Times New Roman" panose="02020603050405020304" pitchFamily="18" charset="0"/>
              </a:rPr>
              <a:t>+ Support: 20,023 mẫu (số lượng lớn).</a:t>
            </a:r>
          </a:p>
          <a:p>
            <a:pPr marL="285750" indent="-285750">
              <a:buFontTx/>
              <a:buChar char="-"/>
            </a:pPr>
            <a:endParaRPr lang="vi-V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247966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9D7D9189-787E-D967-38C2-C761559C821B}"/>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6BFF17FB-DA9B-3B11-1B8E-981F1B46FC41}"/>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DED261CB-2746-4052-B132-4AE851CE64F6}"/>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TỔNG QUAN VỀ ĐỒ ÁN</a:t>
            </a:r>
            <a:endParaRPr dirty="0"/>
          </a:p>
        </p:txBody>
      </p:sp>
      <p:sp>
        <p:nvSpPr>
          <p:cNvPr id="856" name="Google Shape;856;p28">
            <a:extLst>
              <a:ext uri="{FF2B5EF4-FFF2-40B4-BE49-F238E27FC236}">
                <a16:creationId xmlns:a16="http://schemas.microsoft.com/office/drawing/2014/main" id="{9FFAC761-1F6E-C931-B881-52452DACA5D0}"/>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57" name="Google Shape;857;p28">
            <a:extLst>
              <a:ext uri="{FF2B5EF4-FFF2-40B4-BE49-F238E27FC236}">
                <a16:creationId xmlns:a16="http://schemas.microsoft.com/office/drawing/2014/main" id="{6055102F-CB27-D0C6-C713-92A3D350D351}"/>
              </a:ext>
            </a:extLst>
          </p:cNvPr>
          <p:cNvGrpSpPr/>
          <p:nvPr/>
        </p:nvGrpSpPr>
        <p:grpSpPr>
          <a:xfrm>
            <a:off x="896410" y="1154974"/>
            <a:ext cx="8191495" cy="3912333"/>
            <a:chOff x="896410" y="1154974"/>
            <a:chExt cx="8191495" cy="3912333"/>
          </a:xfrm>
        </p:grpSpPr>
        <p:sp>
          <p:nvSpPr>
            <p:cNvPr id="858" name="Google Shape;858;p28">
              <a:extLst>
                <a:ext uri="{FF2B5EF4-FFF2-40B4-BE49-F238E27FC236}">
                  <a16:creationId xmlns:a16="http://schemas.microsoft.com/office/drawing/2014/main" id="{2DAE2D71-F8CF-39A3-56AF-D863E4367F7F}"/>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CA816050-E246-9C11-B0B2-2A44EE528F5D}"/>
                </a:ext>
              </a:extLst>
            </p:cNvPr>
            <p:cNvGrpSpPr/>
            <p:nvPr/>
          </p:nvGrpSpPr>
          <p:grpSpPr>
            <a:xfrm>
              <a:off x="6869363" y="3049734"/>
              <a:ext cx="2218542" cy="2017573"/>
              <a:chOff x="8037720" y="3897360"/>
              <a:chExt cx="1923480" cy="1749240"/>
            </a:xfrm>
          </p:grpSpPr>
          <p:sp>
            <p:nvSpPr>
              <p:cNvPr id="860" name="Google Shape;860;p28">
                <a:extLst>
                  <a:ext uri="{FF2B5EF4-FFF2-40B4-BE49-F238E27FC236}">
                    <a16:creationId xmlns:a16="http://schemas.microsoft.com/office/drawing/2014/main" id="{A983BA80-EA04-D8AA-CCB3-9C666B3AA59C}"/>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46B591C3-F8A0-0E39-2AD4-A6D2882D86CE}"/>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754A685D-37C4-51C8-2110-A1006B99D4A6}"/>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1C005D63-123F-17F5-35D9-B936B4A32651}"/>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048F819C-E751-D5AD-CD5B-742FF99B947F}"/>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93059A0F-E4C4-59B0-9F2F-5D428DA28D62}"/>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DE795668-2138-3352-F465-01B9F510DA93}"/>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EB85A909-0114-9687-6606-AE5E065813C5}"/>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C7A9AC00-26B8-4CD5-3653-42D661EF7E60}"/>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7BE801F8-7D4F-EEE2-C296-68D5BF43BF0F}"/>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8B4CDC09-36D8-0FC8-78D4-49DDB66F114D}"/>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06A1D9FE-88F0-E75F-B35C-97AE547EFFD3}"/>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6792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B1E5C793-CCB0-AC24-31CF-808D1660E8B2}"/>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4FF8F4FF-2683-25F1-9665-AD806269ABE6}"/>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sp>
        <p:nvSpPr>
          <p:cNvPr id="869" name="TextBox 868">
            <a:extLst>
              <a:ext uri="{FF2B5EF4-FFF2-40B4-BE49-F238E27FC236}">
                <a16:creationId xmlns:a16="http://schemas.microsoft.com/office/drawing/2014/main" id="{0339A538-1C0B-B047-AF3D-3989CE311F89}"/>
              </a:ext>
            </a:extLst>
          </p:cNvPr>
          <p:cNvSpPr txBox="1"/>
          <p:nvPr/>
        </p:nvSpPr>
        <p:spPr>
          <a:xfrm>
            <a:off x="702527" y="1379746"/>
            <a:ext cx="3869474" cy="2767040"/>
          </a:xfrm>
          <a:prstGeom prst="rect">
            <a:avLst/>
          </a:prstGeom>
          <a:noFill/>
        </p:spPr>
        <p:txBody>
          <a:bodyPr wrap="square" rtlCol="0">
            <a:spAutoFit/>
          </a:bodyPr>
          <a:lstStyle/>
          <a:p>
            <a:pPr lvl="0" algn="just">
              <a:lnSpc>
                <a:spcPct val="107000"/>
              </a:lnSpc>
              <a:spcBef>
                <a:spcPts val="600"/>
              </a:spcBef>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True Negatives (TN) = 17452: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True Positives (TP) = 3683: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vi-V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pic>
        <p:nvPicPr>
          <p:cNvPr id="3" name="Picture 2">
            <a:extLst>
              <a:ext uri="{FF2B5EF4-FFF2-40B4-BE49-F238E27FC236}">
                <a16:creationId xmlns:a16="http://schemas.microsoft.com/office/drawing/2014/main" id="{4DCBF4DC-24F7-CB7C-B093-82C881ACA0DB}"/>
              </a:ext>
            </a:extLst>
          </p:cNvPr>
          <p:cNvPicPr>
            <a:picLocks noChangeAspect="1"/>
          </p:cNvPicPr>
          <p:nvPr/>
        </p:nvPicPr>
        <p:blipFill>
          <a:blip r:embed="rId3"/>
          <a:stretch>
            <a:fillRect/>
          </a:stretch>
        </p:blipFill>
        <p:spPr>
          <a:xfrm>
            <a:off x="4742985" y="1297025"/>
            <a:ext cx="3806722" cy="3468263"/>
          </a:xfrm>
          <a:prstGeom prst="rect">
            <a:avLst/>
          </a:prstGeom>
        </p:spPr>
      </p:pic>
    </p:spTree>
    <p:extLst>
      <p:ext uri="{BB962C8B-B14F-4D97-AF65-F5344CB8AC3E}">
        <p14:creationId xmlns:p14="http://schemas.microsoft.com/office/powerpoint/2010/main" val="322069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03308BF-2BF2-9DAE-F271-78FCB6476482}"/>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63C3C1B6-982F-68D9-63FD-A227A60F9760}"/>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sp>
        <p:nvSpPr>
          <p:cNvPr id="869" name="TextBox 868">
            <a:extLst>
              <a:ext uri="{FF2B5EF4-FFF2-40B4-BE49-F238E27FC236}">
                <a16:creationId xmlns:a16="http://schemas.microsoft.com/office/drawing/2014/main" id="{D8205F68-5240-58CC-EDC9-48DAE29C7B4B}"/>
              </a:ext>
            </a:extLst>
          </p:cNvPr>
          <p:cNvSpPr txBox="1"/>
          <p:nvPr/>
        </p:nvSpPr>
        <p:spPr>
          <a:xfrm>
            <a:off x="702527" y="1379746"/>
            <a:ext cx="3869474" cy="2767040"/>
          </a:xfrm>
          <a:prstGeom prst="rect">
            <a:avLst/>
          </a:prstGeom>
          <a:noFill/>
        </p:spPr>
        <p:txBody>
          <a:bodyPr wrap="square" rtlCol="0">
            <a:spAutoFit/>
          </a:bodyPr>
          <a:lstStyle/>
          <a:p>
            <a:pPr marL="342900" lvl="0" indent="-342900" algn="just">
              <a:lnSpc>
                <a:spcPct val="107000"/>
              </a:lnSpc>
              <a:spcBef>
                <a:spcPts val="600"/>
              </a:spcBef>
              <a:buFont typeface="Courier New" panose="02070309020205020404" pitchFamily="49" charset="0"/>
              <a:buChar char="o"/>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False Positives (FP) = 2571: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False Negatives (FN) = 1981: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vi-V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pic>
        <p:nvPicPr>
          <p:cNvPr id="3" name="Picture 2">
            <a:extLst>
              <a:ext uri="{FF2B5EF4-FFF2-40B4-BE49-F238E27FC236}">
                <a16:creationId xmlns:a16="http://schemas.microsoft.com/office/drawing/2014/main" id="{A7543E02-4C94-9D6D-FA6F-C50D1F922804}"/>
              </a:ext>
            </a:extLst>
          </p:cNvPr>
          <p:cNvPicPr>
            <a:picLocks noChangeAspect="1"/>
          </p:cNvPicPr>
          <p:nvPr/>
        </p:nvPicPr>
        <p:blipFill>
          <a:blip r:embed="rId3"/>
          <a:stretch>
            <a:fillRect/>
          </a:stretch>
        </p:blipFill>
        <p:spPr>
          <a:xfrm>
            <a:off x="4742985" y="1297025"/>
            <a:ext cx="3806722" cy="3468263"/>
          </a:xfrm>
          <a:prstGeom prst="rect">
            <a:avLst/>
          </a:prstGeom>
        </p:spPr>
      </p:pic>
    </p:spTree>
    <p:extLst>
      <p:ext uri="{BB962C8B-B14F-4D97-AF65-F5344CB8AC3E}">
        <p14:creationId xmlns:p14="http://schemas.microsoft.com/office/powerpoint/2010/main" val="58749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DC0D22E0-13EB-977B-EE07-21476D4A9D8F}"/>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29463BDF-5696-097F-61B5-D7ED3B40F869}"/>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pic>
        <p:nvPicPr>
          <p:cNvPr id="4" name="Picture 3">
            <a:extLst>
              <a:ext uri="{FF2B5EF4-FFF2-40B4-BE49-F238E27FC236}">
                <a16:creationId xmlns:a16="http://schemas.microsoft.com/office/drawing/2014/main" id="{01516622-6D00-A53D-2567-E6031F85D59F}"/>
              </a:ext>
            </a:extLst>
          </p:cNvPr>
          <p:cNvPicPr>
            <a:picLocks noChangeAspect="1"/>
          </p:cNvPicPr>
          <p:nvPr/>
        </p:nvPicPr>
        <p:blipFill>
          <a:blip r:embed="rId3"/>
          <a:stretch>
            <a:fillRect/>
          </a:stretch>
        </p:blipFill>
        <p:spPr>
          <a:xfrm>
            <a:off x="702526" y="1297025"/>
            <a:ext cx="7913650" cy="3498000"/>
          </a:xfrm>
          <a:prstGeom prst="rect">
            <a:avLst/>
          </a:prstGeom>
        </p:spPr>
      </p:pic>
    </p:spTree>
    <p:extLst>
      <p:ext uri="{BB962C8B-B14F-4D97-AF65-F5344CB8AC3E}">
        <p14:creationId xmlns:p14="http://schemas.microsoft.com/office/powerpoint/2010/main" val="335931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A9E1BF0D-667E-E66C-E84E-1F0FAE660FD6}"/>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E54FD89D-DAAB-7560-4E79-DD53858EED18}"/>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Random Forest </a:t>
            </a:r>
            <a:r>
              <a:rPr lang="en-US" sz="2400" dirty="0" err="1"/>
              <a:t>cho</a:t>
            </a:r>
            <a:r>
              <a:rPr lang="en-US" sz="2400" dirty="0"/>
              <a:t> </a:t>
            </a:r>
            <a:r>
              <a:rPr lang="en-US" sz="2400" dirty="0" err="1"/>
              <a:t>biến</a:t>
            </a:r>
            <a:r>
              <a:rPr lang="en-US" sz="2400" dirty="0"/>
              <a:t> </a:t>
            </a:r>
            <a:r>
              <a:rPr lang="en-US" sz="2400" dirty="0" err="1"/>
              <a:t>RainTomorrow</a:t>
            </a:r>
            <a:endParaRPr lang="en-US" sz="2400" dirty="0"/>
          </a:p>
        </p:txBody>
      </p:sp>
      <p:pic>
        <p:nvPicPr>
          <p:cNvPr id="3" name="Picture 2">
            <a:extLst>
              <a:ext uri="{FF2B5EF4-FFF2-40B4-BE49-F238E27FC236}">
                <a16:creationId xmlns:a16="http://schemas.microsoft.com/office/drawing/2014/main" id="{03CCB5FF-108D-DE50-47B2-22B94F9E2137}"/>
              </a:ext>
            </a:extLst>
          </p:cNvPr>
          <p:cNvPicPr>
            <a:picLocks noChangeAspect="1"/>
          </p:cNvPicPr>
          <p:nvPr/>
        </p:nvPicPr>
        <p:blipFill>
          <a:blip r:embed="rId3"/>
          <a:stretch>
            <a:fillRect/>
          </a:stretch>
        </p:blipFill>
        <p:spPr>
          <a:xfrm>
            <a:off x="1159727" y="1297025"/>
            <a:ext cx="6831980" cy="3460830"/>
          </a:xfrm>
          <a:prstGeom prst="rect">
            <a:avLst/>
          </a:prstGeom>
        </p:spPr>
      </p:pic>
    </p:spTree>
    <p:extLst>
      <p:ext uri="{BB962C8B-B14F-4D97-AF65-F5344CB8AC3E}">
        <p14:creationId xmlns:p14="http://schemas.microsoft.com/office/powerpoint/2010/main" val="285386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1584190F-85BA-6175-624C-283EA8CBA43B}"/>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79C95865-281C-BB02-8B2E-5F342D3E2745}"/>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4.3 </a:t>
            </a:r>
            <a:r>
              <a:rPr lang="en-US" sz="2400" dirty="0" err="1"/>
              <a:t>Phân</a:t>
            </a:r>
            <a:r>
              <a:rPr lang="en-US" sz="2400" dirty="0"/>
              <a:t> </a:t>
            </a:r>
            <a:r>
              <a:rPr lang="en-US" sz="2400" dirty="0" err="1"/>
              <a:t>tích</a:t>
            </a:r>
            <a:r>
              <a:rPr lang="en-US" sz="2400" dirty="0"/>
              <a:t> </a:t>
            </a:r>
            <a:r>
              <a:rPr lang="en-US" sz="2400" dirty="0" err="1"/>
              <a:t>nhân</a:t>
            </a:r>
            <a:r>
              <a:rPr lang="en-US" sz="2400" dirty="0"/>
              <a:t> </a:t>
            </a:r>
            <a:r>
              <a:rPr lang="en-US" sz="2400" dirty="0" err="1"/>
              <a:t>tố</a:t>
            </a:r>
            <a:endParaRPr lang="en-US" sz="2400" dirty="0"/>
          </a:p>
        </p:txBody>
      </p:sp>
      <p:sp>
        <p:nvSpPr>
          <p:cNvPr id="2" name="TextBox 1">
            <a:extLst>
              <a:ext uri="{FF2B5EF4-FFF2-40B4-BE49-F238E27FC236}">
                <a16:creationId xmlns:a16="http://schemas.microsoft.com/office/drawing/2014/main" id="{64E5092B-AFAD-12FE-BFE6-33D112097192}"/>
              </a:ext>
            </a:extLst>
          </p:cNvPr>
          <p:cNvSpPr txBox="1"/>
          <p:nvPr/>
        </p:nvSpPr>
        <p:spPr>
          <a:xfrm>
            <a:off x="847493" y="1605776"/>
            <a:ext cx="7463884" cy="190821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(Factor Analysis)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1581898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EA00BFEC-CB2B-D8DE-8A82-8E2FABA8666A}"/>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78D757DE-3CAB-54E9-533D-5ED07D75CF50}"/>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4.3 </a:t>
            </a:r>
            <a:r>
              <a:rPr lang="en-US" sz="2400" dirty="0" err="1"/>
              <a:t>Phân</a:t>
            </a:r>
            <a:r>
              <a:rPr lang="en-US" sz="2400" dirty="0"/>
              <a:t> </a:t>
            </a:r>
            <a:r>
              <a:rPr lang="en-US" sz="2400" dirty="0" err="1"/>
              <a:t>tích</a:t>
            </a:r>
            <a:r>
              <a:rPr lang="en-US" sz="2400" dirty="0"/>
              <a:t> </a:t>
            </a:r>
            <a:r>
              <a:rPr lang="en-US" sz="2400" dirty="0" err="1"/>
              <a:t>nhân</a:t>
            </a:r>
            <a:r>
              <a:rPr lang="en-US" sz="2400" dirty="0"/>
              <a:t> </a:t>
            </a:r>
            <a:r>
              <a:rPr lang="en-US" sz="2400" dirty="0" err="1"/>
              <a:t>tố</a:t>
            </a:r>
            <a:endParaRPr lang="en-US" sz="2400" dirty="0"/>
          </a:p>
        </p:txBody>
      </p:sp>
      <p:sp>
        <p:nvSpPr>
          <p:cNvPr id="2" name="TextBox 1">
            <a:extLst>
              <a:ext uri="{FF2B5EF4-FFF2-40B4-BE49-F238E27FC236}">
                <a16:creationId xmlns:a16="http://schemas.microsoft.com/office/drawing/2014/main" id="{3FB239D9-39AC-D9A9-52E1-DFCF5EE4E9CC}"/>
              </a:ext>
            </a:extLst>
          </p:cNvPr>
          <p:cNvSpPr txBox="1"/>
          <p:nvPr/>
        </p:nvSpPr>
        <p:spPr>
          <a:xfrm>
            <a:off x="847493" y="1605776"/>
            <a:ext cx="2158331" cy="1938992"/>
          </a:xfrm>
          <a:prstGeom prst="rect">
            <a:avLst/>
          </a:prstGeom>
          <a:noFill/>
        </p:spPr>
        <p:txBody>
          <a:bodyPr wrap="square" rtlCol="0">
            <a:spAutoFit/>
          </a:bodyPr>
          <a:lstStyle/>
          <a:p>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Tx/>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Nhiệt</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độ</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ẩm</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gió</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Áp</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suất</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Gi</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ó</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ẩm</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phụ</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1100" dirty="0"/>
          </a:p>
        </p:txBody>
      </p:sp>
      <p:pic>
        <p:nvPicPr>
          <p:cNvPr id="4" name="Picture 3">
            <a:extLst>
              <a:ext uri="{FF2B5EF4-FFF2-40B4-BE49-F238E27FC236}">
                <a16:creationId xmlns:a16="http://schemas.microsoft.com/office/drawing/2014/main" id="{4C3D8E04-130B-BCF1-5EE4-7E0BBFB24ED5}"/>
              </a:ext>
            </a:extLst>
          </p:cNvPr>
          <p:cNvPicPr>
            <a:picLocks noChangeAspect="1"/>
          </p:cNvPicPr>
          <p:nvPr/>
        </p:nvPicPr>
        <p:blipFill>
          <a:blip r:embed="rId3"/>
          <a:stretch>
            <a:fillRect/>
          </a:stretch>
        </p:blipFill>
        <p:spPr>
          <a:xfrm>
            <a:off x="3226420" y="1297025"/>
            <a:ext cx="5328992" cy="3483131"/>
          </a:xfrm>
          <a:prstGeom prst="rect">
            <a:avLst/>
          </a:prstGeom>
        </p:spPr>
      </p:pic>
    </p:spTree>
    <p:extLst>
      <p:ext uri="{BB962C8B-B14F-4D97-AF65-F5344CB8AC3E}">
        <p14:creationId xmlns:p14="http://schemas.microsoft.com/office/powerpoint/2010/main" val="267164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BD71FBC9-62C7-72F6-0DD4-8E72FDCA7618}"/>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9DB3C5C3-5FB7-C065-1893-77B227928260}"/>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4.4 </a:t>
            </a:r>
            <a:r>
              <a:rPr lang="en-US" sz="2400" dirty="0" err="1"/>
              <a:t>Phân</a:t>
            </a:r>
            <a:r>
              <a:rPr lang="en-US" sz="2400" dirty="0"/>
              <a:t> </a:t>
            </a:r>
            <a:r>
              <a:rPr lang="en-US" sz="2400" dirty="0" err="1"/>
              <a:t>tích</a:t>
            </a:r>
            <a:r>
              <a:rPr lang="en-US" sz="2400" dirty="0"/>
              <a:t> </a:t>
            </a:r>
            <a:r>
              <a:rPr lang="en-US" sz="2400" dirty="0" err="1"/>
              <a:t>cụm</a:t>
            </a:r>
            <a:r>
              <a:rPr lang="en-US" sz="2400" dirty="0"/>
              <a:t> (</a:t>
            </a:r>
            <a:r>
              <a:rPr lang="en-US" sz="2400" dirty="0" err="1"/>
              <a:t>Nhiệt</a:t>
            </a:r>
            <a:r>
              <a:rPr lang="en-US" sz="2400" dirty="0"/>
              <a:t> </a:t>
            </a:r>
            <a:r>
              <a:rPr lang="en-US" sz="2400" dirty="0" err="1"/>
              <a:t>độ</a:t>
            </a:r>
            <a:r>
              <a:rPr lang="en-US" sz="2400" dirty="0"/>
              <a:t> </a:t>
            </a:r>
            <a:r>
              <a:rPr lang="en-US" sz="2400" dirty="0" err="1"/>
              <a:t>và</a:t>
            </a:r>
            <a:r>
              <a:rPr lang="en-US" sz="2400" dirty="0"/>
              <a:t> </a:t>
            </a:r>
            <a:r>
              <a:rPr lang="en-US" sz="2400" dirty="0" err="1"/>
              <a:t>độ</a:t>
            </a:r>
            <a:r>
              <a:rPr lang="en-US" sz="2400" dirty="0"/>
              <a:t> </a:t>
            </a:r>
            <a:r>
              <a:rPr lang="en-US" sz="2400" dirty="0" err="1"/>
              <a:t>ẩm</a:t>
            </a:r>
            <a:r>
              <a:rPr lang="en-US" sz="2400" dirty="0"/>
              <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2D6519C-5440-377A-C426-B56D0D555132}"/>
                  </a:ext>
                </a:extLst>
              </p:cNvPr>
              <p:cNvSpPr txBox="1"/>
              <p:nvPr/>
            </p:nvSpPr>
            <p:spPr>
              <a:xfrm>
                <a:off x="847493" y="1605776"/>
                <a:ext cx="2326887" cy="1323439"/>
              </a:xfrm>
              <a:prstGeom prst="rect">
                <a:avLst/>
              </a:prstGeom>
              <a:noFill/>
            </p:spPr>
            <p:txBody>
              <a:bodyPr wrap="square" rtlCol="0">
                <a:spAutoFit/>
              </a:bodyPr>
              <a:lstStyle/>
              <a:p>
                <a:r>
                  <a:rPr lang="en-US" sz="2000" dirty="0" err="1"/>
                  <a:t>Dựa</a:t>
                </a:r>
                <a:r>
                  <a:rPr lang="en-US" sz="2000" dirty="0"/>
                  <a:t> </a:t>
                </a:r>
                <a:r>
                  <a:rPr lang="en-US" sz="2000" dirty="0" err="1"/>
                  <a:t>vào</a:t>
                </a:r>
                <a:r>
                  <a:rPr lang="en-US" sz="2000" dirty="0"/>
                  <a:t> </a:t>
                </a:r>
                <a:r>
                  <a:rPr lang="en-US" sz="2000" dirty="0" err="1"/>
                  <a:t>biểu</a:t>
                </a:r>
                <a:r>
                  <a:rPr lang="en-US" sz="2000" dirty="0"/>
                  <a:t> </a:t>
                </a:r>
                <a:r>
                  <a:rPr lang="en-US" sz="2000" dirty="0" err="1"/>
                  <a:t>đồ</a:t>
                </a:r>
                <a:r>
                  <a:rPr lang="en-US" sz="2000" dirty="0"/>
                  <a:t> Elbow Method, ta </a:t>
                </a:r>
                <a:r>
                  <a:rPr lang="en-US" sz="2000" dirty="0" err="1"/>
                  <a:t>sẽ</a:t>
                </a:r>
                <a:r>
                  <a:rPr lang="en-US" sz="2000" dirty="0"/>
                  <a:t> </a:t>
                </a:r>
                <a:r>
                  <a:rPr lang="en-US" sz="2000" dirty="0" err="1"/>
                  <a:t>xác</a:t>
                </a:r>
                <a:r>
                  <a:rPr lang="en-US" sz="2000" dirty="0"/>
                  <a:t> </a:t>
                </a:r>
                <a:r>
                  <a:rPr lang="en-US" sz="2000" dirty="0" err="1"/>
                  <a:t>định</a:t>
                </a:r>
                <a:r>
                  <a:rPr lang="en-US" sz="2000" dirty="0"/>
                  <a:t> </a:t>
                </a:r>
                <a:r>
                  <a:rPr lang="en-US" sz="2000" dirty="0" err="1"/>
                  <a:t>được</a:t>
                </a:r>
                <a:r>
                  <a:rPr lang="en-US" sz="2000" dirty="0"/>
                  <a:t> </a:t>
                </a:r>
                <a:r>
                  <a:rPr lang="en-US" sz="2000" dirty="0" err="1"/>
                  <a:t>số</a:t>
                </a:r>
                <a:r>
                  <a:rPr lang="en-US" sz="2000" dirty="0"/>
                  <a:t> </a:t>
                </a:r>
                <a:r>
                  <a:rPr lang="en-US" sz="2000" dirty="0" err="1"/>
                  <a:t>cụm</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k = 4</a:t>
                </a:r>
                <a:endParaRPr lang="vi-VN" sz="2000" dirty="0"/>
              </a:p>
            </p:txBody>
          </p:sp>
        </mc:Choice>
        <mc:Fallback xmlns="">
          <p:sp>
            <p:nvSpPr>
              <p:cNvPr id="2" name="TextBox 1">
                <a:extLst>
                  <a:ext uri="{FF2B5EF4-FFF2-40B4-BE49-F238E27FC236}">
                    <a16:creationId xmlns:a16="http://schemas.microsoft.com/office/drawing/2014/main" id="{22D6519C-5440-377A-C426-B56D0D555132}"/>
                  </a:ext>
                </a:extLst>
              </p:cNvPr>
              <p:cNvSpPr txBox="1">
                <a:spLocks noRot="1" noChangeAspect="1" noMove="1" noResize="1" noEditPoints="1" noAdjustHandles="1" noChangeArrowheads="1" noChangeShapeType="1" noTextEdit="1"/>
              </p:cNvSpPr>
              <p:nvPr/>
            </p:nvSpPr>
            <p:spPr>
              <a:xfrm>
                <a:off x="847493" y="1605776"/>
                <a:ext cx="2326887" cy="1323439"/>
              </a:xfrm>
              <a:prstGeom prst="rect">
                <a:avLst/>
              </a:prstGeom>
              <a:blipFill>
                <a:blip r:embed="rId3"/>
                <a:stretch>
                  <a:fillRect l="-2618" t="-1835" b="-7339"/>
                </a:stretch>
              </a:blipFill>
            </p:spPr>
            <p:txBody>
              <a:bodyPr/>
              <a:lstStyle/>
              <a:p>
                <a:r>
                  <a:rPr lang="vi-VN">
                    <a:noFill/>
                  </a:rPr>
                  <a:t> </a:t>
                </a:r>
              </a:p>
            </p:txBody>
          </p:sp>
        </mc:Fallback>
      </mc:AlternateContent>
      <p:pic>
        <p:nvPicPr>
          <p:cNvPr id="5" name="Picture 4">
            <a:extLst>
              <a:ext uri="{FF2B5EF4-FFF2-40B4-BE49-F238E27FC236}">
                <a16:creationId xmlns:a16="http://schemas.microsoft.com/office/drawing/2014/main" id="{98979DD7-E4F4-D33C-DFB0-56FDF9BB7ADD}"/>
              </a:ext>
            </a:extLst>
          </p:cNvPr>
          <p:cNvPicPr>
            <a:picLocks noChangeAspect="1"/>
          </p:cNvPicPr>
          <p:nvPr/>
        </p:nvPicPr>
        <p:blipFill>
          <a:blip r:embed="rId4"/>
          <a:stretch>
            <a:fillRect/>
          </a:stretch>
        </p:blipFill>
        <p:spPr>
          <a:xfrm>
            <a:off x="3650167" y="1297025"/>
            <a:ext cx="5010614" cy="3468264"/>
          </a:xfrm>
          <a:prstGeom prst="rect">
            <a:avLst/>
          </a:prstGeom>
        </p:spPr>
      </p:pic>
    </p:spTree>
    <p:extLst>
      <p:ext uri="{BB962C8B-B14F-4D97-AF65-F5344CB8AC3E}">
        <p14:creationId xmlns:p14="http://schemas.microsoft.com/office/powerpoint/2010/main" val="4183116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E2A54486-6EDD-63A6-E1DF-BAE2CC4625CF}"/>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516B14F2-F443-86B2-CE55-466E1E56E049}"/>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4.4 </a:t>
            </a:r>
            <a:r>
              <a:rPr lang="en-US" sz="2400" dirty="0" err="1"/>
              <a:t>Phân</a:t>
            </a:r>
            <a:r>
              <a:rPr lang="en-US" sz="2400" dirty="0"/>
              <a:t> </a:t>
            </a:r>
            <a:r>
              <a:rPr lang="en-US" sz="2400" dirty="0" err="1"/>
              <a:t>tích</a:t>
            </a:r>
            <a:r>
              <a:rPr lang="en-US" sz="2400" dirty="0"/>
              <a:t> </a:t>
            </a:r>
            <a:r>
              <a:rPr lang="en-US" sz="2400" dirty="0" err="1"/>
              <a:t>cụm</a:t>
            </a:r>
            <a:r>
              <a:rPr lang="en-US" sz="2400" dirty="0"/>
              <a:t> (</a:t>
            </a:r>
            <a:r>
              <a:rPr lang="en-US" sz="2400" dirty="0" err="1"/>
              <a:t>Nhiệt</a:t>
            </a:r>
            <a:r>
              <a:rPr lang="en-US" sz="2400" dirty="0"/>
              <a:t> </a:t>
            </a:r>
            <a:r>
              <a:rPr lang="en-US" sz="2400" dirty="0" err="1"/>
              <a:t>độ</a:t>
            </a:r>
            <a:r>
              <a:rPr lang="en-US" sz="2400" dirty="0"/>
              <a:t> </a:t>
            </a:r>
            <a:r>
              <a:rPr lang="en-US" sz="2400" dirty="0" err="1"/>
              <a:t>và</a:t>
            </a:r>
            <a:r>
              <a:rPr lang="en-US" sz="2400" dirty="0"/>
              <a:t> </a:t>
            </a:r>
            <a:r>
              <a:rPr lang="en-US" sz="2400" dirty="0" err="1"/>
              <a:t>độ</a:t>
            </a:r>
            <a:r>
              <a:rPr lang="en-US" sz="2400" dirty="0"/>
              <a:t> </a:t>
            </a:r>
            <a:r>
              <a:rPr lang="en-US" sz="2400" dirty="0" err="1"/>
              <a:t>ẩm</a:t>
            </a:r>
            <a:r>
              <a:rPr lang="en-US" sz="2400" dirty="0"/>
              <a:t>)</a:t>
            </a:r>
          </a:p>
        </p:txBody>
      </p:sp>
      <p:sp>
        <p:nvSpPr>
          <p:cNvPr id="2" name="TextBox 1">
            <a:extLst>
              <a:ext uri="{FF2B5EF4-FFF2-40B4-BE49-F238E27FC236}">
                <a16:creationId xmlns:a16="http://schemas.microsoft.com/office/drawing/2014/main" id="{0607E6E8-ABD7-33DB-DA43-3813E08B403D}"/>
              </a:ext>
            </a:extLst>
          </p:cNvPr>
          <p:cNvSpPr txBox="1"/>
          <p:nvPr/>
        </p:nvSpPr>
        <p:spPr>
          <a:xfrm>
            <a:off x="847493" y="1472647"/>
            <a:ext cx="3724507" cy="3139321"/>
          </a:xfrm>
          <a:prstGeom prst="rect">
            <a:avLst/>
          </a:prstGeom>
          <a:noFill/>
        </p:spPr>
        <p:txBody>
          <a:bodyPr wrap="square" rtlCol="0">
            <a:spAutoFit/>
          </a:bodyPr>
          <a:lstStyle/>
          <a:p>
            <a:r>
              <a:rPr lang="en-US" sz="1800" dirty="0"/>
              <a:t>- </a:t>
            </a:r>
            <a:r>
              <a:rPr lang="en-US" sz="1800" dirty="0" err="1"/>
              <a:t>MinTemp</a:t>
            </a:r>
            <a:r>
              <a:rPr lang="en-US" sz="1800" dirty="0"/>
              <a:t> </a:t>
            </a:r>
            <a:r>
              <a:rPr lang="en-US" sz="1800" dirty="0" err="1"/>
              <a:t>và</a:t>
            </a:r>
            <a:r>
              <a:rPr lang="en-US" sz="1800" dirty="0"/>
              <a:t> </a:t>
            </a:r>
            <a:r>
              <a:rPr lang="en-US" sz="1800" dirty="0" err="1"/>
              <a:t>MaxTemp</a:t>
            </a:r>
            <a:r>
              <a:rPr lang="en-US" sz="1800" dirty="0"/>
              <a:t>, Humidity9am </a:t>
            </a:r>
            <a:r>
              <a:rPr lang="en-US" sz="1800" dirty="0" err="1"/>
              <a:t>và</a:t>
            </a:r>
            <a:r>
              <a:rPr lang="en-US" sz="1800" dirty="0"/>
              <a:t> Humidity3pm: </a:t>
            </a:r>
            <a:r>
              <a:rPr lang="vi-VN" sz="1800" dirty="0"/>
              <a:t>Có tương quan dương mạnh (tuyến tính)</a:t>
            </a:r>
            <a:endParaRPr lang="en-US" sz="1800" dirty="0"/>
          </a:p>
          <a:p>
            <a:r>
              <a:rPr lang="en-US" sz="1800" dirty="0"/>
              <a:t>- </a:t>
            </a:r>
            <a:r>
              <a:rPr lang="en-US" sz="1800" dirty="0" err="1"/>
              <a:t>MinTemp</a:t>
            </a:r>
            <a:r>
              <a:rPr lang="en-US" sz="1800" dirty="0"/>
              <a:t> </a:t>
            </a:r>
            <a:r>
              <a:rPr lang="en-US" sz="1800" dirty="0" err="1"/>
              <a:t>và</a:t>
            </a:r>
            <a:r>
              <a:rPr lang="en-US" sz="1800" dirty="0"/>
              <a:t> Humidity9am: </a:t>
            </a:r>
            <a:r>
              <a:rPr lang="vi-VN" sz="1800" dirty="0"/>
              <a:t>Tương quan âm: độ ẩm giảm khi nhiệt độ tăng</a:t>
            </a:r>
            <a:endParaRPr lang="en-US" sz="1800" dirty="0"/>
          </a:p>
          <a:p>
            <a:r>
              <a:rPr lang="en-US" sz="1800" dirty="0"/>
              <a:t>- </a:t>
            </a:r>
            <a:r>
              <a:rPr lang="en-US" sz="1800" dirty="0" err="1"/>
              <a:t>MaxTemp</a:t>
            </a:r>
            <a:r>
              <a:rPr lang="en-US" sz="1800" dirty="0"/>
              <a:t> </a:t>
            </a:r>
            <a:r>
              <a:rPr lang="en-US" sz="1800" dirty="0" err="1"/>
              <a:t>và</a:t>
            </a:r>
            <a:r>
              <a:rPr lang="en-US" sz="1800" dirty="0"/>
              <a:t> Humidity3pm: </a:t>
            </a:r>
            <a:r>
              <a:rPr lang="vi-VN" sz="1800" dirty="0"/>
              <a:t>Tương quan âm mạnh: độ ẩm buổi chiều giảm khi nhiệt độ cao nhất tăng</a:t>
            </a:r>
            <a:endParaRPr lang="en-US" sz="1800" dirty="0"/>
          </a:p>
        </p:txBody>
      </p:sp>
      <p:pic>
        <p:nvPicPr>
          <p:cNvPr id="4" name="Picture 3">
            <a:extLst>
              <a:ext uri="{FF2B5EF4-FFF2-40B4-BE49-F238E27FC236}">
                <a16:creationId xmlns:a16="http://schemas.microsoft.com/office/drawing/2014/main" id="{BAEE8312-4A48-0BD5-EBA7-57B6E05806F3}"/>
              </a:ext>
            </a:extLst>
          </p:cNvPr>
          <p:cNvPicPr>
            <a:picLocks noChangeAspect="1"/>
          </p:cNvPicPr>
          <p:nvPr/>
        </p:nvPicPr>
        <p:blipFill>
          <a:blip r:embed="rId3"/>
          <a:stretch>
            <a:fillRect/>
          </a:stretch>
        </p:blipFill>
        <p:spPr>
          <a:xfrm>
            <a:off x="4572000" y="1297025"/>
            <a:ext cx="4051609" cy="3490566"/>
          </a:xfrm>
          <a:prstGeom prst="rect">
            <a:avLst/>
          </a:prstGeom>
        </p:spPr>
      </p:pic>
    </p:spTree>
    <p:extLst>
      <p:ext uri="{BB962C8B-B14F-4D97-AF65-F5344CB8AC3E}">
        <p14:creationId xmlns:p14="http://schemas.microsoft.com/office/powerpoint/2010/main" val="3333534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7AAEECA6-25CE-40B2-859D-AEEA0D4AC0A7}"/>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27611BDE-390A-77B8-7BCF-B15D09D6E1E5}"/>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4.4 </a:t>
            </a:r>
            <a:r>
              <a:rPr lang="en-US" sz="2400" dirty="0" err="1"/>
              <a:t>Phân</a:t>
            </a:r>
            <a:r>
              <a:rPr lang="en-US" sz="2400" dirty="0"/>
              <a:t> </a:t>
            </a:r>
            <a:r>
              <a:rPr lang="en-US" sz="2400" dirty="0" err="1"/>
              <a:t>tích</a:t>
            </a:r>
            <a:r>
              <a:rPr lang="en-US" sz="2400" dirty="0"/>
              <a:t> </a:t>
            </a:r>
            <a:r>
              <a:rPr lang="en-US" sz="2400" dirty="0" err="1"/>
              <a:t>cụm</a:t>
            </a:r>
            <a:r>
              <a:rPr lang="en-US" sz="2400" dirty="0"/>
              <a:t> (</a:t>
            </a:r>
            <a:r>
              <a:rPr lang="en-US" sz="2400" dirty="0" err="1"/>
              <a:t>Nhiệt</a:t>
            </a:r>
            <a:r>
              <a:rPr lang="en-US" sz="2400" dirty="0"/>
              <a:t> </a:t>
            </a:r>
            <a:r>
              <a:rPr lang="en-US" sz="2400" dirty="0" err="1"/>
              <a:t>độ</a:t>
            </a:r>
            <a:r>
              <a:rPr lang="en-US" sz="2400" dirty="0"/>
              <a:t> </a:t>
            </a:r>
            <a:r>
              <a:rPr lang="en-US" sz="2400" dirty="0" err="1"/>
              <a:t>và</a:t>
            </a:r>
            <a:r>
              <a:rPr lang="en-US" sz="2400" dirty="0"/>
              <a:t> </a:t>
            </a:r>
            <a:r>
              <a:rPr lang="en-US" sz="2400" dirty="0" err="1"/>
              <a:t>độ</a:t>
            </a:r>
            <a:r>
              <a:rPr lang="en-US" sz="2400" dirty="0"/>
              <a:t> </a:t>
            </a:r>
            <a:r>
              <a:rPr lang="en-US" sz="2400" dirty="0" err="1"/>
              <a:t>ẩm</a:t>
            </a:r>
            <a:r>
              <a:rPr lang="en-US" sz="2400" dirty="0"/>
              <a:t>)</a:t>
            </a:r>
          </a:p>
        </p:txBody>
      </p:sp>
      <p:sp>
        <p:nvSpPr>
          <p:cNvPr id="2" name="TextBox 1">
            <a:extLst>
              <a:ext uri="{FF2B5EF4-FFF2-40B4-BE49-F238E27FC236}">
                <a16:creationId xmlns:a16="http://schemas.microsoft.com/office/drawing/2014/main" id="{E77A858A-0735-7FF2-10FB-50464F0EE1CF}"/>
              </a:ext>
            </a:extLst>
          </p:cNvPr>
          <p:cNvSpPr txBox="1"/>
          <p:nvPr/>
        </p:nvSpPr>
        <p:spPr>
          <a:xfrm>
            <a:off x="847493" y="1472647"/>
            <a:ext cx="3724507" cy="2585323"/>
          </a:xfrm>
          <a:prstGeom prst="rect">
            <a:avLst/>
          </a:prstGeom>
          <a:noFill/>
        </p:spPr>
        <p:txBody>
          <a:bodyPr wrap="square" rtlCol="0">
            <a:spAutoFit/>
          </a:bodyPr>
          <a:lstStyle/>
          <a:p>
            <a:pPr marL="285750" indent="-285750">
              <a:buFontTx/>
              <a:buChar char="-"/>
            </a:pPr>
            <a:r>
              <a:rPr lang="en-US" sz="1800" dirty="0" err="1"/>
              <a:t>Cụm</a:t>
            </a:r>
            <a:r>
              <a:rPr lang="en-US" sz="1800" dirty="0"/>
              <a:t> 0: </a:t>
            </a:r>
            <a:r>
              <a:rPr lang="vi-VN" sz="1800" dirty="0"/>
              <a:t>Thời tiết mát mẻ, ẩm ướt (có thể là mùa đông/thu)</a:t>
            </a:r>
            <a:endParaRPr lang="en-US" sz="1800" dirty="0"/>
          </a:p>
          <a:p>
            <a:pPr marL="285750" indent="-285750">
              <a:buFontTx/>
              <a:buChar char="-"/>
            </a:pPr>
            <a:r>
              <a:rPr lang="en-US" sz="1800" dirty="0" err="1"/>
              <a:t>Cụm</a:t>
            </a:r>
            <a:r>
              <a:rPr lang="en-US" sz="1800" dirty="0"/>
              <a:t> 1: </a:t>
            </a:r>
            <a:r>
              <a:rPr lang="en-US" sz="1800" dirty="0" err="1"/>
              <a:t>Thời</a:t>
            </a:r>
            <a:r>
              <a:rPr lang="en-US" sz="1800" dirty="0"/>
              <a:t> </a:t>
            </a:r>
            <a:r>
              <a:rPr lang="en-US" sz="1800" dirty="0" err="1"/>
              <a:t>tiết</a:t>
            </a:r>
            <a:r>
              <a:rPr lang="en-US" sz="1800" dirty="0"/>
              <a:t> </a:t>
            </a:r>
            <a:r>
              <a:rPr lang="en-US" sz="1800" dirty="0" err="1"/>
              <a:t>ấm</a:t>
            </a:r>
            <a:r>
              <a:rPr lang="en-US" sz="1800" dirty="0"/>
              <a:t> </a:t>
            </a:r>
            <a:r>
              <a:rPr lang="en-US" sz="1800" dirty="0" err="1"/>
              <a:t>áp</a:t>
            </a:r>
            <a:r>
              <a:rPr lang="en-US" sz="1800" dirty="0"/>
              <a:t>, </a:t>
            </a:r>
            <a:r>
              <a:rPr lang="en-US" sz="1800" dirty="0" err="1"/>
              <a:t>độ</a:t>
            </a:r>
            <a:r>
              <a:rPr lang="en-US" sz="1800" dirty="0"/>
              <a:t> </a:t>
            </a:r>
            <a:r>
              <a:rPr lang="en-US" sz="1800" dirty="0" err="1"/>
              <a:t>ẩm</a:t>
            </a:r>
            <a:r>
              <a:rPr lang="en-US" sz="1800" dirty="0"/>
              <a:t> </a:t>
            </a:r>
            <a:r>
              <a:rPr lang="en-US" sz="1800" dirty="0" err="1"/>
              <a:t>vừa</a:t>
            </a:r>
            <a:r>
              <a:rPr lang="en-US" sz="1800" dirty="0"/>
              <a:t> </a:t>
            </a:r>
            <a:r>
              <a:rPr lang="en-US" sz="1800" dirty="0" err="1"/>
              <a:t>phải</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mùa</a:t>
            </a:r>
            <a:r>
              <a:rPr lang="en-US" sz="1800" dirty="0"/>
              <a:t> </a:t>
            </a:r>
            <a:r>
              <a:rPr lang="en-US" sz="1800" dirty="0" err="1"/>
              <a:t>xuân</a:t>
            </a:r>
            <a:r>
              <a:rPr lang="en-US" sz="1800" dirty="0"/>
              <a:t>/</a:t>
            </a:r>
            <a:r>
              <a:rPr lang="en-US" sz="1800" dirty="0" err="1"/>
              <a:t>thu</a:t>
            </a:r>
            <a:r>
              <a:rPr lang="en-US" sz="1800" dirty="0"/>
              <a:t>)</a:t>
            </a:r>
          </a:p>
          <a:p>
            <a:pPr marL="285750" indent="-285750">
              <a:buFontTx/>
              <a:buChar char="-"/>
            </a:pPr>
            <a:r>
              <a:rPr lang="en-US" sz="1800" dirty="0" err="1"/>
              <a:t>Cụm</a:t>
            </a:r>
            <a:r>
              <a:rPr lang="en-US" sz="1800" dirty="0"/>
              <a:t> 2: </a:t>
            </a:r>
            <a:r>
              <a:rPr lang="en-US" sz="1800" dirty="0" err="1"/>
              <a:t>Thời</a:t>
            </a:r>
            <a:r>
              <a:rPr lang="en-US" sz="1800" dirty="0"/>
              <a:t> </a:t>
            </a:r>
            <a:r>
              <a:rPr lang="en-US" sz="1800" dirty="0" err="1"/>
              <a:t>tiết</a:t>
            </a:r>
            <a:r>
              <a:rPr lang="en-US" sz="1800" dirty="0"/>
              <a:t> </a:t>
            </a:r>
            <a:r>
              <a:rPr lang="en-US" sz="1800" dirty="0" err="1"/>
              <a:t>nóng</a:t>
            </a:r>
            <a:r>
              <a:rPr lang="en-US" sz="1800" dirty="0"/>
              <a:t>, </a:t>
            </a:r>
            <a:r>
              <a:rPr lang="en-US" sz="1800" dirty="0" err="1"/>
              <a:t>khô</a:t>
            </a:r>
            <a:r>
              <a:rPr lang="en-US" sz="1800" dirty="0"/>
              <a:t> (</a:t>
            </a:r>
            <a:r>
              <a:rPr lang="en-US" sz="1800" dirty="0" err="1"/>
              <a:t>có</a:t>
            </a:r>
            <a:r>
              <a:rPr lang="en-US" sz="1800" dirty="0"/>
              <a:t> </a:t>
            </a:r>
            <a:r>
              <a:rPr lang="en-US" sz="1800" dirty="0" err="1"/>
              <a:t>thể</a:t>
            </a:r>
            <a:r>
              <a:rPr lang="en-US" sz="1800" dirty="0"/>
              <a:t> </a:t>
            </a:r>
            <a:r>
              <a:rPr lang="en-US" sz="1800" dirty="0" err="1"/>
              <a:t>là</a:t>
            </a:r>
            <a:r>
              <a:rPr lang="en-US" sz="1800" dirty="0"/>
              <a:t> </a:t>
            </a:r>
            <a:r>
              <a:rPr lang="en-US" sz="1800" dirty="0" err="1"/>
              <a:t>mùa</a:t>
            </a:r>
            <a:r>
              <a:rPr lang="en-US" sz="1800" dirty="0"/>
              <a:t> </a:t>
            </a:r>
            <a:r>
              <a:rPr lang="en-US" sz="1800" dirty="0" err="1"/>
              <a:t>hè</a:t>
            </a:r>
            <a:r>
              <a:rPr lang="en-US" sz="1800" dirty="0"/>
              <a:t>)</a:t>
            </a:r>
          </a:p>
          <a:p>
            <a:pPr marL="285750" indent="-285750">
              <a:buFontTx/>
              <a:buChar char="-"/>
            </a:pPr>
            <a:r>
              <a:rPr lang="en-US" sz="1800" dirty="0" err="1"/>
              <a:t>Cụm</a:t>
            </a:r>
            <a:r>
              <a:rPr lang="en-US" sz="1800" dirty="0"/>
              <a:t> 3: </a:t>
            </a:r>
            <a:r>
              <a:rPr lang="en-US" sz="1800" dirty="0" err="1"/>
              <a:t>Thời</a:t>
            </a:r>
            <a:r>
              <a:rPr lang="en-US" sz="1800" dirty="0"/>
              <a:t> </a:t>
            </a:r>
            <a:r>
              <a:rPr lang="en-US" sz="1800" dirty="0" err="1"/>
              <a:t>tiết</a:t>
            </a:r>
            <a:r>
              <a:rPr lang="en-US" sz="1800" dirty="0"/>
              <a:t> </a:t>
            </a:r>
            <a:r>
              <a:rPr lang="en-US" sz="1800" dirty="0" err="1"/>
              <a:t>mát</a:t>
            </a:r>
            <a:r>
              <a:rPr lang="en-US" sz="1800" dirty="0"/>
              <a:t> </a:t>
            </a:r>
            <a:r>
              <a:rPr lang="en-US" sz="1800" dirty="0" err="1"/>
              <a:t>mẻ</a:t>
            </a:r>
            <a:r>
              <a:rPr lang="en-US" sz="1800" dirty="0"/>
              <a:t>, </a:t>
            </a:r>
            <a:r>
              <a:rPr lang="en-US" sz="1800" dirty="0" err="1"/>
              <a:t>độ</a:t>
            </a:r>
            <a:r>
              <a:rPr lang="en-US" sz="1800" dirty="0"/>
              <a:t> </a:t>
            </a:r>
            <a:r>
              <a:rPr lang="en-US" sz="1800" dirty="0" err="1"/>
              <a:t>ẩm</a:t>
            </a:r>
            <a:r>
              <a:rPr lang="en-US" sz="1800" dirty="0"/>
              <a:t> </a:t>
            </a:r>
            <a:r>
              <a:rPr lang="en-US" sz="1800" dirty="0" err="1"/>
              <a:t>trung</a:t>
            </a:r>
            <a:r>
              <a:rPr lang="en-US" sz="1800" dirty="0"/>
              <a:t> </a:t>
            </a:r>
            <a:r>
              <a:rPr lang="en-US" sz="1800" dirty="0" err="1"/>
              <a:t>bình</a:t>
            </a:r>
            <a:endParaRPr lang="en-US" sz="1800" dirty="0"/>
          </a:p>
        </p:txBody>
      </p:sp>
      <p:pic>
        <p:nvPicPr>
          <p:cNvPr id="5" name="Picture 4" descr="A screenshot of a computer&#10;&#10;Description automatically generated">
            <a:extLst>
              <a:ext uri="{FF2B5EF4-FFF2-40B4-BE49-F238E27FC236}">
                <a16:creationId xmlns:a16="http://schemas.microsoft.com/office/drawing/2014/main" id="{D9194FFE-2E56-C322-7631-AB2FC153577B}"/>
              </a:ext>
            </a:extLst>
          </p:cNvPr>
          <p:cNvPicPr>
            <a:picLocks noChangeAspect="1"/>
          </p:cNvPicPr>
          <p:nvPr/>
        </p:nvPicPr>
        <p:blipFill>
          <a:blip r:embed="rId3"/>
          <a:srcRect r="8951"/>
          <a:stretch/>
        </p:blipFill>
        <p:spPr>
          <a:xfrm>
            <a:off x="4720683" y="1297024"/>
            <a:ext cx="3895492" cy="3460829"/>
          </a:xfrm>
          <a:prstGeom prst="rect">
            <a:avLst/>
          </a:prstGeom>
        </p:spPr>
      </p:pic>
    </p:spTree>
    <p:extLst>
      <p:ext uri="{BB962C8B-B14F-4D97-AF65-F5344CB8AC3E}">
        <p14:creationId xmlns:p14="http://schemas.microsoft.com/office/powerpoint/2010/main" val="2547078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E8EE9690-853C-E906-FA75-0A228196B75E}"/>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494BAA2F-0236-90E8-A798-924DC6011E88}"/>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4.4 </a:t>
            </a:r>
            <a:r>
              <a:rPr lang="en-US" sz="2400" dirty="0" err="1"/>
              <a:t>Phân</a:t>
            </a:r>
            <a:r>
              <a:rPr lang="en-US" sz="2400" dirty="0"/>
              <a:t> </a:t>
            </a:r>
            <a:r>
              <a:rPr lang="en-US" sz="2400" dirty="0" err="1"/>
              <a:t>tích</a:t>
            </a:r>
            <a:r>
              <a:rPr lang="en-US" sz="2400" dirty="0"/>
              <a:t> </a:t>
            </a:r>
            <a:r>
              <a:rPr lang="en-US" sz="2400" dirty="0" err="1"/>
              <a:t>cụm</a:t>
            </a:r>
            <a:r>
              <a:rPr lang="en-US" sz="2400" dirty="0"/>
              <a:t> (</a:t>
            </a:r>
            <a:r>
              <a:rPr lang="en-US" sz="2400" dirty="0" err="1"/>
              <a:t>Nhiệt</a:t>
            </a:r>
            <a:r>
              <a:rPr lang="en-US" sz="2400" dirty="0"/>
              <a:t> </a:t>
            </a:r>
            <a:r>
              <a:rPr lang="en-US" sz="2400" dirty="0" err="1"/>
              <a:t>độ</a:t>
            </a:r>
            <a:r>
              <a:rPr lang="en-US" sz="2400" dirty="0"/>
              <a:t> </a:t>
            </a:r>
            <a:r>
              <a:rPr lang="en-US" sz="2400" dirty="0" err="1"/>
              <a:t>và</a:t>
            </a:r>
            <a:r>
              <a:rPr lang="en-US" sz="2400" dirty="0"/>
              <a:t> </a:t>
            </a:r>
            <a:r>
              <a:rPr lang="en-US" sz="2400" dirty="0" err="1"/>
              <a:t>độ</a:t>
            </a:r>
            <a:r>
              <a:rPr lang="en-US" sz="2400" dirty="0"/>
              <a:t> </a:t>
            </a:r>
            <a:r>
              <a:rPr lang="en-US" sz="2400" dirty="0" err="1"/>
              <a:t>ẩm</a:t>
            </a:r>
            <a:r>
              <a:rPr lang="en-US" sz="2400" dirty="0"/>
              <a:t>)</a:t>
            </a:r>
          </a:p>
        </p:txBody>
      </p:sp>
      <p:sp>
        <p:nvSpPr>
          <p:cNvPr id="2" name="TextBox 1">
            <a:extLst>
              <a:ext uri="{FF2B5EF4-FFF2-40B4-BE49-F238E27FC236}">
                <a16:creationId xmlns:a16="http://schemas.microsoft.com/office/drawing/2014/main" id="{4AEBFFD8-6C0D-C341-86F1-6CB6BBE5931B}"/>
              </a:ext>
            </a:extLst>
          </p:cNvPr>
          <p:cNvSpPr txBox="1"/>
          <p:nvPr/>
        </p:nvSpPr>
        <p:spPr>
          <a:xfrm>
            <a:off x="4490224" y="1554422"/>
            <a:ext cx="4029307" cy="2308324"/>
          </a:xfrm>
          <a:prstGeom prst="rect">
            <a:avLst/>
          </a:prstGeom>
          <a:noFill/>
        </p:spPr>
        <p:txBody>
          <a:bodyPr wrap="square" rtlCol="0">
            <a:spAutoFit/>
          </a:bodyPr>
          <a:lstStyle/>
          <a:p>
            <a:r>
              <a:rPr lang="vi-VN" sz="2400" dirty="0"/>
              <a:t>Qua việc phân tích Cụm nhiệt độ và độ ẩm, ta thấy rằng nhiệt độ và độ ẩm có mối quan hệ </a:t>
            </a:r>
            <a:r>
              <a:rPr lang="vi-VN" sz="2400" b="1" i="1" dirty="0"/>
              <a:t>nghịch biến</a:t>
            </a:r>
            <a:r>
              <a:rPr lang="vi-VN" sz="2400" dirty="0"/>
              <a:t>, nghĩa là khi nhiệt độ tăng , độ ẩm thường giảm.</a:t>
            </a:r>
            <a:endParaRPr lang="en-US" sz="2400" dirty="0"/>
          </a:p>
        </p:txBody>
      </p:sp>
      <p:pic>
        <p:nvPicPr>
          <p:cNvPr id="3" name="Picture 2">
            <a:extLst>
              <a:ext uri="{FF2B5EF4-FFF2-40B4-BE49-F238E27FC236}">
                <a16:creationId xmlns:a16="http://schemas.microsoft.com/office/drawing/2014/main" id="{E9370741-CD48-7656-78F9-9CDBED96848C}"/>
              </a:ext>
            </a:extLst>
          </p:cNvPr>
          <p:cNvPicPr>
            <a:picLocks noChangeAspect="1"/>
          </p:cNvPicPr>
          <p:nvPr/>
        </p:nvPicPr>
        <p:blipFill>
          <a:blip r:embed="rId3"/>
          <a:stretch>
            <a:fillRect/>
          </a:stretch>
        </p:blipFill>
        <p:spPr>
          <a:xfrm>
            <a:off x="564995" y="1554422"/>
            <a:ext cx="3219450" cy="2650507"/>
          </a:xfrm>
          <a:prstGeom prst="rect">
            <a:avLst/>
          </a:prstGeom>
        </p:spPr>
      </p:pic>
    </p:spTree>
    <p:extLst>
      <p:ext uri="{BB962C8B-B14F-4D97-AF65-F5344CB8AC3E}">
        <p14:creationId xmlns:p14="http://schemas.microsoft.com/office/powerpoint/2010/main" val="109546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53C669C-5AC5-2D92-1FA4-738728D5FEBE}"/>
            </a:ext>
          </a:extLst>
        </p:cNvPr>
        <p:cNvGrpSpPr/>
        <p:nvPr/>
      </p:nvGrpSpPr>
      <p:grpSpPr>
        <a:xfrm>
          <a:off x="0" y="0"/>
          <a:ext cx="0" cy="0"/>
          <a:chOff x="0" y="0"/>
          <a:chExt cx="0" cy="0"/>
        </a:xfrm>
      </p:grpSpPr>
      <p:sp>
        <p:nvSpPr>
          <p:cNvPr id="838" name="Google Shape;838;p27">
            <a:extLst>
              <a:ext uri="{FF2B5EF4-FFF2-40B4-BE49-F238E27FC236}">
                <a16:creationId xmlns:a16="http://schemas.microsoft.com/office/drawing/2014/main" id="{5A82C3B5-94B2-3A24-1A42-68FE860484EC}"/>
              </a:ext>
            </a:extLst>
          </p:cNvPr>
          <p:cNvSpPr txBox="1">
            <a:spLocks noGrp="1"/>
          </p:cNvSpPr>
          <p:nvPr>
            <p:ph type="subTitle" idx="1"/>
          </p:nvPr>
        </p:nvSpPr>
        <p:spPr>
          <a:xfrm>
            <a:off x="862152" y="1811247"/>
            <a:ext cx="3550800" cy="2635800"/>
          </a:xfrm>
          <a:prstGeom prst="rect">
            <a:avLst/>
          </a:prstGeom>
        </p:spPr>
        <p:txBody>
          <a:bodyPr spcFirstLastPara="1" wrap="square" lIns="91425" tIns="91425" rIns="91425" bIns="91425" anchor="t" anchorCtr="0">
            <a:noAutofit/>
          </a:bodyPr>
          <a:lstStyle/>
          <a:p>
            <a:pPr marL="0" lvl="0" indent="0" algn="just"/>
            <a:r>
              <a:rPr lang="vi-VN" dirty="0"/>
              <a:t>Dự báo mưa chính xác đóng vai trò quan trọng trong việc hỗ trợ nông nghiệp, quản lý nguồn nước và giảm thiểu rủi ro thiên tai. Với địa lý đa dạng và khí hậu biến động</a:t>
            </a:r>
            <a:r>
              <a:rPr lang="en-US" dirty="0"/>
              <a:t> </a:t>
            </a:r>
            <a:r>
              <a:rPr lang="en-US" dirty="0" err="1"/>
              <a:t>như</a:t>
            </a:r>
            <a:r>
              <a:rPr lang="en-US" dirty="0"/>
              <a:t> </a:t>
            </a:r>
            <a:r>
              <a:rPr lang="en-US" dirty="0" err="1"/>
              <a:t>Úc</a:t>
            </a:r>
            <a:r>
              <a:rPr lang="vi-VN" dirty="0"/>
              <a:t>, việc nghiên cứu và xây dựng mô hình dự báo mưa hiệu quả là vô cùng cần thiết. </a:t>
            </a:r>
            <a:r>
              <a:rPr lang="en-US" dirty="0"/>
              <a:t>Em</a:t>
            </a:r>
            <a:r>
              <a:rPr lang="vi-VN" dirty="0"/>
              <a:t> đã chọn đề tài này nhằm khám phá các quy luật ẩn sâu trong dữ liệu khí tượng và góp phần xây dựng một hệ thống dự báo thời tiết tin cậy hơn.</a:t>
            </a:r>
            <a:endParaRPr dirty="0"/>
          </a:p>
        </p:txBody>
      </p:sp>
      <p:sp>
        <p:nvSpPr>
          <p:cNvPr id="839" name="Google Shape;839;p27">
            <a:extLst>
              <a:ext uri="{FF2B5EF4-FFF2-40B4-BE49-F238E27FC236}">
                <a16:creationId xmlns:a16="http://schemas.microsoft.com/office/drawing/2014/main" id="{D1F83044-099C-F88E-C446-69314E2E30EE}"/>
              </a:ext>
            </a:extLst>
          </p:cNvPr>
          <p:cNvSpPr txBox="1">
            <a:spLocks noGrp="1"/>
          </p:cNvSpPr>
          <p:nvPr>
            <p:ph type="title"/>
          </p:nvPr>
        </p:nvSpPr>
        <p:spPr>
          <a:xfrm>
            <a:off x="896750" y="941350"/>
            <a:ext cx="35504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Lý do chọn đề tài</a:t>
            </a:r>
            <a:endParaRPr dirty="0"/>
          </a:p>
        </p:txBody>
      </p:sp>
      <p:sp>
        <p:nvSpPr>
          <p:cNvPr id="840" name="Google Shape;840;p27">
            <a:extLst>
              <a:ext uri="{FF2B5EF4-FFF2-40B4-BE49-F238E27FC236}">
                <a16:creationId xmlns:a16="http://schemas.microsoft.com/office/drawing/2014/main" id="{804EFE4C-7E42-E042-61AB-639362E7F6F4}"/>
              </a:ext>
            </a:extLst>
          </p:cNvPr>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p>
            <a:pPr marL="0" lvl="0" indent="0" algn="just"/>
            <a:r>
              <a:rPr lang="vi-VN" dirty="0"/>
              <a:t>Đồ án tập trung phân tích mối quan hệ giữa nhiệt độ, độ ẩm và áp suất nhằm xây dựng một mô hình dự báo mưa chính xác, góp phần nâng cao chất lượng cuộc sống và giảm thiểu rủi ro thiên tai. Qua việc phân tích đơn biến và đa biến, nghiên cứu sẽ cung cấp cái nhìn sâu sắc về biến đổi khí hậu và cơ chế hình thành mưa.</a:t>
            </a:r>
            <a:endParaRPr dirty="0"/>
          </a:p>
        </p:txBody>
      </p:sp>
      <p:grpSp>
        <p:nvGrpSpPr>
          <p:cNvPr id="841" name="Google Shape;841;p27">
            <a:extLst>
              <a:ext uri="{FF2B5EF4-FFF2-40B4-BE49-F238E27FC236}">
                <a16:creationId xmlns:a16="http://schemas.microsoft.com/office/drawing/2014/main" id="{DD74882C-4076-188D-3DB8-09D6FD11EF17}"/>
              </a:ext>
            </a:extLst>
          </p:cNvPr>
          <p:cNvGrpSpPr/>
          <p:nvPr/>
        </p:nvGrpSpPr>
        <p:grpSpPr>
          <a:xfrm>
            <a:off x="247978" y="902744"/>
            <a:ext cx="9024608" cy="1013340"/>
            <a:chOff x="247978" y="902744"/>
            <a:chExt cx="9024608" cy="1013340"/>
          </a:xfrm>
        </p:grpSpPr>
        <p:grpSp>
          <p:nvGrpSpPr>
            <p:cNvPr id="842" name="Google Shape;842;p27">
              <a:extLst>
                <a:ext uri="{FF2B5EF4-FFF2-40B4-BE49-F238E27FC236}">
                  <a16:creationId xmlns:a16="http://schemas.microsoft.com/office/drawing/2014/main" id="{72F86F16-C3BE-3090-D5B6-72173A0197A4}"/>
                </a:ext>
              </a:extLst>
            </p:cNvPr>
            <p:cNvGrpSpPr/>
            <p:nvPr/>
          </p:nvGrpSpPr>
          <p:grpSpPr>
            <a:xfrm>
              <a:off x="8282554" y="902744"/>
              <a:ext cx="990031" cy="1013340"/>
              <a:chOff x="8264880" y="1119240"/>
              <a:chExt cx="1865520" cy="1909440"/>
            </a:xfrm>
          </p:grpSpPr>
          <p:sp>
            <p:nvSpPr>
              <p:cNvPr id="843" name="Google Shape;843;p27">
                <a:extLst>
                  <a:ext uri="{FF2B5EF4-FFF2-40B4-BE49-F238E27FC236}">
                    <a16:creationId xmlns:a16="http://schemas.microsoft.com/office/drawing/2014/main" id="{55D9F789-20FD-E6DE-AC6B-48A0AF04E115}"/>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a:extLst>
                  <a:ext uri="{FF2B5EF4-FFF2-40B4-BE49-F238E27FC236}">
                    <a16:creationId xmlns:a16="http://schemas.microsoft.com/office/drawing/2014/main" id="{9B1397FA-331B-2945-09BA-C601A7D0437B}"/>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a:extLst>
                  <a:ext uri="{FF2B5EF4-FFF2-40B4-BE49-F238E27FC236}">
                    <a16:creationId xmlns:a16="http://schemas.microsoft.com/office/drawing/2014/main" id="{6103B47D-03A4-228B-6F11-822A0CE52902}"/>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a:extLst>
                  <a:ext uri="{FF2B5EF4-FFF2-40B4-BE49-F238E27FC236}">
                    <a16:creationId xmlns:a16="http://schemas.microsoft.com/office/drawing/2014/main" id="{09B4062C-9452-2F4B-DBE9-13AEBAD4E967}"/>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a:extLst>
                  <a:ext uri="{FF2B5EF4-FFF2-40B4-BE49-F238E27FC236}">
                    <a16:creationId xmlns:a16="http://schemas.microsoft.com/office/drawing/2014/main" id="{82A45931-6203-38BF-72D5-7966A8DAC8C6}"/>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a:extLst>
                  <a:ext uri="{FF2B5EF4-FFF2-40B4-BE49-F238E27FC236}">
                    <a16:creationId xmlns:a16="http://schemas.microsoft.com/office/drawing/2014/main" id="{B8788E08-F924-0379-00D5-1E98EE0D49B7}"/>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a:extLst>
                <a:ext uri="{FF2B5EF4-FFF2-40B4-BE49-F238E27FC236}">
                  <a16:creationId xmlns:a16="http://schemas.microsoft.com/office/drawing/2014/main" id="{05E3B39B-EA2A-8A50-4637-F2D78E148F20}"/>
                </a:ext>
              </a:extLst>
            </p:cNvPr>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839;p27">
            <a:extLst>
              <a:ext uri="{FF2B5EF4-FFF2-40B4-BE49-F238E27FC236}">
                <a16:creationId xmlns:a16="http://schemas.microsoft.com/office/drawing/2014/main" id="{32BAB885-14EA-8042-8CAE-5EECA028D344}"/>
              </a:ext>
            </a:extLst>
          </p:cNvPr>
          <p:cNvSpPr txBox="1">
            <a:spLocks/>
          </p:cNvSpPr>
          <p:nvPr/>
        </p:nvSpPr>
        <p:spPr>
          <a:xfrm>
            <a:off x="4572000" y="934151"/>
            <a:ext cx="355045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dirty="0" err="1"/>
              <a:t>Mục</a:t>
            </a:r>
            <a:r>
              <a:rPr lang="en-US" dirty="0"/>
              <a:t> </a:t>
            </a:r>
            <a:r>
              <a:rPr lang="en-US" dirty="0" err="1"/>
              <a:t>tiêu</a:t>
            </a:r>
            <a:r>
              <a:rPr lang="en-US" dirty="0"/>
              <a:t> </a:t>
            </a:r>
            <a:r>
              <a:rPr lang="en-US" dirty="0" err="1"/>
              <a:t>đồ</a:t>
            </a:r>
            <a:r>
              <a:rPr lang="en-US" dirty="0"/>
              <a:t> </a:t>
            </a:r>
            <a:r>
              <a:rPr lang="en-US" dirty="0" err="1"/>
              <a:t>án</a:t>
            </a:r>
            <a:endParaRPr lang="vi-VN" dirty="0"/>
          </a:p>
        </p:txBody>
      </p:sp>
    </p:spTree>
    <p:extLst>
      <p:ext uri="{BB962C8B-B14F-4D97-AF65-F5344CB8AC3E}">
        <p14:creationId xmlns:p14="http://schemas.microsoft.com/office/powerpoint/2010/main" val="244915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E6DAAE6E-61C2-85D4-BCFC-72D4F3514A67}"/>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ED76E1E1-4775-AFD2-6782-B3F2AD4BE0BD}"/>
              </a:ext>
            </a:extLst>
          </p:cNvPr>
          <p:cNvSpPr txBox="1">
            <a:spLocks/>
          </p:cNvSpPr>
          <p:nvPr/>
        </p:nvSpPr>
        <p:spPr>
          <a:xfrm>
            <a:off x="2817540" y="724325"/>
            <a:ext cx="59584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4.5 </a:t>
            </a:r>
            <a:r>
              <a:rPr lang="en-US" sz="2400" dirty="0" err="1"/>
              <a:t>Phân</a:t>
            </a:r>
            <a:r>
              <a:rPr lang="en-US" sz="2400" dirty="0"/>
              <a:t> </a:t>
            </a:r>
            <a:r>
              <a:rPr lang="en-US" sz="2400" dirty="0" err="1"/>
              <a:t>tích</a:t>
            </a:r>
            <a:r>
              <a:rPr lang="en-US" sz="2400" dirty="0"/>
              <a:t> </a:t>
            </a:r>
            <a:r>
              <a:rPr lang="en-US" sz="2400" dirty="0" err="1"/>
              <a:t>phân</a:t>
            </a:r>
            <a:r>
              <a:rPr lang="en-US" sz="2400" dirty="0"/>
              <a:t> </a:t>
            </a:r>
            <a:r>
              <a:rPr lang="en-US" sz="2400" dirty="0" err="1"/>
              <a:t>biệt</a:t>
            </a:r>
            <a:endParaRPr lang="en-US" sz="2400" dirty="0"/>
          </a:p>
        </p:txBody>
      </p:sp>
      <p:sp>
        <p:nvSpPr>
          <p:cNvPr id="2" name="TextBox 1">
            <a:extLst>
              <a:ext uri="{FF2B5EF4-FFF2-40B4-BE49-F238E27FC236}">
                <a16:creationId xmlns:a16="http://schemas.microsoft.com/office/drawing/2014/main" id="{15677D6C-E81F-EF4D-6094-82A8D05E550A}"/>
              </a:ext>
            </a:extLst>
          </p:cNvPr>
          <p:cNvSpPr txBox="1"/>
          <p:nvPr/>
        </p:nvSpPr>
        <p:spPr>
          <a:xfrm>
            <a:off x="3746810" y="1554422"/>
            <a:ext cx="4772721" cy="2554545"/>
          </a:xfrm>
          <a:prstGeom prst="rect">
            <a:avLst/>
          </a:prstGeom>
          <a:noFill/>
        </p:spPr>
        <p:txBody>
          <a:bodyPr wrap="square" rtlCol="0">
            <a:spAutoFit/>
          </a:bodyPr>
          <a:lstStyle/>
          <a:p>
            <a:r>
              <a:rPr lang="vi-VN" sz="2000" dirty="0"/>
              <a:t>Phân tích phân biệt (Discriminant Analysis) là một kỹ thuật thống kê được sử dụng để phân loại các đối tượng vào một trong nhiều nhóm đã biết dựa trên các đặc điểm đo lường được. Nói cách khác, đây là một công cụ giúp chúng ta tìm ra những đặc trưng riêng biệt để phân biệt các nhóm đối tượng với nhau.</a:t>
            </a:r>
            <a:endParaRPr lang="en-US" sz="2000" dirty="0"/>
          </a:p>
        </p:txBody>
      </p:sp>
      <p:pic>
        <p:nvPicPr>
          <p:cNvPr id="2050" name="Picture 2" descr="Image result for data analysthình ảnh">
            <a:extLst>
              <a:ext uri="{FF2B5EF4-FFF2-40B4-BE49-F238E27FC236}">
                <a16:creationId xmlns:a16="http://schemas.microsoft.com/office/drawing/2014/main" id="{96B43F8E-9EB1-1383-392E-ED635C294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22" y="724325"/>
            <a:ext cx="2884450" cy="413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74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E336781A-89C3-3762-D02B-A21DB2E7A9D7}"/>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3339BF50-ACAA-6BBC-3FA4-98691B4C9E62}"/>
              </a:ext>
            </a:extLst>
          </p:cNvPr>
          <p:cNvSpPr txBox="1">
            <a:spLocks/>
          </p:cNvSpPr>
          <p:nvPr/>
        </p:nvSpPr>
        <p:spPr>
          <a:xfrm>
            <a:off x="4036742" y="724325"/>
            <a:ext cx="47392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4.5 </a:t>
            </a:r>
            <a:r>
              <a:rPr lang="en-US" sz="2400" dirty="0" err="1"/>
              <a:t>Phân</a:t>
            </a:r>
            <a:r>
              <a:rPr lang="en-US" sz="2400" dirty="0"/>
              <a:t> </a:t>
            </a:r>
            <a:r>
              <a:rPr lang="en-US" sz="2400" dirty="0" err="1"/>
              <a:t>tích</a:t>
            </a:r>
            <a:r>
              <a:rPr lang="en-US" sz="2400" dirty="0"/>
              <a:t> </a:t>
            </a:r>
            <a:r>
              <a:rPr lang="en-US" sz="2400" dirty="0" err="1"/>
              <a:t>phân</a:t>
            </a:r>
            <a:r>
              <a:rPr lang="en-US" sz="2400" dirty="0"/>
              <a:t> </a:t>
            </a:r>
            <a:r>
              <a:rPr lang="en-US" sz="2400" dirty="0" err="1"/>
              <a:t>biệt</a:t>
            </a:r>
            <a:endParaRPr lang="en-US" sz="2400" dirty="0"/>
          </a:p>
        </p:txBody>
      </p:sp>
      <p:sp>
        <p:nvSpPr>
          <p:cNvPr id="2" name="TextBox 1">
            <a:extLst>
              <a:ext uri="{FF2B5EF4-FFF2-40B4-BE49-F238E27FC236}">
                <a16:creationId xmlns:a16="http://schemas.microsoft.com/office/drawing/2014/main" id="{40E7F76E-0D67-361A-2A2C-86109994162E}"/>
              </a:ext>
            </a:extLst>
          </p:cNvPr>
          <p:cNvSpPr txBox="1"/>
          <p:nvPr/>
        </p:nvSpPr>
        <p:spPr>
          <a:xfrm>
            <a:off x="4096215" y="1297025"/>
            <a:ext cx="4482789" cy="3682931"/>
          </a:xfrm>
          <a:prstGeom prst="rect">
            <a:avLst/>
          </a:prstGeom>
          <a:noFill/>
        </p:spPr>
        <p:txBody>
          <a:bodyPr wrap="square" rtlCol="0">
            <a:spAutoFit/>
          </a:bodyPr>
          <a:lstStyle/>
          <a:p>
            <a:pPr marL="342900" indent="-342900">
              <a:buFontTx/>
              <a:buChar char="-"/>
            </a:pPr>
            <a:r>
              <a:rPr lang="en-US" sz="1800" dirty="0" err="1"/>
              <a:t>Độ</a:t>
            </a:r>
            <a:r>
              <a:rPr lang="en-US" sz="1800" dirty="0"/>
              <a:t> </a:t>
            </a:r>
            <a:r>
              <a:rPr lang="en-US" sz="1800" dirty="0" err="1"/>
              <a:t>chính</a:t>
            </a:r>
            <a:r>
              <a:rPr lang="en-US" sz="1800" dirty="0"/>
              <a:t> </a:t>
            </a:r>
            <a:r>
              <a:rPr lang="en-US" sz="1800" dirty="0" err="1"/>
              <a:t>xác</a:t>
            </a:r>
            <a:r>
              <a:rPr lang="en-US" sz="1800" dirty="0"/>
              <a:t>: 83,19%</a:t>
            </a:r>
          </a:p>
          <a:p>
            <a:pPr marL="342900" lvl="0" indent="-342900" algn="just">
              <a:lnSpc>
                <a:spcPct val="107000"/>
              </a:lnSpc>
              <a:spcBef>
                <a:spcPts val="600"/>
              </a:spcBef>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nhầm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lẫn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True Negative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18967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buFont typeface="Courier New" panose="02070309020205020404" pitchFamily="49" charset="0"/>
              <a:buChar char="o"/>
            </a:pP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False Positive (Dự đoán sai là có mưa): 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056</a:t>
            </a: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 trường hợp</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False Negative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3260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spcAft>
                <a:spcPts val="600"/>
              </a:spcAft>
              <a:buFont typeface="Courier New" panose="02070309020205020404" pitchFamily="49" charset="0"/>
              <a:buChar char="o"/>
            </a:pP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True Positive (Dự đoán đúng có mưa):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2404</a:t>
            </a: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 trường hợp</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Tx/>
              <a:buChar char="-"/>
            </a:pPr>
            <a:endParaRPr lang="en-US" sz="2000" dirty="0"/>
          </a:p>
        </p:txBody>
      </p:sp>
      <p:pic>
        <p:nvPicPr>
          <p:cNvPr id="4" name="Picture 3" descr="A screenshot of a computer&#10;&#10;Description automatically generated">
            <a:extLst>
              <a:ext uri="{FF2B5EF4-FFF2-40B4-BE49-F238E27FC236}">
                <a16:creationId xmlns:a16="http://schemas.microsoft.com/office/drawing/2014/main" id="{A810FF61-95CD-8D7B-33FC-1438EA9D8652}"/>
              </a:ext>
            </a:extLst>
          </p:cNvPr>
          <p:cNvPicPr>
            <a:picLocks noChangeAspect="1"/>
          </p:cNvPicPr>
          <p:nvPr/>
        </p:nvPicPr>
        <p:blipFill>
          <a:blip r:embed="rId3"/>
          <a:stretch>
            <a:fillRect/>
          </a:stretch>
        </p:blipFill>
        <p:spPr>
          <a:xfrm>
            <a:off x="496598" y="724325"/>
            <a:ext cx="3540144" cy="4115304"/>
          </a:xfrm>
          <a:prstGeom prst="rect">
            <a:avLst/>
          </a:prstGeom>
        </p:spPr>
      </p:pic>
    </p:spTree>
    <p:extLst>
      <p:ext uri="{BB962C8B-B14F-4D97-AF65-F5344CB8AC3E}">
        <p14:creationId xmlns:p14="http://schemas.microsoft.com/office/powerpoint/2010/main" val="1417618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1253312-A70B-9BF1-5269-B40040970741}"/>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01399666-ECDF-ABEC-1C2D-6244EE605DDF}"/>
              </a:ext>
            </a:extLst>
          </p:cNvPr>
          <p:cNvSpPr txBox="1">
            <a:spLocks/>
          </p:cNvSpPr>
          <p:nvPr/>
        </p:nvSpPr>
        <p:spPr>
          <a:xfrm>
            <a:off x="4036742" y="724325"/>
            <a:ext cx="473926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4.5 </a:t>
            </a:r>
            <a:r>
              <a:rPr lang="en-US" sz="2400" dirty="0" err="1"/>
              <a:t>Phân</a:t>
            </a:r>
            <a:r>
              <a:rPr lang="en-US" sz="2400" dirty="0"/>
              <a:t> </a:t>
            </a:r>
            <a:r>
              <a:rPr lang="en-US" sz="2400" dirty="0" err="1"/>
              <a:t>tích</a:t>
            </a:r>
            <a:r>
              <a:rPr lang="en-US" sz="2400" dirty="0"/>
              <a:t> </a:t>
            </a:r>
            <a:r>
              <a:rPr lang="en-US" sz="2400" dirty="0" err="1"/>
              <a:t>phân</a:t>
            </a:r>
            <a:r>
              <a:rPr lang="en-US" sz="2400" dirty="0"/>
              <a:t> </a:t>
            </a:r>
            <a:r>
              <a:rPr lang="en-US" sz="2400" dirty="0" err="1"/>
              <a:t>biệt</a:t>
            </a:r>
            <a:endParaRPr lang="en-US" sz="2400" dirty="0"/>
          </a:p>
        </p:txBody>
      </p:sp>
      <p:sp>
        <p:nvSpPr>
          <p:cNvPr id="2" name="TextBox 1">
            <a:extLst>
              <a:ext uri="{FF2B5EF4-FFF2-40B4-BE49-F238E27FC236}">
                <a16:creationId xmlns:a16="http://schemas.microsoft.com/office/drawing/2014/main" id="{0388AA71-7C61-67AF-17C4-17FEC57FBDA8}"/>
              </a:ext>
            </a:extLst>
          </p:cNvPr>
          <p:cNvSpPr txBox="1"/>
          <p:nvPr/>
        </p:nvSpPr>
        <p:spPr>
          <a:xfrm>
            <a:off x="4164980" y="1467707"/>
            <a:ext cx="4482789" cy="2628540"/>
          </a:xfrm>
          <a:prstGeom prst="rect">
            <a:avLst/>
          </a:prstGeom>
          <a:noFill/>
        </p:spPr>
        <p:txBody>
          <a:bodyPr wrap="square" rtlCol="0">
            <a:spAutoFit/>
          </a:bodyPr>
          <a:lstStyle/>
          <a:p>
            <a:pPr marL="342900" lvl="0" indent="-342900" algn="just">
              <a:lnSpc>
                <a:spcPct val="107000"/>
              </a:lnSpc>
              <a:spcBef>
                <a:spcPts val="600"/>
              </a:spcBef>
              <a:buFont typeface="Wingdings" panose="05000000000000000000" pitchFamily="2" charset="2"/>
              <a:buChar char=""/>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600"/>
              </a:spcBef>
              <a:buFont typeface="Courier New" panose="02070309020205020404" pitchFamily="49" charset="0"/>
              <a:buChar char="o"/>
            </a:pP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0.8</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 (8</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vi-VN" sz="1800" kern="0" dirty="0">
                <a:effectLst/>
                <a:latin typeface="Times New Roman" panose="02020603050405020304" pitchFamily="18" charset="0"/>
                <a:ea typeface="Times New Roman" panose="02020603050405020304" pitchFamily="18" charset="0"/>
                <a:cs typeface="Times New Roman" panose="02020603050405020304" pitchFamily="18" charset="0"/>
              </a:rPr>
              <a:t>% các dự đoán không mưa là chính xác)</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Recall: 0.95 (95%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mưa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F1-score: 0.90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Courier New" panose="02070309020205020404" pitchFamily="49" charset="0"/>
              <a:buChar char="o"/>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Support: 20023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pic>
        <p:nvPicPr>
          <p:cNvPr id="4" name="Picture 3" descr="A screenshot of a computer&#10;&#10;Description automatically generated">
            <a:extLst>
              <a:ext uri="{FF2B5EF4-FFF2-40B4-BE49-F238E27FC236}">
                <a16:creationId xmlns:a16="http://schemas.microsoft.com/office/drawing/2014/main" id="{BDC07E11-A978-45E8-6346-192DF3C975EC}"/>
              </a:ext>
            </a:extLst>
          </p:cNvPr>
          <p:cNvPicPr>
            <a:picLocks noChangeAspect="1"/>
          </p:cNvPicPr>
          <p:nvPr/>
        </p:nvPicPr>
        <p:blipFill>
          <a:blip r:embed="rId3"/>
          <a:stretch>
            <a:fillRect/>
          </a:stretch>
        </p:blipFill>
        <p:spPr>
          <a:xfrm>
            <a:off x="496598" y="724325"/>
            <a:ext cx="3540144" cy="4115304"/>
          </a:xfrm>
          <a:prstGeom prst="rect">
            <a:avLst/>
          </a:prstGeom>
        </p:spPr>
      </p:pic>
    </p:spTree>
    <p:extLst>
      <p:ext uri="{BB962C8B-B14F-4D97-AF65-F5344CB8AC3E}">
        <p14:creationId xmlns:p14="http://schemas.microsoft.com/office/powerpoint/2010/main" val="2286740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3D38EBB1-7FDE-4603-A6E4-4F505DDDB65F}"/>
            </a:ext>
          </a:extLst>
        </p:cNvPr>
        <p:cNvGrpSpPr/>
        <p:nvPr/>
      </p:nvGrpSpPr>
      <p:grpSpPr>
        <a:xfrm>
          <a:off x="0" y="0"/>
          <a:ext cx="0" cy="0"/>
          <a:chOff x="0" y="0"/>
          <a:chExt cx="0" cy="0"/>
        </a:xfrm>
      </p:grpSpPr>
      <p:sp>
        <p:nvSpPr>
          <p:cNvPr id="838" name="Google Shape;839;p27">
            <a:extLst>
              <a:ext uri="{FF2B5EF4-FFF2-40B4-BE49-F238E27FC236}">
                <a16:creationId xmlns:a16="http://schemas.microsoft.com/office/drawing/2014/main" id="{058BA353-4866-979E-9129-A0C7FCA53A89}"/>
              </a:ext>
            </a:extLst>
          </p:cNvPr>
          <p:cNvSpPr txBox="1">
            <a:spLocks/>
          </p:cNvSpPr>
          <p:nvPr/>
        </p:nvSpPr>
        <p:spPr>
          <a:xfrm>
            <a:off x="940419" y="724325"/>
            <a:ext cx="758654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4.5 </a:t>
            </a:r>
            <a:r>
              <a:rPr lang="en-US" sz="2400" dirty="0" err="1"/>
              <a:t>Phân</a:t>
            </a:r>
            <a:r>
              <a:rPr lang="en-US" sz="2400" dirty="0"/>
              <a:t> </a:t>
            </a:r>
            <a:r>
              <a:rPr lang="en-US" sz="2400" dirty="0" err="1"/>
              <a:t>tích</a:t>
            </a:r>
            <a:r>
              <a:rPr lang="en-US" sz="2400" dirty="0"/>
              <a:t> </a:t>
            </a:r>
            <a:r>
              <a:rPr lang="en-US" sz="2400" dirty="0" err="1"/>
              <a:t>phân</a:t>
            </a:r>
            <a:r>
              <a:rPr lang="en-US" sz="2400" dirty="0"/>
              <a:t> </a:t>
            </a:r>
            <a:r>
              <a:rPr lang="en-US" sz="2400" dirty="0" err="1"/>
              <a:t>biệt</a:t>
            </a:r>
            <a:endParaRPr lang="en-US" sz="2400" dirty="0"/>
          </a:p>
        </p:txBody>
      </p:sp>
      <p:pic>
        <p:nvPicPr>
          <p:cNvPr id="5" name="Picture 4">
            <a:extLst>
              <a:ext uri="{FF2B5EF4-FFF2-40B4-BE49-F238E27FC236}">
                <a16:creationId xmlns:a16="http://schemas.microsoft.com/office/drawing/2014/main" id="{CECB9000-C97A-552E-9996-940E4A7C6560}"/>
              </a:ext>
            </a:extLst>
          </p:cNvPr>
          <p:cNvPicPr>
            <a:picLocks noChangeAspect="1"/>
          </p:cNvPicPr>
          <p:nvPr/>
        </p:nvPicPr>
        <p:blipFill>
          <a:blip r:embed="rId3"/>
          <a:stretch>
            <a:fillRect/>
          </a:stretch>
        </p:blipFill>
        <p:spPr>
          <a:xfrm>
            <a:off x="691376" y="1297024"/>
            <a:ext cx="7835590" cy="3543421"/>
          </a:xfrm>
          <a:prstGeom prst="rect">
            <a:avLst/>
          </a:prstGeom>
        </p:spPr>
      </p:pic>
    </p:spTree>
    <p:extLst>
      <p:ext uri="{BB962C8B-B14F-4D97-AF65-F5344CB8AC3E}">
        <p14:creationId xmlns:p14="http://schemas.microsoft.com/office/powerpoint/2010/main" val="3285382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C3B5FE5A-293B-EA0E-B343-27F4E3B9EB78}"/>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4E34BBED-F4E3-A579-7223-4A5708F192F2}"/>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A106B162-8920-1F29-8EA5-11BA2FDE7EF7}"/>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LUẬT KẾT HỢP</a:t>
            </a:r>
            <a:endParaRPr dirty="0"/>
          </a:p>
        </p:txBody>
      </p:sp>
      <p:sp>
        <p:nvSpPr>
          <p:cNvPr id="856" name="Google Shape;856;p28">
            <a:extLst>
              <a:ext uri="{FF2B5EF4-FFF2-40B4-BE49-F238E27FC236}">
                <a16:creationId xmlns:a16="http://schemas.microsoft.com/office/drawing/2014/main" id="{284E555D-A210-1C76-8347-D6D8FF6AAFA2}"/>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857" name="Google Shape;857;p28">
            <a:extLst>
              <a:ext uri="{FF2B5EF4-FFF2-40B4-BE49-F238E27FC236}">
                <a16:creationId xmlns:a16="http://schemas.microsoft.com/office/drawing/2014/main" id="{C5233518-9252-B841-8192-60CCFF52E9AA}"/>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709DB831-7B9F-4E2F-4603-CC88FD56D2F2}"/>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27A1B62A-E25E-47D3-D274-920FA72D7B91}"/>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D524A353-6C83-7FE4-1E7E-9799CF2669CD}"/>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A57DDAE2-7084-4E18-5BE0-CA00446D019D}"/>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1B37AEFC-C73C-BC0A-2429-CCCD5FEC7754}"/>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40C7A0C4-F4B4-3A0F-6143-E4000419906E}"/>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BC2BF52F-9A2D-DD03-1285-9C2971B34B7D}"/>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7B14B2B4-8D70-E35C-15EB-F9C8F7687CFA}"/>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E3612E2D-07D2-FE25-C1FE-8CF11CB13142}"/>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6B41E4D9-0461-00B6-E47A-8D97C0312658}"/>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BA485B47-7D1C-D866-C29F-29EA77D78A38}"/>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9D3A65F1-D5ED-CC6C-19BB-1D0DDF660BEF}"/>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2F7A9BB4-7B57-46A6-B25E-603B37F00BB2}"/>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C9D4B6CF-D81B-BCD4-2768-7CFEF2A8AC91}"/>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F2A5EB69-9829-A30F-8E8F-901F1C41E2E4}"/>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565473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7">
          <a:extLst>
            <a:ext uri="{FF2B5EF4-FFF2-40B4-BE49-F238E27FC236}">
              <a16:creationId xmlns:a16="http://schemas.microsoft.com/office/drawing/2014/main" id="{17D94B7B-E2FD-179C-DD73-FAA1A995A0C6}"/>
            </a:ext>
          </a:extLst>
        </p:cNvPr>
        <p:cNvGrpSpPr/>
        <p:nvPr/>
      </p:nvGrpSpPr>
      <p:grpSpPr>
        <a:xfrm>
          <a:off x="0" y="0"/>
          <a:ext cx="0" cy="0"/>
          <a:chOff x="0" y="0"/>
          <a:chExt cx="0" cy="0"/>
        </a:xfrm>
      </p:grpSpPr>
      <p:sp>
        <p:nvSpPr>
          <p:cNvPr id="1268" name="Google Shape;1268;p37">
            <a:extLst>
              <a:ext uri="{FF2B5EF4-FFF2-40B4-BE49-F238E27FC236}">
                <a16:creationId xmlns:a16="http://schemas.microsoft.com/office/drawing/2014/main" id="{6AE616A4-565C-2197-1CB4-7686B416F6FD}"/>
              </a:ext>
            </a:extLst>
          </p:cNvPr>
          <p:cNvSpPr txBox="1">
            <a:spLocks noGrp="1"/>
          </p:cNvSpPr>
          <p:nvPr>
            <p:ph type="title"/>
          </p:nvPr>
        </p:nvSpPr>
        <p:spPr>
          <a:xfrm>
            <a:off x="3098783" y="879899"/>
            <a:ext cx="5558194" cy="291034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dirty="0"/>
              <a:t>Luật kết hợp </a:t>
            </a:r>
            <a:r>
              <a:rPr lang="vi-VN" sz="2400" b="0" dirty="0"/>
              <a:t>là một phương pháp khai phá dữ liệu để tìm ra các mối quan hệ thú vị giữa các biến trong tập dữ liệu lớn. Nó được sử dụng để phát hiện các mối liên kết mạnh giữa các phần tử khác nhau.</a:t>
            </a:r>
            <a:endParaRPr sz="2800" b="0" dirty="0"/>
          </a:p>
        </p:txBody>
      </p:sp>
      <p:grpSp>
        <p:nvGrpSpPr>
          <p:cNvPr id="1269" name="Google Shape;1269;p37">
            <a:extLst>
              <a:ext uri="{FF2B5EF4-FFF2-40B4-BE49-F238E27FC236}">
                <a16:creationId xmlns:a16="http://schemas.microsoft.com/office/drawing/2014/main" id="{05F11557-D460-8C3F-BAE2-F997BC036B49}"/>
              </a:ext>
            </a:extLst>
          </p:cNvPr>
          <p:cNvGrpSpPr/>
          <p:nvPr/>
        </p:nvGrpSpPr>
        <p:grpSpPr>
          <a:xfrm>
            <a:off x="254264" y="998452"/>
            <a:ext cx="5924571" cy="3794485"/>
            <a:chOff x="306303" y="924110"/>
            <a:chExt cx="5924571" cy="3794485"/>
          </a:xfrm>
        </p:grpSpPr>
        <p:grpSp>
          <p:nvGrpSpPr>
            <p:cNvPr id="1270" name="Google Shape;1270;p37">
              <a:extLst>
                <a:ext uri="{FF2B5EF4-FFF2-40B4-BE49-F238E27FC236}">
                  <a16:creationId xmlns:a16="http://schemas.microsoft.com/office/drawing/2014/main" id="{FD28B610-4345-812B-00D5-54105AE6A274}"/>
                </a:ext>
              </a:extLst>
            </p:cNvPr>
            <p:cNvGrpSpPr/>
            <p:nvPr/>
          </p:nvGrpSpPr>
          <p:grpSpPr>
            <a:xfrm>
              <a:off x="306303" y="3046394"/>
              <a:ext cx="2590200" cy="1672200"/>
              <a:chOff x="8761033" y="6084360"/>
              <a:chExt cx="2590200" cy="1672200"/>
            </a:xfrm>
          </p:grpSpPr>
          <p:grpSp>
            <p:nvGrpSpPr>
              <p:cNvPr id="1271" name="Google Shape;1271;p37">
                <a:extLst>
                  <a:ext uri="{FF2B5EF4-FFF2-40B4-BE49-F238E27FC236}">
                    <a16:creationId xmlns:a16="http://schemas.microsoft.com/office/drawing/2014/main" id="{569865F1-E94D-9C40-5FE5-E12B792C37BB}"/>
                  </a:ext>
                </a:extLst>
              </p:cNvPr>
              <p:cNvGrpSpPr/>
              <p:nvPr/>
            </p:nvGrpSpPr>
            <p:grpSpPr>
              <a:xfrm>
                <a:off x="8761033" y="6084360"/>
                <a:ext cx="2590200" cy="1672200"/>
                <a:chOff x="7350120" y="6084360"/>
                <a:chExt cx="2590200" cy="1672200"/>
              </a:xfrm>
            </p:grpSpPr>
            <p:sp>
              <p:nvSpPr>
                <p:cNvPr id="1272" name="Google Shape;1272;p37">
                  <a:extLst>
                    <a:ext uri="{FF2B5EF4-FFF2-40B4-BE49-F238E27FC236}">
                      <a16:creationId xmlns:a16="http://schemas.microsoft.com/office/drawing/2014/main" id="{45061416-5861-E311-26B8-68CA03618401}"/>
                    </a:ext>
                  </a:extLst>
                </p:cNvPr>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37">
                  <a:extLst>
                    <a:ext uri="{FF2B5EF4-FFF2-40B4-BE49-F238E27FC236}">
                      <a16:creationId xmlns:a16="http://schemas.microsoft.com/office/drawing/2014/main" id="{A8071A2D-BD3F-812F-9122-EB3EEF103CC1}"/>
                    </a:ext>
                  </a:extLst>
                </p:cNvPr>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7">
                  <a:extLst>
                    <a:ext uri="{FF2B5EF4-FFF2-40B4-BE49-F238E27FC236}">
                      <a16:creationId xmlns:a16="http://schemas.microsoft.com/office/drawing/2014/main" id="{9B720C79-06A6-7C4B-DC91-D33DCCE18786}"/>
                    </a:ext>
                  </a:extLst>
                </p:cNvPr>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7">
                  <a:extLst>
                    <a:ext uri="{FF2B5EF4-FFF2-40B4-BE49-F238E27FC236}">
                      <a16:creationId xmlns:a16="http://schemas.microsoft.com/office/drawing/2014/main" id="{4093595D-D6A6-F617-61D0-F063277271BC}"/>
                    </a:ext>
                  </a:extLst>
                </p:cNvPr>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7">
                  <a:extLst>
                    <a:ext uri="{FF2B5EF4-FFF2-40B4-BE49-F238E27FC236}">
                      <a16:creationId xmlns:a16="http://schemas.microsoft.com/office/drawing/2014/main" id="{E43407F2-2F67-7FB5-EC2A-7A871BB8D92F}"/>
                    </a:ext>
                  </a:extLst>
                </p:cNvPr>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37">
                  <a:extLst>
                    <a:ext uri="{FF2B5EF4-FFF2-40B4-BE49-F238E27FC236}">
                      <a16:creationId xmlns:a16="http://schemas.microsoft.com/office/drawing/2014/main" id="{1385C63E-98FB-895C-BBEE-1FEFA7DB26FC}"/>
                    </a:ext>
                  </a:extLst>
                </p:cNvPr>
                <p:cNvSpPr/>
                <p:nvPr/>
              </p:nvSpPr>
              <p:spPr>
                <a:xfrm>
                  <a:off x="7713077" y="6511941"/>
                  <a:ext cx="1923479" cy="1046836"/>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78" name="Google Shape;1278;p37">
                <a:extLst>
                  <a:ext uri="{FF2B5EF4-FFF2-40B4-BE49-F238E27FC236}">
                    <a16:creationId xmlns:a16="http://schemas.microsoft.com/office/drawing/2014/main" id="{D94400AA-1F0E-50D2-CB64-61BE0798CC7C}"/>
                  </a:ext>
                </a:extLst>
              </p:cNvPr>
              <p:cNvGrpSpPr/>
              <p:nvPr/>
            </p:nvGrpSpPr>
            <p:grpSpPr>
              <a:xfrm>
                <a:off x="9241299" y="6421232"/>
                <a:ext cx="1628958" cy="1151089"/>
                <a:chOff x="6264720" y="4062960"/>
                <a:chExt cx="850320" cy="600840"/>
              </a:xfrm>
            </p:grpSpPr>
            <p:sp>
              <p:nvSpPr>
                <p:cNvPr id="1279" name="Google Shape;1279;p37">
                  <a:extLst>
                    <a:ext uri="{FF2B5EF4-FFF2-40B4-BE49-F238E27FC236}">
                      <a16:creationId xmlns:a16="http://schemas.microsoft.com/office/drawing/2014/main" id="{B4C21504-A668-43CF-4996-A08B483A9DF2}"/>
                    </a:ext>
                  </a:extLst>
                </p:cNvPr>
                <p:cNvSpPr/>
                <p:nvPr/>
              </p:nvSpPr>
              <p:spPr>
                <a:xfrm>
                  <a:off x="6264720" y="4062960"/>
                  <a:ext cx="850320" cy="600840"/>
                </a:xfrm>
                <a:custGeom>
                  <a:avLst/>
                  <a:gdLst/>
                  <a:ahLst/>
                  <a:cxnLst/>
                  <a:rect l="l" t="t" r="r" b="b"/>
                  <a:pathLst>
                    <a:path w="2362" h="1669" extrusionOk="0">
                      <a:moveTo>
                        <a:pt x="2240" y="1669"/>
                      </a:moveTo>
                      <a:lnTo>
                        <a:pt x="122" y="1669"/>
                      </a:lnTo>
                      <a:cubicBezTo>
                        <a:pt x="55" y="1669"/>
                        <a:pt x="0" y="1614"/>
                        <a:pt x="0" y="1547"/>
                      </a:cubicBezTo>
                      <a:lnTo>
                        <a:pt x="0" y="122"/>
                      </a:lnTo>
                      <a:cubicBezTo>
                        <a:pt x="0" y="54"/>
                        <a:pt x="55" y="0"/>
                        <a:pt x="122" y="0"/>
                      </a:cubicBezTo>
                      <a:lnTo>
                        <a:pt x="2240" y="0"/>
                      </a:lnTo>
                      <a:cubicBezTo>
                        <a:pt x="2307" y="0"/>
                        <a:pt x="2362" y="54"/>
                        <a:pt x="2362" y="122"/>
                      </a:cubicBezTo>
                      <a:lnTo>
                        <a:pt x="2362" y="1547"/>
                      </a:lnTo>
                      <a:cubicBezTo>
                        <a:pt x="2362" y="1614"/>
                        <a:pt x="2307" y="1669"/>
                        <a:pt x="2240" y="1669"/>
                      </a:cubicBezTo>
                      <a:close/>
                    </a:path>
                  </a:pathLst>
                </a:custGeom>
                <a:no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0" name="Google Shape;1280;p37">
                  <a:extLst>
                    <a:ext uri="{FF2B5EF4-FFF2-40B4-BE49-F238E27FC236}">
                      <a16:creationId xmlns:a16="http://schemas.microsoft.com/office/drawing/2014/main" id="{0F2E4C60-15C9-594F-5119-FF90097DF315}"/>
                    </a:ext>
                  </a:extLst>
                </p:cNvPr>
                <p:cNvSpPr/>
                <p:nvPr/>
              </p:nvSpPr>
              <p:spPr>
                <a:xfrm>
                  <a:off x="6333840" y="4447800"/>
                  <a:ext cx="59040" cy="136800"/>
                </a:xfrm>
                <a:custGeom>
                  <a:avLst/>
                  <a:gdLst/>
                  <a:ahLst/>
                  <a:cxnLst/>
                  <a:rect l="l" t="t" r="r" b="b"/>
                  <a:pathLst>
                    <a:path w="164" h="380" extrusionOk="0">
                      <a:moveTo>
                        <a:pt x="164" y="107"/>
                      </a:moveTo>
                      <a:cubicBezTo>
                        <a:pt x="164" y="48"/>
                        <a:pt x="127" y="0"/>
                        <a:pt x="82" y="0"/>
                      </a:cubicBezTo>
                      <a:cubicBezTo>
                        <a:pt x="36" y="0"/>
                        <a:pt x="0" y="48"/>
                        <a:pt x="0" y="107"/>
                      </a:cubicBezTo>
                      <a:lnTo>
                        <a:pt x="0" y="273"/>
                      </a:lnTo>
                      <a:cubicBezTo>
                        <a:pt x="0" y="332"/>
                        <a:pt x="36" y="380"/>
                        <a:pt x="82" y="380"/>
                      </a:cubicBezTo>
                      <a:cubicBezTo>
                        <a:pt x="127" y="380"/>
                        <a:pt x="164" y="332"/>
                        <a:pt x="164" y="273"/>
                      </a:cubicBezTo>
                      <a:lnTo>
                        <a:pt x="164"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1" name="Google Shape;1281;p37">
                  <a:extLst>
                    <a:ext uri="{FF2B5EF4-FFF2-40B4-BE49-F238E27FC236}">
                      <a16:creationId xmlns:a16="http://schemas.microsoft.com/office/drawing/2014/main" id="{36995875-A1E1-A22D-5EBF-2D9981F14A48}"/>
                    </a:ext>
                  </a:extLst>
                </p:cNvPr>
                <p:cNvSpPr/>
                <p:nvPr/>
              </p:nvSpPr>
              <p:spPr>
                <a:xfrm>
                  <a:off x="6443280" y="4385880"/>
                  <a:ext cx="59040" cy="198720"/>
                </a:xfrm>
                <a:custGeom>
                  <a:avLst/>
                  <a:gdLst/>
                  <a:ahLst/>
                  <a:cxnLst/>
                  <a:rect l="l" t="t" r="r" b="b"/>
                  <a:pathLst>
                    <a:path w="164" h="552" extrusionOk="0">
                      <a:moveTo>
                        <a:pt x="164" y="107"/>
                      </a:moveTo>
                      <a:cubicBezTo>
                        <a:pt x="164" y="48"/>
                        <a:pt x="127" y="0"/>
                        <a:pt x="82" y="0"/>
                      </a:cubicBezTo>
                      <a:cubicBezTo>
                        <a:pt x="37" y="0"/>
                        <a:pt x="0" y="48"/>
                        <a:pt x="0" y="107"/>
                      </a:cubicBezTo>
                      <a:lnTo>
                        <a:pt x="0" y="445"/>
                      </a:lnTo>
                      <a:cubicBezTo>
                        <a:pt x="0" y="504"/>
                        <a:pt x="37" y="552"/>
                        <a:pt x="82" y="552"/>
                      </a:cubicBezTo>
                      <a:cubicBezTo>
                        <a:pt x="127" y="552"/>
                        <a:pt x="164" y="504"/>
                        <a:pt x="164" y="445"/>
                      </a:cubicBezTo>
                      <a:lnTo>
                        <a:pt x="164"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2" name="Google Shape;1282;p37">
                  <a:extLst>
                    <a:ext uri="{FF2B5EF4-FFF2-40B4-BE49-F238E27FC236}">
                      <a16:creationId xmlns:a16="http://schemas.microsoft.com/office/drawing/2014/main" id="{C7424DEB-DDD1-210B-663C-13C5FF37C5E7}"/>
                    </a:ext>
                  </a:extLst>
                </p:cNvPr>
                <p:cNvSpPr/>
                <p:nvPr/>
              </p:nvSpPr>
              <p:spPr>
                <a:xfrm>
                  <a:off x="6553080" y="4321440"/>
                  <a:ext cx="59040" cy="263160"/>
                </a:xfrm>
                <a:custGeom>
                  <a:avLst/>
                  <a:gdLst/>
                  <a:ahLst/>
                  <a:cxnLst/>
                  <a:rect l="l" t="t" r="r" b="b"/>
                  <a:pathLst>
                    <a:path w="164" h="731" extrusionOk="0">
                      <a:moveTo>
                        <a:pt x="164" y="107"/>
                      </a:moveTo>
                      <a:cubicBezTo>
                        <a:pt x="164" y="48"/>
                        <a:pt x="127" y="0"/>
                        <a:pt x="82" y="0"/>
                      </a:cubicBezTo>
                      <a:cubicBezTo>
                        <a:pt x="37" y="0"/>
                        <a:pt x="0" y="48"/>
                        <a:pt x="0" y="107"/>
                      </a:cubicBezTo>
                      <a:lnTo>
                        <a:pt x="0" y="624"/>
                      </a:lnTo>
                      <a:cubicBezTo>
                        <a:pt x="0" y="683"/>
                        <a:pt x="37" y="731"/>
                        <a:pt x="82" y="731"/>
                      </a:cubicBezTo>
                      <a:cubicBezTo>
                        <a:pt x="127" y="731"/>
                        <a:pt x="164" y="683"/>
                        <a:pt x="164" y="624"/>
                      </a:cubicBezTo>
                      <a:lnTo>
                        <a:pt x="164"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3" name="Google Shape;1283;p37">
                  <a:extLst>
                    <a:ext uri="{FF2B5EF4-FFF2-40B4-BE49-F238E27FC236}">
                      <a16:creationId xmlns:a16="http://schemas.microsoft.com/office/drawing/2014/main" id="{168930FE-9AF9-0895-43AA-B3B3FF280395}"/>
                    </a:ext>
                  </a:extLst>
                </p:cNvPr>
                <p:cNvSpPr/>
                <p:nvPr/>
              </p:nvSpPr>
              <p:spPr>
                <a:xfrm>
                  <a:off x="6662520" y="4372200"/>
                  <a:ext cx="59400" cy="212400"/>
                </a:xfrm>
                <a:custGeom>
                  <a:avLst/>
                  <a:gdLst/>
                  <a:ahLst/>
                  <a:cxnLst/>
                  <a:rect l="l" t="t" r="r" b="b"/>
                  <a:pathLst>
                    <a:path w="165" h="590" extrusionOk="0">
                      <a:moveTo>
                        <a:pt x="165" y="107"/>
                      </a:moveTo>
                      <a:cubicBezTo>
                        <a:pt x="165" y="48"/>
                        <a:pt x="128" y="0"/>
                        <a:pt x="82" y="0"/>
                      </a:cubicBezTo>
                      <a:cubicBezTo>
                        <a:pt x="37" y="0"/>
                        <a:pt x="0" y="48"/>
                        <a:pt x="0" y="107"/>
                      </a:cubicBezTo>
                      <a:lnTo>
                        <a:pt x="0" y="483"/>
                      </a:lnTo>
                      <a:cubicBezTo>
                        <a:pt x="0" y="542"/>
                        <a:pt x="37" y="590"/>
                        <a:pt x="82" y="590"/>
                      </a:cubicBezTo>
                      <a:cubicBezTo>
                        <a:pt x="128" y="590"/>
                        <a:pt x="165" y="542"/>
                        <a:pt x="165" y="483"/>
                      </a:cubicBezTo>
                      <a:lnTo>
                        <a:pt x="165"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4" name="Google Shape;1284;p37">
                  <a:extLst>
                    <a:ext uri="{FF2B5EF4-FFF2-40B4-BE49-F238E27FC236}">
                      <a16:creationId xmlns:a16="http://schemas.microsoft.com/office/drawing/2014/main" id="{00A93D3D-1770-2036-BC97-0BF8E1454E83}"/>
                    </a:ext>
                  </a:extLst>
                </p:cNvPr>
                <p:cNvSpPr/>
                <p:nvPr/>
              </p:nvSpPr>
              <p:spPr>
                <a:xfrm>
                  <a:off x="6772320" y="4257720"/>
                  <a:ext cx="59040" cy="326880"/>
                </a:xfrm>
                <a:custGeom>
                  <a:avLst/>
                  <a:gdLst/>
                  <a:ahLst/>
                  <a:cxnLst/>
                  <a:rect l="l" t="t" r="r" b="b"/>
                  <a:pathLst>
                    <a:path w="164" h="908" extrusionOk="0">
                      <a:moveTo>
                        <a:pt x="164" y="107"/>
                      </a:moveTo>
                      <a:cubicBezTo>
                        <a:pt x="164" y="48"/>
                        <a:pt x="127" y="0"/>
                        <a:pt x="82" y="0"/>
                      </a:cubicBezTo>
                      <a:cubicBezTo>
                        <a:pt x="37" y="0"/>
                        <a:pt x="0" y="48"/>
                        <a:pt x="0" y="107"/>
                      </a:cubicBezTo>
                      <a:lnTo>
                        <a:pt x="0" y="801"/>
                      </a:lnTo>
                      <a:cubicBezTo>
                        <a:pt x="0" y="860"/>
                        <a:pt x="37" y="908"/>
                        <a:pt x="82" y="908"/>
                      </a:cubicBezTo>
                      <a:cubicBezTo>
                        <a:pt x="127" y="908"/>
                        <a:pt x="164" y="860"/>
                        <a:pt x="164" y="801"/>
                      </a:cubicBezTo>
                      <a:lnTo>
                        <a:pt x="164"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5" name="Google Shape;1285;p37">
                  <a:extLst>
                    <a:ext uri="{FF2B5EF4-FFF2-40B4-BE49-F238E27FC236}">
                      <a16:creationId xmlns:a16="http://schemas.microsoft.com/office/drawing/2014/main" id="{BED7468B-05A1-1A3D-F5EF-848619DC9662}"/>
                    </a:ext>
                  </a:extLst>
                </p:cNvPr>
                <p:cNvSpPr/>
                <p:nvPr/>
              </p:nvSpPr>
              <p:spPr>
                <a:xfrm>
                  <a:off x="6881760" y="4310280"/>
                  <a:ext cx="59400" cy="274320"/>
                </a:xfrm>
                <a:custGeom>
                  <a:avLst/>
                  <a:gdLst/>
                  <a:ahLst/>
                  <a:cxnLst/>
                  <a:rect l="l" t="t" r="r" b="b"/>
                  <a:pathLst>
                    <a:path w="165" h="762" extrusionOk="0">
                      <a:moveTo>
                        <a:pt x="165" y="107"/>
                      </a:moveTo>
                      <a:cubicBezTo>
                        <a:pt x="165" y="48"/>
                        <a:pt x="128" y="0"/>
                        <a:pt x="83" y="0"/>
                      </a:cubicBezTo>
                      <a:cubicBezTo>
                        <a:pt x="37" y="0"/>
                        <a:pt x="0" y="48"/>
                        <a:pt x="0" y="107"/>
                      </a:cubicBezTo>
                      <a:lnTo>
                        <a:pt x="0" y="655"/>
                      </a:lnTo>
                      <a:cubicBezTo>
                        <a:pt x="0" y="714"/>
                        <a:pt x="37" y="762"/>
                        <a:pt x="83" y="762"/>
                      </a:cubicBezTo>
                      <a:cubicBezTo>
                        <a:pt x="128" y="762"/>
                        <a:pt x="165" y="714"/>
                        <a:pt x="165" y="655"/>
                      </a:cubicBezTo>
                      <a:lnTo>
                        <a:pt x="165"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6" name="Google Shape;1286;p37">
                  <a:extLst>
                    <a:ext uri="{FF2B5EF4-FFF2-40B4-BE49-F238E27FC236}">
                      <a16:creationId xmlns:a16="http://schemas.microsoft.com/office/drawing/2014/main" id="{55D6252D-5E36-88F1-DD91-400B829D0C01}"/>
                    </a:ext>
                  </a:extLst>
                </p:cNvPr>
                <p:cNvSpPr/>
                <p:nvPr/>
              </p:nvSpPr>
              <p:spPr>
                <a:xfrm>
                  <a:off x="6991560" y="4176000"/>
                  <a:ext cx="59040" cy="408600"/>
                </a:xfrm>
                <a:custGeom>
                  <a:avLst/>
                  <a:gdLst/>
                  <a:ahLst/>
                  <a:cxnLst/>
                  <a:rect l="l" t="t" r="r" b="b"/>
                  <a:pathLst>
                    <a:path w="164" h="1135" extrusionOk="0">
                      <a:moveTo>
                        <a:pt x="164" y="107"/>
                      </a:moveTo>
                      <a:cubicBezTo>
                        <a:pt x="164" y="48"/>
                        <a:pt x="127" y="0"/>
                        <a:pt x="82" y="0"/>
                      </a:cubicBezTo>
                      <a:cubicBezTo>
                        <a:pt x="37" y="0"/>
                        <a:pt x="0" y="48"/>
                        <a:pt x="0" y="107"/>
                      </a:cubicBezTo>
                      <a:lnTo>
                        <a:pt x="0" y="1028"/>
                      </a:lnTo>
                      <a:cubicBezTo>
                        <a:pt x="0" y="1087"/>
                        <a:pt x="37" y="1135"/>
                        <a:pt x="82" y="1135"/>
                      </a:cubicBezTo>
                      <a:cubicBezTo>
                        <a:pt x="127" y="1135"/>
                        <a:pt x="164" y="1087"/>
                        <a:pt x="164" y="1028"/>
                      </a:cubicBezTo>
                      <a:lnTo>
                        <a:pt x="164" y="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1287" name="Google Shape;1287;p37">
              <a:extLst>
                <a:ext uri="{FF2B5EF4-FFF2-40B4-BE49-F238E27FC236}">
                  <a16:creationId xmlns:a16="http://schemas.microsoft.com/office/drawing/2014/main" id="{E4EB1ACC-8908-E60C-4E30-918936B766E4}"/>
                </a:ext>
              </a:extLst>
            </p:cNvPr>
            <p:cNvGrpSpPr/>
            <p:nvPr/>
          </p:nvGrpSpPr>
          <p:grpSpPr>
            <a:xfrm rot="899905">
              <a:off x="1161941" y="1004147"/>
              <a:ext cx="795061" cy="1340934"/>
              <a:chOff x="6814440" y="1026720"/>
              <a:chExt cx="1223280" cy="2063160"/>
            </a:xfrm>
          </p:grpSpPr>
          <p:sp>
            <p:nvSpPr>
              <p:cNvPr id="1288" name="Google Shape;1288;p37">
                <a:extLst>
                  <a:ext uri="{FF2B5EF4-FFF2-40B4-BE49-F238E27FC236}">
                    <a16:creationId xmlns:a16="http://schemas.microsoft.com/office/drawing/2014/main" id="{64A9E5F0-3D23-3358-35EE-E0EC8EB1A38A}"/>
                  </a:ext>
                </a:extLst>
              </p:cNvPr>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9" name="Google Shape;1289;p37">
                <a:extLst>
                  <a:ext uri="{FF2B5EF4-FFF2-40B4-BE49-F238E27FC236}">
                    <a16:creationId xmlns:a16="http://schemas.microsoft.com/office/drawing/2014/main" id="{22CDF751-82D0-B637-6D01-48353C738991}"/>
                  </a:ext>
                </a:extLst>
              </p:cNvPr>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0" name="Google Shape;1290;p37">
                <a:extLst>
                  <a:ext uri="{FF2B5EF4-FFF2-40B4-BE49-F238E27FC236}">
                    <a16:creationId xmlns:a16="http://schemas.microsoft.com/office/drawing/2014/main" id="{90FAC2AE-795F-417F-22F9-DFBCFB4C916D}"/>
                  </a:ext>
                </a:extLst>
              </p:cNvPr>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1" name="Google Shape;1291;p37">
                <a:extLst>
                  <a:ext uri="{FF2B5EF4-FFF2-40B4-BE49-F238E27FC236}">
                    <a16:creationId xmlns:a16="http://schemas.microsoft.com/office/drawing/2014/main" id="{FE6517A8-C48E-A645-DD40-7BD83E5B9964}"/>
                  </a:ext>
                </a:extLst>
              </p:cNvPr>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2" name="Google Shape;1292;p37">
                <a:extLst>
                  <a:ext uri="{FF2B5EF4-FFF2-40B4-BE49-F238E27FC236}">
                    <a16:creationId xmlns:a16="http://schemas.microsoft.com/office/drawing/2014/main" id="{FCD77C9C-76D9-C3E3-743A-AF5A93464385}"/>
                  </a:ext>
                </a:extLst>
              </p:cNvPr>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3" name="Google Shape;1293;p37">
                <a:extLst>
                  <a:ext uri="{FF2B5EF4-FFF2-40B4-BE49-F238E27FC236}">
                    <a16:creationId xmlns:a16="http://schemas.microsoft.com/office/drawing/2014/main" id="{E92DEE51-4B43-A503-9DAC-AB80094173A3}"/>
                  </a:ext>
                </a:extLst>
              </p:cNvPr>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4" name="Google Shape;1294;p37">
                <a:extLst>
                  <a:ext uri="{FF2B5EF4-FFF2-40B4-BE49-F238E27FC236}">
                    <a16:creationId xmlns:a16="http://schemas.microsoft.com/office/drawing/2014/main" id="{DA5C224F-4E62-AFE4-49AD-C4D488A537B2}"/>
                  </a:ext>
                </a:extLst>
              </p:cNvPr>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95" name="Google Shape;1295;p37">
              <a:extLst>
                <a:ext uri="{FF2B5EF4-FFF2-40B4-BE49-F238E27FC236}">
                  <a16:creationId xmlns:a16="http://schemas.microsoft.com/office/drawing/2014/main" id="{6CB6F30C-B12D-1D7E-6B3F-B197BDF4DD34}"/>
                </a:ext>
              </a:extLst>
            </p:cNvPr>
            <p:cNvSpPr/>
            <p:nvPr/>
          </p:nvSpPr>
          <p:spPr>
            <a:xfrm rot="5400000">
              <a:off x="5536073" y="354454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481638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06CD3DBF-ED59-09BB-7A47-3949AE1635B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8" name="Google Shape;839;p27">
                <a:extLst>
                  <a:ext uri="{FF2B5EF4-FFF2-40B4-BE49-F238E27FC236}">
                    <a16:creationId xmlns:a16="http://schemas.microsoft.com/office/drawing/2014/main" id="{A8FD82D2-7185-1A66-1B64-F79BE164098F}"/>
                  </a:ext>
                </a:extLst>
              </p:cNvPr>
              <p:cNvSpPr txBox="1">
                <a:spLocks/>
              </p:cNvSpPr>
              <p:nvPr/>
            </p:nvSpPr>
            <p:spPr>
              <a:xfrm>
                <a:off x="702526" y="724325"/>
                <a:ext cx="80734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2400" dirty="0"/>
                  <a:t>RainToday + Region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 RainTomorrow</a:t>
                </a:r>
              </a:p>
            </p:txBody>
          </p:sp>
        </mc:Choice>
        <mc:Fallback xmlns="">
          <p:sp>
            <p:nvSpPr>
              <p:cNvPr id="838" name="Google Shape;839;p27">
                <a:extLst>
                  <a:ext uri="{FF2B5EF4-FFF2-40B4-BE49-F238E27FC236}">
                    <a16:creationId xmlns:a16="http://schemas.microsoft.com/office/drawing/2014/main" id="{A8FD82D2-7185-1A66-1B64-F79BE164098F}"/>
                  </a:ext>
                </a:extLst>
              </p:cNvPr>
              <p:cNvSpPr txBox="1">
                <a:spLocks noRot="1" noChangeAspect="1" noMove="1" noResize="1" noEditPoints="1" noAdjustHandles="1" noChangeArrowheads="1" noChangeShapeType="1" noTextEdit="1"/>
              </p:cNvSpPr>
              <p:nvPr/>
            </p:nvSpPr>
            <p:spPr>
              <a:xfrm>
                <a:off x="702526" y="724325"/>
                <a:ext cx="8073482" cy="572700"/>
              </a:xfrm>
              <a:prstGeom prst="rect">
                <a:avLst/>
              </a:prstGeom>
              <a:blipFill>
                <a:blip r:embed="rId3"/>
                <a:stretch>
                  <a:fillRect t="-1064" b="-11702"/>
                </a:stretch>
              </a:blipFill>
              <a:ln>
                <a:noFill/>
              </a:ln>
            </p:spPr>
            <p:txBody>
              <a:bodyPr/>
              <a:lstStyle/>
              <a:p>
                <a:r>
                  <a:rPr lang="vi-VN">
                    <a:noFill/>
                  </a:rPr>
                  <a:t> </a:t>
                </a:r>
              </a:p>
            </p:txBody>
          </p:sp>
        </mc:Fallback>
      </mc:AlternateContent>
      <p:pic>
        <p:nvPicPr>
          <p:cNvPr id="5" name="Picture 4" descr="A computer screen shot of a black screen&#10;&#10;Description automatically generated">
            <a:extLst>
              <a:ext uri="{FF2B5EF4-FFF2-40B4-BE49-F238E27FC236}">
                <a16:creationId xmlns:a16="http://schemas.microsoft.com/office/drawing/2014/main" id="{F811B50F-AE73-5D10-7E95-BBFADB325702}"/>
              </a:ext>
            </a:extLst>
          </p:cNvPr>
          <p:cNvPicPr>
            <a:picLocks noChangeAspect="1"/>
          </p:cNvPicPr>
          <p:nvPr/>
        </p:nvPicPr>
        <p:blipFill>
          <a:blip r:embed="rId4"/>
          <a:stretch>
            <a:fillRect/>
          </a:stretch>
        </p:blipFill>
        <p:spPr>
          <a:xfrm>
            <a:off x="1620645" y="1297025"/>
            <a:ext cx="6058828" cy="3468263"/>
          </a:xfrm>
          <a:prstGeom prst="rect">
            <a:avLst/>
          </a:prstGeom>
        </p:spPr>
      </p:pic>
    </p:spTree>
    <p:extLst>
      <p:ext uri="{BB962C8B-B14F-4D97-AF65-F5344CB8AC3E}">
        <p14:creationId xmlns:p14="http://schemas.microsoft.com/office/powerpoint/2010/main" val="2621334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A38565B1-EA39-98E4-2DAC-F84E74B6E0A7}"/>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A538670B-04B9-D250-356C-8A23C002CC67}"/>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4B1083CB-AA2C-BA7F-2F00-74099E941E8B}"/>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MÔ HÌNH DỰ ĐOÁN MƯA</a:t>
            </a:r>
            <a:endParaRPr dirty="0"/>
          </a:p>
        </p:txBody>
      </p:sp>
      <p:sp>
        <p:nvSpPr>
          <p:cNvPr id="856" name="Google Shape;856;p28">
            <a:extLst>
              <a:ext uri="{FF2B5EF4-FFF2-40B4-BE49-F238E27FC236}">
                <a16:creationId xmlns:a16="http://schemas.microsoft.com/office/drawing/2014/main" id="{86FCAE04-F306-A100-F680-CF50B5FB30D3}"/>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857" name="Google Shape;857;p28">
            <a:extLst>
              <a:ext uri="{FF2B5EF4-FFF2-40B4-BE49-F238E27FC236}">
                <a16:creationId xmlns:a16="http://schemas.microsoft.com/office/drawing/2014/main" id="{BEBEA8A5-1A5F-E8C3-0B08-A5A32C4DF407}"/>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AF236EF0-659F-0D04-A2C7-F3A19E22AC42}"/>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92C4A439-2476-23E9-2234-2AEF794762F3}"/>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44A39ADF-11FB-E248-2B13-E6DCEF000C9B}"/>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EB93274C-EC3E-5CE4-AB91-02DBCB635902}"/>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D56CC83F-7A10-A4A9-CD77-8DAA9607B858}"/>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50B7076B-3491-1F74-E9E3-3D312C23A92D}"/>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7A988DEB-96E6-DD71-BAA2-965974252D6E}"/>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C566A553-90E0-5A91-389A-788CAA820B92}"/>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581C3C1B-051A-23AB-6723-F141DE2AD61E}"/>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BF5464A5-B42B-6C6C-FAC6-423C7F02CCA4}"/>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3690A5BD-43DA-CE65-4779-325C67ABC742}"/>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C8262568-8C85-ADAC-91C4-B99D342A7264}"/>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B8A5D096-73A7-7901-6FB4-22ADC8E59031}"/>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D2FC424B-77DD-9616-C187-4C9BA39F1DF8}"/>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7705B4B6-369C-BD9B-288E-82D5DF67F3DC}"/>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23616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676F00F6-92A4-592A-E37F-F64AB10AC226}"/>
            </a:ext>
          </a:extLst>
        </p:cNvPr>
        <p:cNvGrpSpPr/>
        <p:nvPr/>
      </p:nvGrpSpPr>
      <p:grpSpPr>
        <a:xfrm>
          <a:off x="0" y="0"/>
          <a:ext cx="0" cy="0"/>
          <a:chOff x="0" y="0"/>
          <a:chExt cx="0" cy="0"/>
        </a:xfrm>
      </p:grpSpPr>
      <p:pic>
        <p:nvPicPr>
          <p:cNvPr id="5" name="Picture 4" descr="A screen shot of a computer&#10;&#10;Description automatically generated">
            <a:extLst>
              <a:ext uri="{FF2B5EF4-FFF2-40B4-BE49-F238E27FC236}">
                <a16:creationId xmlns:a16="http://schemas.microsoft.com/office/drawing/2014/main" id="{48DAC14C-13BE-A9CD-EC11-9E03E75E12ED}"/>
              </a:ext>
            </a:extLst>
          </p:cNvPr>
          <p:cNvPicPr>
            <a:picLocks noChangeAspect="1"/>
          </p:cNvPicPr>
          <p:nvPr/>
        </p:nvPicPr>
        <p:blipFill>
          <a:blip r:embed="rId3"/>
          <a:stretch>
            <a:fillRect/>
          </a:stretch>
        </p:blipFill>
        <p:spPr>
          <a:xfrm>
            <a:off x="4572000" y="1480775"/>
            <a:ext cx="3766819" cy="3098659"/>
          </a:xfrm>
          <a:prstGeom prst="rect">
            <a:avLst/>
          </a:prstGeom>
        </p:spPr>
      </p:pic>
      <p:sp>
        <p:nvSpPr>
          <p:cNvPr id="6" name="TextBox 5">
            <a:extLst>
              <a:ext uri="{FF2B5EF4-FFF2-40B4-BE49-F238E27FC236}">
                <a16:creationId xmlns:a16="http://schemas.microsoft.com/office/drawing/2014/main" id="{B2C9B22C-722F-BF04-A8BD-B183F1093111}"/>
              </a:ext>
            </a:extLst>
          </p:cNvPr>
          <p:cNvSpPr txBox="1"/>
          <p:nvPr/>
        </p:nvSpPr>
        <p:spPr>
          <a:xfrm>
            <a:off x="2416098" y="815412"/>
            <a:ext cx="5059398" cy="523220"/>
          </a:xfrm>
          <a:prstGeom prst="rect">
            <a:avLst/>
          </a:prstGeom>
          <a:noFill/>
        </p:spPr>
        <p:txBody>
          <a:bodyPr wrap="none" rtlCol="0">
            <a:spAutoFit/>
          </a:bodyPr>
          <a:lstStyle/>
          <a:p>
            <a:r>
              <a:rPr lang="en-US" sz="2800" dirty="0">
                <a:latin typeface="Days One" panose="020B0604020202020204" charset="0"/>
              </a:rPr>
              <a:t>MÔ HÌNH DỰ ĐOÁN MƯA</a:t>
            </a:r>
            <a:endParaRPr lang="vi-VN" sz="2800" dirty="0"/>
          </a:p>
        </p:txBody>
      </p:sp>
      <p:pic>
        <p:nvPicPr>
          <p:cNvPr id="7" name="Picture 6">
            <a:extLst>
              <a:ext uri="{FF2B5EF4-FFF2-40B4-BE49-F238E27FC236}">
                <a16:creationId xmlns:a16="http://schemas.microsoft.com/office/drawing/2014/main" id="{B46858FD-AFA3-AD22-641D-EA454D0B9A66}"/>
              </a:ext>
            </a:extLst>
          </p:cNvPr>
          <p:cNvPicPr>
            <a:picLocks noChangeAspect="1"/>
          </p:cNvPicPr>
          <p:nvPr/>
        </p:nvPicPr>
        <p:blipFill>
          <a:blip r:embed="rId4"/>
          <a:stretch>
            <a:fillRect/>
          </a:stretch>
        </p:blipFill>
        <p:spPr>
          <a:xfrm>
            <a:off x="939127" y="1480775"/>
            <a:ext cx="3171955" cy="3098659"/>
          </a:xfrm>
          <a:prstGeom prst="rect">
            <a:avLst/>
          </a:prstGeom>
        </p:spPr>
      </p:pic>
    </p:spTree>
    <p:extLst>
      <p:ext uri="{BB962C8B-B14F-4D97-AF65-F5344CB8AC3E}">
        <p14:creationId xmlns:p14="http://schemas.microsoft.com/office/powerpoint/2010/main" val="843101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D6682FE-515C-4A51-6898-DE242725F4C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7523072-14CD-EFEC-CDE2-4A39072763B1}"/>
              </a:ext>
            </a:extLst>
          </p:cNvPr>
          <p:cNvSpPr txBox="1"/>
          <p:nvPr/>
        </p:nvSpPr>
        <p:spPr>
          <a:xfrm>
            <a:off x="2416098" y="815412"/>
            <a:ext cx="5059398" cy="523220"/>
          </a:xfrm>
          <a:prstGeom prst="rect">
            <a:avLst/>
          </a:prstGeom>
          <a:noFill/>
        </p:spPr>
        <p:txBody>
          <a:bodyPr wrap="none" rtlCol="0">
            <a:spAutoFit/>
          </a:bodyPr>
          <a:lstStyle/>
          <a:p>
            <a:r>
              <a:rPr lang="en-US" sz="2800" dirty="0">
                <a:latin typeface="Days One" panose="020B0604020202020204" charset="0"/>
              </a:rPr>
              <a:t>MÔ HÌNH DỰ ĐOÁN MƯA</a:t>
            </a:r>
            <a:endParaRPr lang="vi-VN" sz="2800" dirty="0"/>
          </a:p>
        </p:txBody>
      </p:sp>
      <p:pic>
        <p:nvPicPr>
          <p:cNvPr id="3" name="Picture 2" descr="A computer screen with white text&#10;&#10;Description automatically generated">
            <a:extLst>
              <a:ext uri="{FF2B5EF4-FFF2-40B4-BE49-F238E27FC236}">
                <a16:creationId xmlns:a16="http://schemas.microsoft.com/office/drawing/2014/main" id="{0710C117-053B-DDBD-74AB-2F329F2425EB}"/>
              </a:ext>
            </a:extLst>
          </p:cNvPr>
          <p:cNvPicPr>
            <a:picLocks noChangeAspect="1"/>
          </p:cNvPicPr>
          <p:nvPr/>
        </p:nvPicPr>
        <p:blipFill>
          <a:blip r:embed="rId3"/>
          <a:stretch>
            <a:fillRect/>
          </a:stretch>
        </p:blipFill>
        <p:spPr>
          <a:xfrm>
            <a:off x="984851" y="1480775"/>
            <a:ext cx="3022154" cy="3098659"/>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D4D42416-2CE5-5245-0E09-FEBDB7EA800B}"/>
              </a:ext>
            </a:extLst>
          </p:cNvPr>
          <p:cNvPicPr>
            <a:picLocks noChangeAspect="1"/>
          </p:cNvPicPr>
          <p:nvPr/>
        </p:nvPicPr>
        <p:blipFill>
          <a:blip r:embed="rId4"/>
          <a:stretch>
            <a:fillRect/>
          </a:stretch>
        </p:blipFill>
        <p:spPr>
          <a:xfrm>
            <a:off x="4713249" y="1480775"/>
            <a:ext cx="3776546" cy="3098658"/>
          </a:xfrm>
          <a:prstGeom prst="rect">
            <a:avLst/>
          </a:prstGeom>
        </p:spPr>
      </p:pic>
    </p:spTree>
    <p:extLst>
      <p:ext uri="{BB962C8B-B14F-4D97-AF65-F5344CB8AC3E}">
        <p14:creationId xmlns:p14="http://schemas.microsoft.com/office/powerpoint/2010/main" val="85915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7">
          <a:extLst>
            <a:ext uri="{FF2B5EF4-FFF2-40B4-BE49-F238E27FC236}">
              <a16:creationId xmlns:a16="http://schemas.microsoft.com/office/drawing/2014/main" id="{4E415634-68C8-D05A-AD8F-8CE0815A069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137B14-74F3-40D8-A448-BF517C9F43B1}"/>
              </a:ext>
            </a:extLst>
          </p:cNvPr>
          <p:cNvPicPr>
            <a:picLocks noChangeAspect="1"/>
          </p:cNvPicPr>
          <p:nvPr/>
        </p:nvPicPr>
        <p:blipFill>
          <a:blip r:embed="rId3"/>
          <a:stretch>
            <a:fillRect/>
          </a:stretch>
        </p:blipFill>
        <p:spPr>
          <a:xfrm>
            <a:off x="4854724" y="695425"/>
            <a:ext cx="3816427" cy="4157832"/>
          </a:xfrm>
          <a:prstGeom prst="rect">
            <a:avLst/>
          </a:prstGeom>
        </p:spPr>
      </p:pic>
      <p:grpSp>
        <p:nvGrpSpPr>
          <p:cNvPr id="841" name="Google Shape;841;p27">
            <a:extLst>
              <a:ext uri="{FF2B5EF4-FFF2-40B4-BE49-F238E27FC236}">
                <a16:creationId xmlns:a16="http://schemas.microsoft.com/office/drawing/2014/main" id="{BD239974-7025-78A1-EBBD-593379A7A26F}"/>
              </a:ext>
            </a:extLst>
          </p:cNvPr>
          <p:cNvGrpSpPr/>
          <p:nvPr/>
        </p:nvGrpSpPr>
        <p:grpSpPr>
          <a:xfrm>
            <a:off x="247978" y="902744"/>
            <a:ext cx="9024608" cy="1013340"/>
            <a:chOff x="247978" y="902744"/>
            <a:chExt cx="9024608" cy="1013340"/>
          </a:xfrm>
        </p:grpSpPr>
        <p:grpSp>
          <p:nvGrpSpPr>
            <p:cNvPr id="842" name="Google Shape;842;p27">
              <a:extLst>
                <a:ext uri="{FF2B5EF4-FFF2-40B4-BE49-F238E27FC236}">
                  <a16:creationId xmlns:a16="http://schemas.microsoft.com/office/drawing/2014/main" id="{EB27722E-C8C2-A971-CBE1-50C2F805F602}"/>
                </a:ext>
              </a:extLst>
            </p:cNvPr>
            <p:cNvGrpSpPr/>
            <p:nvPr/>
          </p:nvGrpSpPr>
          <p:grpSpPr>
            <a:xfrm>
              <a:off x="8282554" y="902744"/>
              <a:ext cx="990031" cy="1013340"/>
              <a:chOff x="8264880" y="1119240"/>
              <a:chExt cx="1865520" cy="1909440"/>
            </a:xfrm>
          </p:grpSpPr>
          <p:sp>
            <p:nvSpPr>
              <p:cNvPr id="843" name="Google Shape;843;p27">
                <a:extLst>
                  <a:ext uri="{FF2B5EF4-FFF2-40B4-BE49-F238E27FC236}">
                    <a16:creationId xmlns:a16="http://schemas.microsoft.com/office/drawing/2014/main" id="{869E7CD2-633D-D7BC-18C2-1AA0158D2A3D}"/>
                  </a:ext>
                </a:extLst>
              </p:cNvPr>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a:extLst>
                  <a:ext uri="{FF2B5EF4-FFF2-40B4-BE49-F238E27FC236}">
                    <a16:creationId xmlns:a16="http://schemas.microsoft.com/office/drawing/2014/main" id="{E6A28825-A738-5034-0743-CFDB171FFC89}"/>
                  </a:ext>
                </a:extLst>
              </p:cNvPr>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a:extLst>
                  <a:ext uri="{FF2B5EF4-FFF2-40B4-BE49-F238E27FC236}">
                    <a16:creationId xmlns:a16="http://schemas.microsoft.com/office/drawing/2014/main" id="{68CAF0C6-26F9-12A0-E6DE-9C5642FAA1C0}"/>
                  </a:ext>
                </a:extLst>
              </p:cNvPr>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a:extLst>
                  <a:ext uri="{FF2B5EF4-FFF2-40B4-BE49-F238E27FC236}">
                    <a16:creationId xmlns:a16="http://schemas.microsoft.com/office/drawing/2014/main" id="{D022B3D2-1C6B-CCE1-0E0F-23E0D6B5D033}"/>
                  </a:ext>
                </a:extLst>
              </p:cNvPr>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a:extLst>
                  <a:ext uri="{FF2B5EF4-FFF2-40B4-BE49-F238E27FC236}">
                    <a16:creationId xmlns:a16="http://schemas.microsoft.com/office/drawing/2014/main" id="{C2DB8B44-F530-D2BC-F6B1-D3D20228C748}"/>
                  </a:ext>
                </a:extLst>
              </p:cNvPr>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a:extLst>
                  <a:ext uri="{FF2B5EF4-FFF2-40B4-BE49-F238E27FC236}">
                    <a16:creationId xmlns:a16="http://schemas.microsoft.com/office/drawing/2014/main" id="{392E1951-7EFB-6BF5-B521-DAB46054AB71}"/>
                  </a:ext>
                </a:extLst>
              </p:cNvPr>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a:extLst>
                <a:ext uri="{FF2B5EF4-FFF2-40B4-BE49-F238E27FC236}">
                  <a16:creationId xmlns:a16="http://schemas.microsoft.com/office/drawing/2014/main" id="{1A13137C-9C0A-FED2-9A52-069428D50EBD}"/>
                </a:ext>
              </a:extLst>
            </p:cNvPr>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 name="TextBox 4">
            <a:extLst>
              <a:ext uri="{FF2B5EF4-FFF2-40B4-BE49-F238E27FC236}">
                <a16:creationId xmlns:a16="http://schemas.microsoft.com/office/drawing/2014/main" id="{97B33E66-8A87-855F-D37D-59D6F0AEFA44}"/>
              </a:ext>
            </a:extLst>
          </p:cNvPr>
          <p:cNvSpPr txBox="1"/>
          <p:nvPr/>
        </p:nvSpPr>
        <p:spPr>
          <a:xfrm>
            <a:off x="951365" y="1626640"/>
            <a:ext cx="3674476" cy="2862322"/>
          </a:xfrm>
          <a:prstGeom prst="rect">
            <a:avLst/>
          </a:prstGeom>
          <a:noFill/>
        </p:spPr>
        <p:txBody>
          <a:bodyPr wrap="square">
            <a:spAutoFit/>
          </a:bodyPr>
          <a:lstStyle/>
          <a:p>
            <a:pPr marL="285750" indent="-285750">
              <a:buFont typeface="Arial" panose="020B0604020202020204" pitchFamily="34" charset="0"/>
              <a:buChar char="•"/>
            </a:pPr>
            <a:r>
              <a:rPr lang="vi-VN" sz="2000" dirty="0"/>
              <a:t>Tập dữ liệu Rain in Australia được lấy từ https://www.kaggle.com/</a:t>
            </a:r>
          </a:p>
          <a:p>
            <a:endParaRPr lang="vi-VN" sz="2000" dirty="0"/>
          </a:p>
          <a:p>
            <a:pPr marL="285750" indent="-285750">
              <a:buFont typeface="Arial" panose="020B0604020202020204" pitchFamily="34" charset="0"/>
              <a:buChar char="•"/>
            </a:pPr>
            <a:r>
              <a:rPr lang="vi-VN" sz="2000" dirty="0"/>
              <a:t>Dữ liệu này bao gồm 10 năm (2008 - 2018) quan sát thời tiết hàng ngày từ nhiều địa điểm trên khắp nước Úc. </a:t>
            </a:r>
          </a:p>
        </p:txBody>
      </p:sp>
      <p:sp>
        <p:nvSpPr>
          <p:cNvPr id="6" name="Google Shape;839;p27">
            <a:extLst>
              <a:ext uri="{FF2B5EF4-FFF2-40B4-BE49-F238E27FC236}">
                <a16:creationId xmlns:a16="http://schemas.microsoft.com/office/drawing/2014/main" id="{C2EBE11F-2144-DF42-D396-0E8C736D975F}"/>
              </a:ext>
            </a:extLst>
          </p:cNvPr>
          <p:cNvSpPr txBox="1">
            <a:spLocks/>
          </p:cNvSpPr>
          <p:nvPr/>
        </p:nvSpPr>
        <p:spPr>
          <a:xfrm>
            <a:off x="825666" y="886196"/>
            <a:ext cx="38001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vi-VN" dirty="0"/>
              <a:t>Mô tả tập dữ liệu</a:t>
            </a:r>
          </a:p>
        </p:txBody>
      </p:sp>
    </p:spTree>
    <p:extLst>
      <p:ext uri="{BB962C8B-B14F-4D97-AF65-F5344CB8AC3E}">
        <p14:creationId xmlns:p14="http://schemas.microsoft.com/office/powerpoint/2010/main" val="164024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38"/>
          <p:cNvSpPr txBox="1">
            <a:spLocks noGrp="1"/>
          </p:cNvSpPr>
          <p:nvPr>
            <p:ph type="title"/>
          </p:nvPr>
        </p:nvSpPr>
        <p:spPr>
          <a:xfrm>
            <a:off x="1436847" y="1752675"/>
            <a:ext cx="6217861" cy="26483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CẢM ƠN THẦY VÀ CÁC BẠN ĐÃ LẮNG NGHE</a:t>
            </a:r>
            <a:endParaRPr sz="4800" dirty="0"/>
          </a:p>
        </p:txBody>
      </p:sp>
      <p:grpSp>
        <p:nvGrpSpPr>
          <p:cNvPr id="1302" name="Google Shape;1302;p38"/>
          <p:cNvGrpSpPr/>
          <p:nvPr/>
        </p:nvGrpSpPr>
        <p:grpSpPr>
          <a:xfrm>
            <a:off x="896391" y="806294"/>
            <a:ext cx="7307577" cy="1286731"/>
            <a:chOff x="896391" y="927919"/>
            <a:chExt cx="7307577" cy="1286731"/>
          </a:xfrm>
        </p:grpSpPr>
        <p:grpSp>
          <p:nvGrpSpPr>
            <p:cNvPr id="1303" name="Google Shape;1303;p38"/>
            <p:cNvGrpSpPr/>
            <p:nvPr/>
          </p:nvGrpSpPr>
          <p:grpSpPr>
            <a:xfrm>
              <a:off x="7029323" y="927919"/>
              <a:ext cx="1174645" cy="1286731"/>
              <a:chOff x="7029323" y="927919"/>
              <a:chExt cx="1174645" cy="1286731"/>
            </a:xfrm>
          </p:grpSpPr>
          <p:sp>
            <p:nvSpPr>
              <p:cNvPr id="1304" name="Google Shape;1304;p38"/>
              <p:cNvSpPr/>
              <p:nvPr/>
            </p:nvSpPr>
            <p:spPr>
              <a:xfrm>
                <a:off x="7029323" y="927919"/>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8"/>
              <p:cNvSpPr/>
              <p:nvPr/>
            </p:nvSpPr>
            <p:spPr>
              <a:xfrm>
                <a:off x="7738935" y="17541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7" name="Google Shape;1307;p38"/>
            <p:cNvGrpSpPr/>
            <p:nvPr/>
          </p:nvGrpSpPr>
          <p:grpSpPr>
            <a:xfrm flipH="1">
              <a:off x="896391" y="927926"/>
              <a:ext cx="1212401" cy="1240945"/>
              <a:chOff x="8264880" y="1119240"/>
              <a:chExt cx="1865520" cy="1909440"/>
            </a:xfrm>
          </p:grpSpPr>
          <p:sp>
            <p:nvSpPr>
              <p:cNvPr id="1308" name="Google Shape;1308;p38"/>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9" name="Google Shape;1309;p38"/>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0" name="Google Shape;1310;p38"/>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1" name="Google Shape;1311;p38"/>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2" name="Google Shape;1312;p38"/>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3" name="Google Shape;1313;p38"/>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533" name="Google Shape;1533;p43"/>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Do you have any questions?</a:t>
            </a:r>
            <a:endParaRPr sz="1600" b="1" dirty="0"/>
          </a:p>
          <a:p>
            <a:pPr marL="0" lvl="0" indent="0" algn="ctr" rtl="0">
              <a:spcBef>
                <a:spcPts val="0"/>
              </a:spcBef>
              <a:spcAft>
                <a:spcPts val="0"/>
              </a:spcAft>
              <a:buNone/>
            </a:pPr>
            <a:r>
              <a:rPr lang="en" dirty="0"/>
              <a:t>panh292003@gmail.com</a:t>
            </a:r>
            <a:endParaRPr dirty="0"/>
          </a:p>
          <a:p>
            <a:pPr marL="0" lvl="0" indent="0" algn="ctr" rtl="0">
              <a:spcBef>
                <a:spcPts val="0"/>
              </a:spcBef>
              <a:spcAft>
                <a:spcPts val="0"/>
              </a:spcAft>
              <a:buNone/>
            </a:pPr>
            <a:r>
              <a:rPr lang="en" dirty="0"/>
              <a:t>+34 335 842 290</a:t>
            </a:r>
            <a:endParaRPr dirty="0"/>
          </a:p>
        </p:txBody>
      </p:sp>
      <p:sp>
        <p:nvSpPr>
          <p:cNvPr id="1534" name="Google Shape;1534;p43"/>
          <p:cNvSpPr txBox="1"/>
          <p:nvPr/>
        </p:nvSpPr>
        <p:spPr>
          <a:xfrm>
            <a:off x="2496150" y="4343607"/>
            <a:ext cx="4151700" cy="26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ato"/>
                <a:ea typeface="Lato"/>
                <a:cs typeface="Lato"/>
                <a:sym typeface="Lato"/>
              </a:rPr>
              <a:t>Please keep this slide for attribution</a:t>
            </a:r>
            <a:endParaRPr sz="1000">
              <a:solidFill>
                <a:schemeClr val="dk1"/>
              </a:solidFill>
              <a:latin typeface="Lato"/>
              <a:ea typeface="Lato"/>
              <a:cs typeface="Lato"/>
              <a:sym typeface="Lato"/>
            </a:endParaRPr>
          </a:p>
        </p:txBody>
      </p:sp>
      <p:grpSp>
        <p:nvGrpSpPr>
          <p:cNvPr id="1535" name="Google Shape;1535;p43"/>
          <p:cNvGrpSpPr/>
          <p:nvPr/>
        </p:nvGrpSpPr>
        <p:grpSpPr>
          <a:xfrm>
            <a:off x="3829329" y="3167414"/>
            <a:ext cx="447426" cy="421432"/>
            <a:chOff x="2870687" y="3796508"/>
            <a:chExt cx="375421" cy="353610"/>
          </a:xfrm>
        </p:grpSpPr>
        <p:sp>
          <p:nvSpPr>
            <p:cNvPr id="1536" name="Google Shape;1536;p43"/>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43"/>
          <p:cNvGrpSpPr/>
          <p:nvPr/>
        </p:nvGrpSpPr>
        <p:grpSpPr>
          <a:xfrm>
            <a:off x="4343509" y="3167445"/>
            <a:ext cx="444014" cy="421432"/>
            <a:chOff x="4343509" y="3167445"/>
            <a:chExt cx="444014" cy="421432"/>
          </a:xfrm>
        </p:grpSpPr>
        <p:sp>
          <p:nvSpPr>
            <p:cNvPr id="1540" name="Google Shape;1540;p43"/>
            <p:cNvSpPr/>
            <p:nvPr/>
          </p:nvSpPr>
          <p:spPr>
            <a:xfrm>
              <a:off x="4372543" y="3174083"/>
              <a:ext cx="408094" cy="408094"/>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4457590" y="3258438"/>
              <a:ext cx="239400" cy="23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2" name="Google Shape;1542;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4343509" y="3167445"/>
              <a:ext cx="444014" cy="421432"/>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4501337" y="3309235"/>
              <a:ext cx="152151" cy="137727"/>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3"/>
          <p:cNvGrpSpPr/>
          <p:nvPr/>
        </p:nvGrpSpPr>
        <p:grpSpPr>
          <a:xfrm>
            <a:off x="4870656" y="3167445"/>
            <a:ext cx="443921" cy="421432"/>
            <a:chOff x="3744430" y="3796534"/>
            <a:chExt cx="372480" cy="353610"/>
          </a:xfrm>
        </p:grpSpPr>
        <p:sp>
          <p:nvSpPr>
            <p:cNvPr id="1549" name="Google Shape;1549;p43"/>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3"/>
          <p:cNvGrpSpPr/>
          <p:nvPr/>
        </p:nvGrpSpPr>
        <p:grpSpPr>
          <a:xfrm>
            <a:off x="-1416405" y="1143899"/>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a:extLst>
            <a:ext uri="{FF2B5EF4-FFF2-40B4-BE49-F238E27FC236}">
              <a16:creationId xmlns:a16="http://schemas.microsoft.com/office/drawing/2014/main" id="{36BD04EC-C691-2E33-FD67-743E63D3A7AD}"/>
            </a:ext>
          </a:extLst>
        </p:cNvPr>
        <p:cNvGrpSpPr/>
        <p:nvPr/>
      </p:nvGrpSpPr>
      <p:grpSpPr>
        <a:xfrm>
          <a:off x="0" y="0"/>
          <a:ext cx="0" cy="0"/>
          <a:chOff x="0" y="0"/>
          <a:chExt cx="0" cy="0"/>
        </a:xfrm>
      </p:grpSpPr>
      <p:sp>
        <p:nvSpPr>
          <p:cNvPr id="854" name="Google Shape;854;p28">
            <a:extLst>
              <a:ext uri="{FF2B5EF4-FFF2-40B4-BE49-F238E27FC236}">
                <a16:creationId xmlns:a16="http://schemas.microsoft.com/office/drawing/2014/main" id="{D6A1584B-DDB1-EDD7-7BC2-40B5097A05A9}"/>
              </a:ext>
            </a:extLst>
          </p:cNvPr>
          <p:cNvSpPr txBox="1">
            <a:spLocks noGrp="1"/>
          </p:cNvSpPr>
          <p:nvPr>
            <p:ph type="subTitle" idx="1"/>
          </p:nvPr>
        </p:nvSpPr>
        <p:spPr>
          <a:xfrm>
            <a:off x="1320400" y="3589700"/>
            <a:ext cx="3946800" cy="47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5" name="Google Shape;855;p28">
            <a:extLst>
              <a:ext uri="{FF2B5EF4-FFF2-40B4-BE49-F238E27FC236}">
                <a16:creationId xmlns:a16="http://schemas.microsoft.com/office/drawing/2014/main" id="{CF609F08-6010-020D-A698-991B46395F3E}"/>
              </a:ext>
            </a:extLst>
          </p:cNvPr>
          <p:cNvSpPr txBox="1">
            <a:spLocks noGrp="1"/>
          </p:cNvSpPr>
          <p:nvPr>
            <p:ph type="title"/>
          </p:nvPr>
        </p:nvSpPr>
        <p:spPr>
          <a:xfrm>
            <a:off x="1320400" y="2101475"/>
            <a:ext cx="3946800" cy="148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TIỀN XỬ LÝ DỮ LIỆU</a:t>
            </a:r>
            <a:endParaRPr dirty="0"/>
          </a:p>
        </p:txBody>
      </p:sp>
      <p:sp>
        <p:nvSpPr>
          <p:cNvPr id="856" name="Google Shape;856;p28">
            <a:extLst>
              <a:ext uri="{FF2B5EF4-FFF2-40B4-BE49-F238E27FC236}">
                <a16:creationId xmlns:a16="http://schemas.microsoft.com/office/drawing/2014/main" id="{D28FDA2C-94F2-AF47-2154-BA161368708D}"/>
              </a:ext>
            </a:extLst>
          </p:cNvPr>
          <p:cNvSpPr txBox="1">
            <a:spLocks noGrp="1"/>
          </p:cNvSpPr>
          <p:nvPr>
            <p:ph type="title" idx="2"/>
          </p:nvPr>
        </p:nvSpPr>
        <p:spPr>
          <a:xfrm>
            <a:off x="5820275" y="1154975"/>
            <a:ext cx="1905300" cy="109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57" name="Google Shape;857;p28">
            <a:extLst>
              <a:ext uri="{FF2B5EF4-FFF2-40B4-BE49-F238E27FC236}">
                <a16:creationId xmlns:a16="http://schemas.microsoft.com/office/drawing/2014/main" id="{0F78CF18-14BF-B66C-9AA6-F001A1EDC4CE}"/>
              </a:ext>
            </a:extLst>
          </p:cNvPr>
          <p:cNvGrpSpPr/>
          <p:nvPr/>
        </p:nvGrpSpPr>
        <p:grpSpPr>
          <a:xfrm>
            <a:off x="896410" y="1154974"/>
            <a:ext cx="8191495" cy="3912334"/>
            <a:chOff x="896410" y="1154974"/>
            <a:chExt cx="8191495" cy="3912334"/>
          </a:xfrm>
        </p:grpSpPr>
        <p:sp>
          <p:nvSpPr>
            <p:cNvPr id="858" name="Google Shape;858;p28">
              <a:extLst>
                <a:ext uri="{FF2B5EF4-FFF2-40B4-BE49-F238E27FC236}">
                  <a16:creationId xmlns:a16="http://schemas.microsoft.com/office/drawing/2014/main" id="{AC45FF80-D234-78C4-F370-F76480903914}"/>
                </a:ext>
              </a:extLst>
            </p:cNvPr>
            <p:cNvSpPr/>
            <p:nvPr/>
          </p:nvSpPr>
          <p:spPr>
            <a:xfrm rot="5400000">
              <a:off x="4917523" y="1266997"/>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9" name="Google Shape;859;p28">
              <a:extLst>
                <a:ext uri="{FF2B5EF4-FFF2-40B4-BE49-F238E27FC236}">
                  <a16:creationId xmlns:a16="http://schemas.microsoft.com/office/drawing/2014/main" id="{28A74FFC-9A1D-C7C6-2EC4-03DAB6F419C7}"/>
                </a:ext>
              </a:extLst>
            </p:cNvPr>
            <p:cNvGrpSpPr/>
            <p:nvPr/>
          </p:nvGrpSpPr>
          <p:grpSpPr>
            <a:xfrm>
              <a:off x="6869363" y="2991188"/>
              <a:ext cx="2218542" cy="2076120"/>
              <a:chOff x="8037720" y="3846600"/>
              <a:chExt cx="1923480" cy="1800000"/>
            </a:xfrm>
          </p:grpSpPr>
          <p:sp>
            <p:nvSpPr>
              <p:cNvPr id="860" name="Google Shape;860;p28">
                <a:extLst>
                  <a:ext uri="{FF2B5EF4-FFF2-40B4-BE49-F238E27FC236}">
                    <a16:creationId xmlns:a16="http://schemas.microsoft.com/office/drawing/2014/main" id="{5BDE2E46-F1CE-6A11-C18D-C8B1B33B7D09}"/>
                  </a:ext>
                </a:extLst>
              </p:cNvPr>
              <p:cNvSpPr/>
              <p:nvPr/>
            </p:nvSpPr>
            <p:spPr>
              <a:xfrm>
                <a:off x="8037720" y="4034160"/>
                <a:ext cx="1923480" cy="1612440"/>
              </a:xfrm>
              <a:custGeom>
                <a:avLst/>
                <a:gdLst/>
                <a:ahLst/>
                <a:cxnLst/>
                <a:rect l="l" t="t" r="r" b="b"/>
                <a:pathLst>
                  <a:path w="5343" h="4479" extrusionOk="0">
                    <a:moveTo>
                      <a:pt x="5343" y="4479"/>
                    </a:moveTo>
                    <a:lnTo>
                      <a:pt x="0" y="4479"/>
                    </a:lnTo>
                    <a:lnTo>
                      <a:pt x="0" y="0"/>
                    </a:lnTo>
                    <a:lnTo>
                      <a:pt x="5343" y="0"/>
                    </a:lnTo>
                    <a:lnTo>
                      <a:pt x="5343" y="4479"/>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8">
                <a:extLst>
                  <a:ext uri="{FF2B5EF4-FFF2-40B4-BE49-F238E27FC236}">
                    <a16:creationId xmlns:a16="http://schemas.microsoft.com/office/drawing/2014/main" id="{91263187-AAA7-A9DA-69FD-5A374AFE9E1B}"/>
                  </a:ext>
                </a:extLst>
              </p:cNvPr>
              <p:cNvSpPr/>
              <p:nvPr/>
            </p:nvSpPr>
            <p:spPr>
              <a:xfrm>
                <a:off x="834408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2" name="Google Shape;862;p28">
                <a:extLst>
                  <a:ext uri="{FF2B5EF4-FFF2-40B4-BE49-F238E27FC236}">
                    <a16:creationId xmlns:a16="http://schemas.microsoft.com/office/drawing/2014/main" id="{EC12DD02-A98C-14F1-EBA1-BD2FD76A8D51}"/>
                  </a:ext>
                </a:extLst>
              </p:cNvPr>
              <p:cNvSpPr/>
              <p:nvPr/>
            </p:nvSpPr>
            <p:spPr>
              <a:xfrm>
                <a:off x="817488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8">
                <a:extLst>
                  <a:ext uri="{FF2B5EF4-FFF2-40B4-BE49-F238E27FC236}">
                    <a16:creationId xmlns:a16="http://schemas.microsoft.com/office/drawing/2014/main" id="{B4BA06BF-6BE9-EC0C-3A56-13CA15F2632C}"/>
                  </a:ext>
                </a:extLst>
              </p:cNvPr>
              <p:cNvSpPr/>
              <p:nvPr/>
            </p:nvSpPr>
            <p:spPr>
              <a:xfrm>
                <a:off x="9549720" y="5468760"/>
                <a:ext cx="300960" cy="46800"/>
              </a:xfrm>
              <a:custGeom>
                <a:avLst/>
                <a:gdLst/>
                <a:ahLst/>
                <a:cxnLst/>
                <a:rect l="l" t="t" r="r" b="b"/>
                <a:pathLst>
                  <a:path w="836" h="130" extrusionOk="0">
                    <a:moveTo>
                      <a:pt x="836" y="130"/>
                    </a:moveTo>
                    <a:lnTo>
                      <a:pt x="0" y="130"/>
                    </a:lnTo>
                    <a:lnTo>
                      <a:pt x="0" y="0"/>
                    </a:lnTo>
                    <a:lnTo>
                      <a:pt x="836" y="0"/>
                    </a:lnTo>
                    <a:lnTo>
                      <a:pt x="836" y="13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28">
                <a:extLst>
                  <a:ext uri="{FF2B5EF4-FFF2-40B4-BE49-F238E27FC236}">
                    <a16:creationId xmlns:a16="http://schemas.microsoft.com/office/drawing/2014/main" id="{3B35F794-21E7-9A37-9755-820BAE6DE479}"/>
                  </a:ext>
                </a:extLst>
              </p:cNvPr>
              <p:cNvSpPr/>
              <p:nvPr/>
            </p:nvSpPr>
            <p:spPr>
              <a:xfrm>
                <a:off x="9380520" y="5432760"/>
                <a:ext cx="118440" cy="118440"/>
              </a:xfrm>
              <a:custGeom>
                <a:avLst/>
                <a:gdLst/>
                <a:ahLst/>
                <a:cxnLst/>
                <a:rect l="l" t="t" r="r" b="b"/>
                <a:pathLst>
                  <a:path w="329" h="329" extrusionOk="0">
                    <a:moveTo>
                      <a:pt x="329" y="165"/>
                    </a:moveTo>
                    <a:cubicBezTo>
                      <a:pt x="329" y="255"/>
                      <a:pt x="255" y="329"/>
                      <a:pt x="165" y="329"/>
                    </a:cubicBezTo>
                    <a:cubicBezTo>
                      <a:pt x="74" y="329"/>
                      <a:pt x="0" y="255"/>
                      <a:pt x="0" y="165"/>
                    </a:cubicBezTo>
                    <a:cubicBezTo>
                      <a:pt x="0" y="74"/>
                      <a:pt x="74" y="0"/>
                      <a:pt x="165" y="0"/>
                    </a:cubicBezTo>
                    <a:cubicBezTo>
                      <a:pt x="255" y="0"/>
                      <a:pt x="329" y="74"/>
                      <a:pt x="329" y="165"/>
                    </a:cubicBez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8">
                <a:extLst>
                  <a:ext uri="{FF2B5EF4-FFF2-40B4-BE49-F238E27FC236}">
                    <a16:creationId xmlns:a16="http://schemas.microsoft.com/office/drawing/2014/main" id="{B42651EE-AB81-D532-31C3-43DA818A1DC9}"/>
                  </a:ext>
                </a:extLst>
              </p:cNvPr>
              <p:cNvSpPr/>
              <p:nvPr/>
            </p:nvSpPr>
            <p:spPr>
              <a:xfrm>
                <a:off x="8037720" y="3846600"/>
                <a:ext cx="1923480" cy="187560"/>
              </a:xfrm>
              <a:custGeom>
                <a:avLst/>
                <a:gdLst/>
                <a:ahLst/>
                <a:cxnLst/>
                <a:rect l="l" t="t" r="r" b="b"/>
                <a:pathLst>
                  <a:path w="5343" h="521" extrusionOk="0">
                    <a:moveTo>
                      <a:pt x="5095" y="0"/>
                    </a:moveTo>
                    <a:lnTo>
                      <a:pt x="248" y="0"/>
                    </a:lnTo>
                    <a:cubicBezTo>
                      <a:pt x="111" y="0"/>
                      <a:pt x="0" y="111"/>
                      <a:pt x="0" y="248"/>
                    </a:cubicBezTo>
                    <a:lnTo>
                      <a:pt x="0" y="521"/>
                    </a:lnTo>
                    <a:lnTo>
                      <a:pt x="5343" y="521"/>
                    </a:lnTo>
                    <a:lnTo>
                      <a:pt x="5343" y="248"/>
                    </a:lnTo>
                    <a:cubicBezTo>
                      <a:pt x="5343" y="111"/>
                      <a:pt x="5232" y="0"/>
                      <a:pt x="509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8">
                <a:extLst>
                  <a:ext uri="{FF2B5EF4-FFF2-40B4-BE49-F238E27FC236}">
                    <a16:creationId xmlns:a16="http://schemas.microsoft.com/office/drawing/2014/main" id="{26167B78-5C83-9224-5F74-46D703CB285B}"/>
                  </a:ext>
                </a:extLst>
              </p:cNvPr>
              <p:cNvSpPr/>
              <p:nvPr/>
            </p:nvSpPr>
            <p:spPr>
              <a:xfrm>
                <a:off x="8120520" y="3897360"/>
                <a:ext cx="86040" cy="86040"/>
              </a:xfrm>
              <a:custGeom>
                <a:avLst/>
                <a:gdLst/>
                <a:ahLst/>
                <a:cxnLst/>
                <a:rect l="l" t="t" r="r" b="b"/>
                <a:pathLst>
                  <a:path w="239" h="239" extrusionOk="0">
                    <a:moveTo>
                      <a:pt x="239" y="119"/>
                    </a:moveTo>
                    <a:cubicBezTo>
                      <a:pt x="239" y="186"/>
                      <a:pt x="186" y="239"/>
                      <a:pt x="119" y="239"/>
                    </a:cubicBezTo>
                    <a:cubicBezTo>
                      <a:pt x="53" y="239"/>
                      <a:pt x="0" y="186"/>
                      <a:pt x="0" y="119"/>
                    </a:cubicBezTo>
                    <a:cubicBezTo>
                      <a:pt x="0" y="53"/>
                      <a:pt x="53" y="0"/>
                      <a:pt x="119"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8">
                <a:extLst>
                  <a:ext uri="{FF2B5EF4-FFF2-40B4-BE49-F238E27FC236}">
                    <a16:creationId xmlns:a16="http://schemas.microsoft.com/office/drawing/2014/main" id="{FF725765-19D5-F7C4-0C06-A6AADB041C96}"/>
                  </a:ext>
                </a:extLst>
              </p:cNvPr>
              <p:cNvSpPr/>
              <p:nvPr/>
            </p:nvSpPr>
            <p:spPr>
              <a:xfrm>
                <a:off x="8253720" y="3897360"/>
                <a:ext cx="86040" cy="86040"/>
              </a:xfrm>
              <a:custGeom>
                <a:avLst/>
                <a:gdLst/>
                <a:ahLst/>
                <a:cxnLst/>
                <a:rect l="l" t="t" r="r" b="b"/>
                <a:pathLst>
                  <a:path w="239" h="239" extrusionOk="0">
                    <a:moveTo>
                      <a:pt x="239" y="119"/>
                    </a:moveTo>
                    <a:cubicBezTo>
                      <a:pt x="239" y="186"/>
                      <a:pt x="186" y="239"/>
                      <a:pt x="120" y="239"/>
                    </a:cubicBezTo>
                    <a:cubicBezTo>
                      <a:pt x="53" y="239"/>
                      <a:pt x="0" y="186"/>
                      <a:pt x="0" y="119"/>
                    </a:cubicBezTo>
                    <a:cubicBezTo>
                      <a:pt x="0" y="53"/>
                      <a:pt x="53"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8">
                <a:extLst>
                  <a:ext uri="{FF2B5EF4-FFF2-40B4-BE49-F238E27FC236}">
                    <a16:creationId xmlns:a16="http://schemas.microsoft.com/office/drawing/2014/main" id="{40401D59-6588-4A23-DB00-7FE711953634}"/>
                  </a:ext>
                </a:extLst>
              </p:cNvPr>
              <p:cNvSpPr/>
              <p:nvPr/>
            </p:nvSpPr>
            <p:spPr>
              <a:xfrm>
                <a:off x="8386920" y="3897360"/>
                <a:ext cx="86040" cy="86040"/>
              </a:xfrm>
              <a:custGeom>
                <a:avLst/>
                <a:gdLst/>
                <a:ahLst/>
                <a:cxnLst/>
                <a:rect l="l" t="t" r="r" b="b"/>
                <a:pathLst>
                  <a:path w="239" h="239" extrusionOk="0">
                    <a:moveTo>
                      <a:pt x="239" y="119"/>
                    </a:moveTo>
                    <a:cubicBezTo>
                      <a:pt x="239" y="186"/>
                      <a:pt x="186" y="239"/>
                      <a:pt x="120" y="239"/>
                    </a:cubicBezTo>
                    <a:cubicBezTo>
                      <a:pt x="54" y="239"/>
                      <a:pt x="0" y="186"/>
                      <a:pt x="0" y="119"/>
                    </a:cubicBezTo>
                    <a:cubicBezTo>
                      <a:pt x="0" y="53"/>
                      <a:pt x="54" y="0"/>
                      <a:pt x="120" y="0"/>
                    </a:cubicBezTo>
                    <a:cubicBezTo>
                      <a:pt x="186" y="0"/>
                      <a:pt x="239" y="53"/>
                      <a:pt x="239" y="119"/>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8">
                <a:extLst>
                  <a:ext uri="{FF2B5EF4-FFF2-40B4-BE49-F238E27FC236}">
                    <a16:creationId xmlns:a16="http://schemas.microsoft.com/office/drawing/2014/main" id="{5266B105-5CA6-06B5-A567-F1E0DE3BDB46}"/>
                  </a:ext>
                </a:extLst>
              </p:cNvPr>
              <p:cNvSpPr/>
              <p:nvPr/>
            </p:nvSpPr>
            <p:spPr>
              <a:xfrm>
                <a:off x="8379000" y="4149720"/>
                <a:ext cx="1240920" cy="1241280"/>
              </a:xfrm>
              <a:custGeom>
                <a:avLst/>
                <a:gdLst/>
                <a:ahLst/>
                <a:cxnLst/>
                <a:rect l="l" t="t" r="r" b="b"/>
                <a:pathLst>
                  <a:path w="3447" h="3448" extrusionOk="0">
                    <a:moveTo>
                      <a:pt x="3447" y="1724"/>
                    </a:moveTo>
                    <a:cubicBezTo>
                      <a:pt x="3447" y="2676"/>
                      <a:pt x="2676" y="3448"/>
                      <a:pt x="1724" y="3448"/>
                    </a:cubicBezTo>
                    <a:cubicBezTo>
                      <a:pt x="772" y="3448"/>
                      <a:pt x="0" y="2676"/>
                      <a:pt x="0" y="1724"/>
                    </a:cubicBezTo>
                    <a:cubicBezTo>
                      <a:pt x="0" y="772"/>
                      <a:pt x="772" y="0"/>
                      <a:pt x="1724" y="0"/>
                    </a:cubicBezTo>
                    <a:cubicBezTo>
                      <a:pt x="2676" y="0"/>
                      <a:pt x="3447" y="772"/>
                      <a:pt x="3447" y="1724"/>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8">
                <a:extLst>
                  <a:ext uri="{FF2B5EF4-FFF2-40B4-BE49-F238E27FC236}">
                    <a16:creationId xmlns:a16="http://schemas.microsoft.com/office/drawing/2014/main" id="{E7191B3B-576B-3859-5C00-B7EDD1691F39}"/>
                  </a:ext>
                </a:extLst>
              </p:cNvPr>
              <p:cNvSpPr/>
              <p:nvPr/>
            </p:nvSpPr>
            <p:spPr>
              <a:xfrm>
                <a:off x="8590320" y="4363200"/>
                <a:ext cx="795240" cy="795600"/>
              </a:xfrm>
              <a:custGeom>
                <a:avLst/>
                <a:gdLst/>
                <a:ahLst/>
                <a:cxnLst/>
                <a:rect l="l" t="t" r="r" b="b"/>
                <a:pathLst>
                  <a:path w="2209" h="2210" extrusionOk="0">
                    <a:moveTo>
                      <a:pt x="1104" y="1105"/>
                    </a:moveTo>
                    <a:lnTo>
                      <a:pt x="699" y="77"/>
                    </a:lnTo>
                    <a:cubicBezTo>
                      <a:pt x="824" y="28"/>
                      <a:pt x="961" y="0"/>
                      <a:pt x="1104" y="0"/>
                    </a:cubicBezTo>
                    <a:cubicBezTo>
                      <a:pt x="1715" y="0"/>
                      <a:pt x="2209" y="495"/>
                      <a:pt x="2209" y="1105"/>
                    </a:cubicBezTo>
                    <a:cubicBezTo>
                      <a:pt x="2209" y="1715"/>
                      <a:pt x="1715" y="2210"/>
                      <a:pt x="1104" y="2210"/>
                    </a:cubicBezTo>
                    <a:cubicBezTo>
                      <a:pt x="494" y="2210"/>
                      <a:pt x="0" y="1715"/>
                      <a:pt x="0" y="1105"/>
                    </a:cubicBezTo>
                    <a:cubicBezTo>
                      <a:pt x="0" y="1043"/>
                      <a:pt x="5" y="982"/>
                      <a:pt x="15" y="922"/>
                    </a:cubicBezTo>
                    <a:lnTo>
                      <a:pt x="1104" y="1105"/>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1" name="Google Shape;871;p28">
                <a:extLst>
                  <a:ext uri="{FF2B5EF4-FFF2-40B4-BE49-F238E27FC236}">
                    <a16:creationId xmlns:a16="http://schemas.microsoft.com/office/drawing/2014/main" id="{BE97EC07-474B-5A6E-4B6B-E0DF08C4F25F}"/>
                  </a:ext>
                </a:extLst>
              </p:cNvPr>
              <p:cNvSpPr/>
              <p:nvPr/>
            </p:nvSpPr>
            <p:spPr>
              <a:xfrm>
                <a:off x="8526600" y="4341240"/>
                <a:ext cx="392040" cy="370080"/>
              </a:xfrm>
              <a:custGeom>
                <a:avLst/>
                <a:gdLst/>
                <a:ahLst/>
                <a:cxnLst/>
                <a:rect l="l" t="t" r="r" b="b"/>
                <a:pathLst>
                  <a:path w="1089" h="1028" extrusionOk="0">
                    <a:moveTo>
                      <a:pt x="0" y="845"/>
                    </a:moveTo>
                    <a:cubicBezTo>
                      <a:pt x="64" y="458"/>
                      <a:pt x="329" y="140"/>
                      <a:pt x="683" y="0"/>
                    </a:cubicBezTo>
                    <a:lnTo>
                      <a:pt x="1089" y="1028"/>
                    </a:lnTo>
                    <a:lnTo>
                      <a:pt x="0" y="845"/>
                    </a:lnTo>
                    <a:close/>
                  </a:path>
                </a:pathLst>
              </a:custGeom>
              <a:solidFill>
                <a:srgbClr val="FF4D3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72" name="Google Shape;872;p28">
              <a:extLst>
                <a:ext uri="{FF2B5EF4-FFF2-40B4-BE49-F238E27FC236}">
                  <a16:creationId xmlns:a16="http://schemas.microsoft.com/office/drawing/2014/main" id="{2D8B92DE-C0DF-056A-1738-68999279C245}"/>
                </a:ext>
              </a:extLst>
            </p:cNvPr>
            <p:cNvSpPr/>
            <p:nvPr/>
          </p:nvSpPr>
          <p:spPr>
            <a:xfrm>
              <a:off x="896410" y="1154974"/>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931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EBD78544-8F9E-43AF-27E7-010B863480D3}"/>
            </a:ext>
          </a:extLst>
        </p:cNvPr>
        <p:cNvGrpSpPr/>
        <p:nvPr/>
      </p:nvGrpSpPr>
      <p:grpSpPr>
        <a:xfrm>
          <a:off x="0" y="0"/>
          <a:ext cx="0" cy="0"/>
          <a:chOff x="0" y="0"/>
          <a:chExt cx="0" cy="0"/>
        </a:xfrm>
      </p:grpSpPr>
      <p:sp>
        <p:nvSpPr>
          <p:cNvPr id="820" name="Google Shape;820;p26">
            <a:extLst>
              <a:ext uri="{FF2B5EF4-FFF2-40B4-BE49-F238E27FC236}">
                <a16:creationId xmlns:a16="http://schemas.microsoft.com/office/drawing/2014/main" id="{10765036-A39A-E251-E981-D07BBB5AE648}"/>
              </a:ext>
            </a:extLst>
          </p:cNvPr>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TIỀN XỬ LÝ DỮ LIỆU</a:t>
            </a:r>
            <a:endParaRPr sz="3200" dirty="0"/>
          </a:p>
        </p:txBody>
      </p:sp>
      <p:sp>
        <p:nvSpPr>
          <p:cNvPr id="829" name="Google Shape;829;p26">
            <a:extLst>
              <a:ext uri="{FF2B5EF4-FFF2-40B4-BE49-F238E27FC236}">
                <a16:creationId xmlns:a16="http://schemas.microsoft.com/office/drawing/2014/main" id="{6CFE1491-2DED-AC5F-17D8-D969E5A576C1}"/>
              </a:ext>
            </a:extLst>
          </p:cNvPr>
          <p:cNvSpPr txBox="1">
            <a:spLocks noGrp="1"/>
          </p:cNvSpPr>
          <p:nvPr>
            <p:ph type="subTitle" idx="8"/>
          </p:nvPr>
        </p:nvSpPr>
        <p:spPr>
          <a:xfrm>
            <a:off x="1908800" y="1717495"/>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Xóa dữ liệu</a:t>
            </a:r>
            <a:endParaRPr sz="2800" dirty="0"/>
          </a:p>
        </p:txBody>
      </p:sp>
      <p:sp>
        <p:nvSpPr>
          <p:cNvPr id="830" name="Google Shape;830;p26">
            <a:extLst>
              <a:ext uri="{FF2B5EF4-FFF2-40B4-BE49-F238E27FC236}">
                <a16:creationId xmlns:a16="http://schemas.microsoft.com/office/drawing/2014/main" id="{189089C4-0233-7148-F0DE-71B4194046B1}"/>
              </a:ext>
            </a:extLst>
          </p:cNvPr>
          <p:cNvSpPr txBox="1">
            <a:spLocks noGrp="1"/>
          </p:cNvSpPr>
          <p:nvPr>
            <p:ph type="subTitle" idx="9"/>
          </p:nvPr>
        </p:nvSpPr>
        <p:spPr>
          <a:xfrm>
            <a:off x="1908800" y="3336318"/>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Xử lý dữ liệu bị thiếu</a:t>
            </a:r>
            <a:endParaRPr sz="2800" dirty="0"/>
          </a:p>
        </p:txBody>
      </p:sp>
      <p:sp>
        <p:nvSpPr>
          <p:cNvPr id="831" name="Google Shape;831;p26">
            <a:extLst>
              <a:ext uri="{FF2B5EF4-FFF2-40B4-BE49-F238E27FC236}">
                <a16:creationId xmlns:a16="http://schemas.microsoft.com/office/drawing/2014/main" id="{B60C9F5E-0BBC-ED5C-412A-9F994BA24B8A}"/>
              </a:ext>
            </a:extLst>
          </p:cNvPr>
          <p:cNvSpPr txBox="1">
            <a:spLocks noGrp="1"/>
          </p:cNvSpPr>
          <p:nvPr>
            <p:ph type="subTitle" idx="13"/>
          </p:nvPr>
        </p:nvSpPr>
        <p:spPr>
          <a:xfrm>
            <a:off x="5648485" y="201195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Làm sạch dữ liệu</a:t>
            </a:r>
            <a:endParaRPr sz="2800" dirty="0"/>
          </a:p>
        </p:txBody>
      </p:sp>
      <p:sp>
        <p:nvSpPr>
          <p:cNvPr id="832" name="Google Shape;832;p26">
            <a:extLst>
              <a:ext uri="{FF2B5EF4-FFF2-40B4-BE49-F238E27FC236}">
                <a16:creationId xmlns:a16="http://schemas.microsoft.com/office/drawing/2014/main" id="{917A4CB8-7D69-56D9-C847-D83721503DEB}"/>
              </a:ext>
            </a:extLst>
          </p:cNvPr>
          <p:cNvSpPr txBox="1">
            <a:spLocks noGrp="1"/>
          </p:cNvSpPr>
          <p:nvPr>
            <p:ph type="subTitle" idx="14"/>
          </p:nvPr>
        </p:nvSpPr>
        <p:spPr>
          <a:xfrm>
            <a:off x="5648485" y="3282250"/>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Xử lý giá trị ngoại lai</a:t>
            </a:r>
            <a:endParaRPr sz="2800" dirty="0"/>
          </a:p>
        </p:txBody>
      </p:sp>
      <p:sp>
        <p:nvSpPr>
          <p:cNvPr id="833" name="Google Shape;833;p26">
            <a:extLst>
              <a:ext uri="{FF2B5EF4-FFF2-40B4-BE49-F238E27FC236}">
                <a16:creationId xmlns:a16="http://schemas.microsoft.com/office/drawing/2014/main" id="{9CBABD58-673E-F3DC-E6DA-05D98AF1ED58}"/>
              </a:ext>
            </a:extLst>
          </p:cNvPr>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 name="Google Shape;1997;p44">
            <a:extLst>
              <a:ext uri="{FF2B5EF4-FFF2-40B4-BE49-F238E27FC236}">
                <a16:creationId xmlns:a16="http://schemas.microsoft.com/office/drawing/2014/main" id="{D16C4214-D7DD-21DC-082B-4486AE981189}"/>
              </a:ext>
            </a:extLst>
          </p:cNvPr>
          <p:cNvGrpSpPr/>
          <p:nvPr/>
        </p:nvGrpSpPr>
        <p:grpSpPr>
          <a:xfrm>
            <a:off x="1114115" y="1910990"/>
            <a:ext cx="429542" cy="572700"/>
            <a:chOff x="5288760" y="2638800"/>
            <a:chExt cx="281520" cy="379800"/>
          </a:xfrm>
        </p:grpSpPr>
        <p:sp>
          <p:nvSpPr>
            <p:cNvPr id="5" name="Google Shape;1998;p44">
              <a:extLst>
                <a:ext uri="{FF2B5EF4-FFF2-40B4-BE49-F238E27FC236}">
                  <a16:creationId xmlns:a16="http://schemas.microsoft.com/office/drawing/2014/main" id="{65A44616-C4CE-6C77-A01E-657D0BD0E795}"/>
                </a:ext>
              </a:extLst>
            </p:cNvPr>
            <p:cNvSpPr/>
            <p:nvPr/>
          </p:nvSpPr>
          <p:spPr>
            <a:xfrm>
              <a:off x="5416920" y="2905560"/>
              <a:ext cx="24840" cy="55440"/>
            </a:xfrm>
            <a:custGeom>
              <a:avLst/>
              <a:gdLst/>
              <a:ahLst/>
              <a:cxnLst/>
              <a:rect l="l" t="t" r="r" b="b"/>
              <a:pathLst>
                <a:path w="69" h="154" extrusionOk="0">
                  <a:moveTo>
                    <a:pt x="0" y="0"/>
                  </a:moveTo>
                  <a:lnTo>
                    <a:pt x="69" y="0"/>
                  </a:lnTo>
                  <a:lnTo>
                    <a:pt x="69" y="154"/>
                  </a:lnTo>
                  <a:lnTo>
                    <a:pt x="0" y="154"/>
                  </a:lnTo>
                  <a:lnTo>
                    <a:pt x="0" y="0"/>
                  </a:lnTo>
                  <a:close/>
                </a:path>
              </a:pathLst>
            </a:custGeom>
            <a:solidFill>
              <a:srgbClr val="DDFBFC"/>
            </a:solidFill>
            <a:ln>
              <a:noFill/>
            </a:ln>
          </p:spPr>
          <p:txBody>
            <a:bodyPr spcFirstLastPara="1" wrap="square" lIns="90000" tIns="10425" rIns="90000" bIns="10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1999;p44">
              <a:extLst>
                <a:ext uri="{FF2B5EF4-FFF2-40B4-BE49-F238E27FC236}">
                  <a16:creationId xmlns:a16="http://schemas.microsoft.com/office/drawing/2014/main" id="{6D489811-3D42-44F0-6BF1-9BDDDD7318A2}"/>
                </a:ext>
              </a:extLst>
            </p:cNvPr>
            <p:cNvSpPr/>
            <p:nvPr/>
          </p:nvSpPr>
          <p:spPr>
            <a:xfrm>
              <a:off x="5294160" y="2644200"/>
              <a:ext cx="270360" cy="270360"/>
            </a:xfrm>
            <a:custGeom>
              <a:avLst/>
              <a:gdLst/>
              <a:ahLst/>
              <a:cxnLst/>
              <a:rect l="l" t="t" r="r" b="b"/>
              <a:pathLst>
                <a:path w="751" h="751" extrusionOk="0">
                  <a:moveTo>
                    <a:pt x="751" y="376"/>
                  </a:moveTo>
                  <a:cubicBezTo>
                    <a:pt x="751" y="583"/>
                    <a:pt x="583" y="751"/>
                    <a:pt x="376" y="751"/>
                  </a:cubicBezTo>
                  <a:cubicBezTo>
                    <a:pt x="168" y="751"/>
                    <a:pt x="0" y="583"/>
                    <a:pt x="0" y="376"/>
                  </a:cubicBezTo>
                  <a:cubicBezTo>
                    <a:pt x="0" y="168"/>
                    <a:pt x="168" y="0"/>
                    <a:pt x="376" y="0"/>
                  </a:cubicBezTo>
                  <a:cubicBezTo>
                    <a:pt x="583" y="0"/>
                    <a:pt x="751" y="168"/>
                    <a:pt x="751" y="376"/>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000;p44">
              <a:extLst>
                <a:ext uri="{FF2B5EF4-FFF2-40B4-BE49-F238E27FC236}">
                  <a16:creationId xmlns:a16="http://schemas.microsoft.com/office/drawing/2014/main" id="{E85052A8-913C-ABF3-547A-E353AA1E9C31}"/>
                </a:ext>
              </a:extLst>
            </p:cNvPr>
            <p:cNvSpPr/>
            <p:nvPr/>
          </p:nvSpPr>
          <p:spPr>
            <a:xfrm>
              <a:off x="5398560" y="2951640"/>
              <a:ext cx="61560" cy="61560"/>
            </a:xfrm>
            <a:custGeom>
              <a:avLst/>
              <a:gdLst/>
              <a:ahLst/>
              <a:cxnLst/>
              <a:rect l="l" t="t" r="r" b="b"/>
              <a:pathLst>
                <a:path w="171" h="171" extrusionOk="0">
                  <a:moveTo>
                    <a:pt x="159" y="0"/>
                  </a:moveTo>
                  <a:lnTo>
                    <a:pt x="13" y="0"/>
                  </a:lnTo>
                  <a:cubicBezTo>
                    <a:pt x="6" y="0"/>
                    <a:pt x="0" y="5"/>
                    <a:pt x="0" y="12"/>
                  </a:cubicBezTo>
                  <a:lnTo>
                    <a:pt x="0" y="158"/>
                  </a:lnTo>
                  <a:cubicBezTo>
                    <a:pt x="0" y="165"/>
                    <a:pt x="6" y="171"/>
                    <a:pt x="13" y="171"/>
                  </a:cubicBezTo>
                  <a:lnTo>
                    <a:pt x="159" y="171"/>
                  </a:lnTo>
                  <a:cubicBezTo>
                    <a:pt x="165" y="171"/>
                    <a:pt x="171" y="165"/>
                    <a:pt x="171" y="158"/>
                  </a:cubicBezTo>
                  <a:lnTo>
                    <a:pt x="171" y="12"/>
                  </a:lnTo>
                  <a:cubicBezTo>
                    <a:pt x="171" y="5"/>
                    <a:pt x="165" y="0"/>
                    <a:pt x="159" y="0"/>
                  </a:cubicBezTo>
                  <a:close/>
                </a:path>
              </a:pathLst>
            </a:custGeom>
            <a:solidFill>
              <a:srgbClr val="EB6E80"/>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001;p44">
              <a:extLst>
                <a:ext uri="{FF2B5EF4-FFF2-40B4-BE49-F238E27FC236}">
                  <a16:creationId xmlns:a16="http://schemas.microsoft.com/office/drawing/2014/main" id="{D635ED0E-6C87-C4D8-D874-15ABE15850A4}"/>
                </a:ext>
              </a:extLst>
            </p:cNvPr>
            <p:cNvSpPr/>
            <p:nvPr/>
          </p:nvSpPr>
          <p:spPr>
            <a:xfrm>
              <a:off x="5318640" y="2669040"/>
              <a:ext cx="221400" cy="221040"/>
            </a:xfrm>
            <a:custGeom>
              <a:avLst/>
              <a:gdLst/>
              <a:ahLst/>
              <a:cxnLst/>
              <a:rect l="l" t="t" r="r" b="b"/>
              <a:pathLst>
                <a:path w="615" h="614" extrusionOk="0">
                  <a:moveTo>
                    <a:pt x="615" y="307"/>
                  </a:moveTo>
                  <a:cubicBezTo>
                    <a:pt x="615" y="477"/>
                    <a:pt x="477" y="614"/>
                    <a:pt x="308" y="614"/>
                  </a:cubicBezTo>
                  <a:cubicBezTo>
                    <a:pt x="138" y="614"/>
                    <a:pt x="0" y="477"/>
                    <a:pt x="0" y="307"/>
                  </a:cubicBezTo>
                  <a:cubicBezTo>
                    <a:pt x="0" y="137"/>
                    <a:pt x="138" y="0"/>
                    <a:pt x="308" y="0"/>
                  </a:cubicBezTo>
                  <a:cubicBezTo>
                    <a:pt x="477" y="0"/>
                    <a:pt x="615" y="137"/>
                    <a:pt x="615" y="30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002;p44">
              <a:extLst>
                <a:ext uri="{FF2B5EF4-FFF2-40B4-BE49-F238E27FC236}">
                  <a16:creationId xmlns:a16="http://schemas.microsoft.com/office/drawing/2014/main" id="{75450B9A-19EE-1870-0A2E-C54ECE18C36A}"/>
                </a:ext>
              </a:extLst>
            </p:cNvPr>
            <p:cNvSpPr/>
            <p:nvPr/>
          </p:nvSpPr>
          <p:spPr>
            <a:xfrm>
              <a:off x="5367960" y="2779560"/>
              <a:ext cx="122760" cy="110520"/>
            </a:xfrm>
            <a:custGeom>
              <a:avLst/>
              <a:gdLst/>
              <a:ahLst/>
              <a:cxnLst/>
              <a:rect l="l" t="t" r="r" b="b"/>
              <a:pathLst>
                <a:path w="341" h="307" extrusionOk="0">
                  <a:moveTo>
                    <a:pt x="205" y="0"/>
                  </a:moveTo>
                  <a:lnTo>
                    <a:pt x="136" y="0"/>
                  </a:lnTo>
                  <a:cubicBezTo>
                    <a:pt x="61" y="0"/>
                    <a:pt x="0" y="61"/>
                    <a:pt x="0" y="136"/>
                  </a:cubicBezTo>
                  <a:lnTo>
                    <a:pt x="0" y="255"/>
                  </a:lnTo>
                  <a:cubicBezTo>
                    <a:pt x="49" y="288"/>
                    <a:pt x="107" y="307"/>
                    <a:pt x="171" y="307"/>
                  </a:cubicBezTo>
                  <a:cubicBezTo>
                    <a:pt x="234" y="307"/>
                    <a:pt x="292" y="288"/>
                    <a:pt x="341" y="255"/>
                  </a:cubicBezTo>
                  <a:lnTo>
                    <a:pt x="341" y="136"/>
                  </a:lnTo>
                  <a:cubicBezTo>
                    <a:pt x="341" y="61"/>
                    <a:pt x="280" y="0"/>
                    <a:pt x="205" y="0"/>
                  </a:cubicBezTo>
                  <a:close/>
                </a:path>
              </a:pathLst>
            </a:custGeom>
            <a:solidFill>
              <a:srgbClr val="EB6E8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003;p44">
              <a:extLst>
                <a:ext uri="{FF2B5EF4-FFF2-40B4-BE49-F238E27FC236}">
                  <a16:creationId xmlns:a16="http://schemas.microsoft.com/office/drawing/2014/main" id="{D70E6857-D2FC-E3C3-DEF0-920E6C675567}"/>
                </a:ext>
              </a:extLst>
            </p:cNvPr>
            <p:cNvSpPr/>
            <p:nvPr/>
          </p:nvSpPr>
          <p:spPr>
            <a:xfrm>
              <a:off x="5392440" y="2705760"/>
              <a:ext cx="73800" cy="73800"/>
            </a:xfrm>
            <a:custGeom>
              <a:avLst/>
              <a:gdLst/>
              <a:ahLst/>
              <a:cxnLst/>
              <a:rect l="l" t="t" r="r" b="b"/>
              <a:pathLst>
                <a:path w="205" h="205" extrusionOk="0">
                  <a:moveTo>
                    <a:pt x="205" y="102"/>
                  </a:moveTo>
                  <a:cubicBezTo>
                    <a:pt x="205" y="159"/>
                    <a:pt x="159" y="205"/>
                    <a:pt x="103" y="205"/>
                  </a:cubicBezTo>
                  <a:cubicBezTo>
                    <a:pt x="46" y="205"/>
                    <a:pt x="0" y="159"/>
                    <a:pt x="0" y="102"/>
                  </a:cubicBezTo>
                  <a:cubicBezTo>
                    <a:pt x="0" y="46"/>
                    <a:pt x="46" y="0"/>
                    <a:pt x="103" y="0"/>
                  </a:cubicBezTo>
                  <a:cubicBezTo>
                    <a:pt x="159" y="0"/>
                    <a:pt x="205" y="46"/>
                    <a:pt x="205" y="102"/>
                  </a:cubicBezTo>
                  <a:close/>
                </a:path>
              </a:pathLst>
            </a:custGeom>
            <a:solidFill>
              <a:srgbClr val="DDFBFC"/>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004;p44">
              <a:extLst>
                <a:ext uri="{FF2B5EF4-FFF2-40B4-BE49-F238E27FC236}">
                  <a16:creationId xmlns:a16="http://schemas.microsoft.com/office/drawing/2014/main" id="{F1F545B3-A331-C325-B581-2F5E2D743C3D}"/>
                </a:ext>
              </a:extLst>
            </p:cNvPr>
            <p:cNvSpPr/>
            <p:nvPr/>
          </p:nvSpPr>
          <p:spPr>
            <a:xfrm>
              <a:off x="5421600" y="2705760"/>
              <a:ext cx="44640" cy="73800"/>
            </a:xfrm>
            <a:custGeom>
              <a:avLst/>
              <a:gdLst/>
              <a:ahLst/>
              <a:cxnLst/>
              <a:rect l="l" t="t" r="r" b="b"/>
              <a:pathLst>
                <a:path w="124" h="205" extrusionOk="0">
                  <a:moveTo>
                    <a:pt x="22" y="0"/>
                  </a:moveTo>
                  <a:cubicBezTo>
                    <a:pt x="14" y="0"/>
                    <a:pt x="7" y="1"/>
                    <a:pt x="0" y="2"/>
                  </a:cubicBezTo>
                  <a:cubicBezTo>
                    <a:pt x="46" y="12"/>
                    <a:pt x="81" y="53"/>
                    <a:pt x="81" y="102"/>
                  </a:cubicBezTo>
                  <a:cubicBezTo>
                    <a:pt x="81" y="152"/>
                    <a:pt x="46" y="193"/>
                    <a:pt x="0" y="203"/>
                  </a:cubicBezTo>
                  <a:cubicBezTo>
                    <a:pt x="7" y="204"/>
                    <a:pt x="14" y="205"/>
                    <a:pt x="22" y="205"/>
                  </a:cubicBezTo>
                  <a:cubicBezTo>
                    <a:pt x="78" y="205"/>
                    <a:pt x="124" y="159"/>
                    <a:pt x="124" y="102"/>
                  </a:cubicBezTo>
                  <a:cubicBezTo>
                    <a:pt x="124" y="46"/>
                    <a:pt x="78" y="0"/>
                    <a:pt x="22" y="0"/>
                  </a:cubicBezTo>
                  <a:close/>
                </a:path>
              </a:pathLst>
            </a:custGeom>
            <a:solidFill>
              <a:srgbClr val="DDFBFC"/>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005;p44">
              <a:extLst>
                <a:ext uri="{FF2B5EF4-FFF2-40B4-BE49-F238E27FC236}">
                  <a16:creationId xmlns:a16="http://schemas.microsoft.com/office/drawing/2014/main" id="{14C2660B-CE77-E1AA-52FE-086DB50183CD}"/>
                </a:ext>
              </a:extLst>
            </p:cNvPr>
            <p:cNvSpPr/>
            <p:nvPr/>
          </p:nvSpPr>
          <p:spPr>
            <a:xfrm>
              <a:off x="5404680" y="2779560"/>
              <a:ext cx="49320" cy="43920"/>
            </a:xfrm>
            <a:custGeom>
              <a:avLst/>
              <a:gdLst/>
              <a:ahLst/>
              <a:cxnLst/>
              <a:rect l="l" t="t" r="r" b="b"/>
              <a:pathLst>
                <a:path w="137" h="122" extrusionOk="0">
                  <a:moveTo>
                    <a:pt x="34" y="0"/>
                  </a:moveTo>
                  <a:cubicBezTo>
                    <a:pt x="23" y="0"/>
                    <a:pt x="11" y="1"/>
                    <a:pt x="0" y="4"/>
                  </a:cubicBezTo>
                  <a:lnTo>
                    <a:pt x="58" y="115"/>
                  </a:lnTo>
                  <a:cubicBezTo>
                    <a:pt x="62" y="124"/>
                    <a:pt x="75" y="124"/>
                    <a:pt x="80" y="115"/>
                  </a:cubicBezTo>
                  <a:lnTo>
                    <a:pt x="137" y="4"/>
                  </a:lnTo>
                  <a:cubicBezTo>
                    <a:pt x="126" y="1"/>
                    <a:pt x="115" y="0"/>
                    <a:pt x="103" y="0"/>
                  </a:cubicBezTo>
                  <a:lnTo>
                    <a:pt x="34" y="0"/>
                  </a:ln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006;p44">
              <a:extLst>
                <a:ext uri="{FF2B5EF4-FFF2-40B4-BE49-F238E27FC236}">
                  <a16:creationId xmlns:a16="http://schemas.microsoft.com/office/drawing/2014/main" id="{B70D543C-857B-8AA8-4512-6CF45BDD33BE}"/>
                </a:ext>
              </a:extLst>
            </p:cNvPr>
            <p:cNvSpPr/>
            <p:nvPr/>
          </p:nvSpPr>
          <p:spPr>
            <a:xfrm>
              <a:off x="5288760" y="2638800"/>
              <a:ext cx="281520" cy="379800"/>
            </a:xfrm>
            <a:custGeom>
              <a:avLst/>
              <a:gdLst/>
              <a:ahLst/>
              <a:cxnLst/>
              <a:rect l="l" t="t" r="r" b="b"/>
              <a:pathLst>
                <a:path w="782" h="1055" extrusionOk="0">
                  <a:moveTo>
                    <a:pt x="409" y="853"/>
                  </a:moveTo>
                  <a:lnTo>
                    <a:pt x="372" y="853"/>
                  </a:lnTo>
                  <a:lnTo>
                    <a:pt x="372" y="781"/>
                  </a:lnTo>
                  <a:cubicBezTo>
                    <a:pt x="378" y="782"/>
                    <a:pt x="384" y="782"/>
                    <a:pt x="391" y="782"/>
                  </a:cubicBezTo>
                  <a:cubicBezTo>
                    <a:pt x="397" y="782"/>
                    <a:pt x="403" y="782"/>
                    <a:pt x="409" y="781"/>
                  </a:cubicBezTo>
                  <a:lnTo>
                    <a:pt x="409" y="853"/>
                  </a:lnTo>
                  <a:moveTo>
                    <a:pt x="461" y="922"/>
                  </a:moveTo>
                  <a:lnTo>
                    <a:pt x="321" y="922"/>
                  </a:lnTo>
                  <a:lnTo>
                    <a:pt x="321" y="884"/>
                  </a:lnTo>
                  <a:lnTo>
                    <a:pt x="461" y="884"/>
                  </a:lnTo>
                  <a:lnTo>
                    <a:pt x="461" y="922"/>
                  </a:lnTo>
                  <a:moveTo>
                    <a:pt x="321" y="953"/>
                  </a:moveTo>
                  <a:lnTo>
                    <a:pt x="461" y="953"/>
                  </a:lnTo>
                  <a:lnTo>
                    <a:pt x="461" y="1024"/>
                  </a:lnTo>
                  <a:lnTo>
                    <a:pt x="321" y="1024"/>
                  </a:lnTo>
                  <a:lnTo>
                    <a:pt x="321" y="953"/>
                  </a:lnTo>
                  <a:moveTo>
                    <a:pt x="782" y="391"/>
                  </a:moveTo>
                  <a:cubicBezTo>
                    <a:pt x="782" y="175"/>
                    <a:pt x="606" y="0"/>
                    <a:pt x="391" y="0"/>
                  </a:cubicBezTo>
                  <a:cubicBezTo>
                    <a:pt x="293" y="0"/>
                    <a:pt x="200" y="36"/>
                    <a:pt x="128" y="101"/>
                  </a:cubicBezTo>
                  <a:cubicBezTo>
                    <a:pt x="121" y="107"/>
                    <a:pt x="121" y="117"/>
                    <a:pt x="127" y="123"/>
                  </a:cubicBezTo>
                  <a:cubicBezTo>
                    <a:pt x="132" y="130"/>
                    <a:pt x="142" y="130"/>
                    <a:pt x="148" y="124"/>
                  </a:cubicBezTo>
                  <a:cubicBezTo>
                    <a:pt x="215" y="64"/>
                    <a:pt x="301" y="31"/>
                    <a:pt x="391" y="31"/>
                  </a:cubicBezTo>
                  <a:cubicBezTo>
                    <a:pt x="589" y="31"/>
                    <a:pt x="751" y="192"/>
                    <a:pt x="751" y="391"/>
                  </a:cubicBezTo>
                  <a:cubicBezTo>
                    <a:pt x="751" y="589"/>
                    <a:pt x="589" y="751"/>
                    <a:pt x="391" y="751"/>
                  </a:cubicBezTo>
                  <a:cubicBezTo>
                    <a:pt x="192" y="751"/>
                    <a:pt x="30" y="589"/>
                    <a:pt x="30" y="391"/>
                  </a:cubicBezTo>
                  <a:cubicBezTo>
                    <a:pt x="30" y="309"/>
                    <a:pt x="57" y="232"/>
                    <a:pt x="108" y="167"/>
                  </a:cubicBezTo>
                  <a:cubicBezTo>
                    <a:pt x="114" y="161"/>
                    <a:pt x="112" y="151"/>
                    <a:pt x="106" y="146"/>
                  </a:cubicBezTo>
                  <a:cubicBezTo>
                    <a:pt x="99" y="140"/>
                    <a:pt x="89" y="141"/>
                    <a:pt x="84" y="148"/>
                  </a:cubicBezTo>
                  <a:cubicBezTo>
                    <a:pt x="29" y="218"/>
                    <a:pt x="0" y="302"/>
                    <a:pt x="0" y="391"/>
                  </a:cubicBezTo>
                  <a:cubicBezTo>
                    <a:pt x="0" y="590"/>
                    <a:pt x="149" y="754"/>
                    <a:pt x="341" y="779"/>
                  </a:cubicBezTo>
                  <a:lnTo>
                    <a:pt x="341" y="853"/>
                  </a:lnTo>
                  <a:lnTo>
                    <a:pt x="305" y="853"/>
                  </a:lnTo>
                  <a:cubicBezTo>
                    <a:pt x="297" y="853"/>
                    <a:pt x="290" y="860"/>
                    <a:pt x="290" y="869"/>
                  </a:cubicBezTo>
                  <a:lnTo>
                    <a:pt x="290" y="937"/>
                  </a:lnTo>
                  <a:lnTo>
                    <a:pt x="290" y="937"/>
                  </a:lnTo>
                  <a:lnTo>
                    <a:pt x="290" y="937"/>
                  </a:lnTo>
                  <a:lnTo>
                    <a:pt x="290" y="1040"/>
                  </a:lnTo>
                  <a:cubicBezTo>
                    <a:pt x="290" y="1048"/>
                    <a:pt x="297" y="1055"/>
                    <a:pt x="305" y="1055"/>
                  </a:cubicBezTo>
                  <a:lnTo>
                    <a:pt x="476" y="1055"/>
                  </a:lnTo>
                  <a:cubicBezTo>
                    <a:pt x="485" y="1055"/>
                    <a:pt x="491" y="1048"/>
                    <a:pt x="491" y="1040"/>
                  </a:cubicBezTo>
                  <a:lnTo>
                    <a:pt x="491" y="937"/>
                  </a:lnTo>
                  <a:lnTo>
                    <a:pt x="491" y="937"/>
                  </a:lnTo>
                  <a:lnTo>
                    <a:pt x="491" y="937"/>
                  </a:lnTo>
                  <a:lnTo>
                    <a:pt x="491" y="869"/>
                  </a:lnTo>
                  <a:cubicBezTo>
                    <a:pt x="491" y="860"/>
                    <a:pt x="485" y="853"/>
                    <a:pt x="476" y="853"/>
                  </a:cubicBezTo>
                  <a:lnTo>
                    <a:pt x="440" y="853"/>
                  </a:lnTo>
                  <a:lnTo>
                    <a:pt x="440" y="779"/>
                  </a:lnTo>
                  <a:cubicBezTo>
                    <a:pt x="633" y="754"/>
                    <a:pt x="782" y="590"/>
                    <a:pt x="782" y="39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2007;p44">
              <a:extLst>
                <a:ext uri="{FF2B5EF4-FFF2-40B4-BE49-F238E27FC236}">
                  <a16:creationId xmlns:a16="http://schemas.microsoft.com/office/drawing/2014/main" id="{906F76B4-567D-2B62-682B-C16E4596F278}"/>
                </a:ext>
              </a:extLst>
            </p:cNvPr>
            <p:cNvSpPr/>
            <p:nvPr/>
          </p:nvSpPr>
          <p:spPr>
            <a:xfrm>
              <a:off x="5313240" y="2663280"/>
              <a:ext cx="232200" cy="232560"/>
            </a:xfrm>
            <a:custGeom>
              <a:avLst/>
              <a:gdLst/>
              <a:ahLst/>
              <a:cxnLst/>
              <a:rect l="l" t="t" r="r" b="b"/>
              <a:pathLst>
                <a:path w="645" h="646" extrusionOk="0">
                  <a:moveTo>
                    <a:pt x="323" y="31"/>
                  </a:moveTo>
                  <a:cubicBezTo>
                    <a:pt x="484" y="31"/>
                    <a:pt x="614" y="162"/>
                    <a:pt x="614" y="323"/>
                  </a:cubicBezTo>
                  <a:cubicBezTo>
                    <a:pt x="614" y="413"/>
                    <a:pt x="573" y="494"/>
                    <a:pt x="509" y="547"/>
                  </a:cubicBezTo>
                  <a:lnTo>
                    <a:pt x="509" y="459"/>
                  </a:lnTo>
                  <a:cubicBezTo>
                    <a:pt x="509" y="389"/>
                    <a:pt x="461" y="330"/>
                    <a:pt x="396" y="313"/>
                  </a:cubicBezTo>
                  <a:cubicBezTo>
                    <a:pt x="423" y="291"/>
                    <a:pt x="441" y="258"/>
                    <a:pt x="441" y="220"/>
                  </a:cubicBezTo>
                  <a:cubicBezTo>
                    <a:pt x="441" y="155"/>
                    <a:pt x="388" y="103"/>
                    <a:pt x="323" y="103"/>
                  </a:cubicBezTo>
                  <a:cubicBezTo>
                    <a:pt x="258" y="103"/>
                    <a:pt x="205" y="155"/>
                    <a:pt x="205" y="220"/>
                  </a:cubicBezTo>
                  <a:cubicBezTo>
                    <a:pt x="205" y="258"/>
                    <a:pt x="222" y="291"/>
                    <a:pt x="249" y="313"/>
                  </a:cubicBezTo>
                  <a:cubicBezTo>
                    <a:pt x="184" y="330"/>
                    <a:pt x="136" y="389"/>
                    <a:pt x="136" y="459"/>
                  </a:cubicBezTo>
                  <a:lnTo>
                    <a:pt x="136" y="547"/>
                  </a:lnTo>
                  <a:cubicBezTo>
                    <a:pt x="72" y="494"/>
                    <a:pt x="31" y="413"/>
                    <a:pt x="31" y="323"/>
                  </a:cubicBezTo>
                  <a:cubicBezTo>
                    <a:pt x="31" y="162"/>
                    <a:pt x="162" y="31"/>
                    <a:pt x="323" y="31"/>
                  </a:cubicBezTo>
                  <a:moveTo>
                    <a:pt x="247" y="346"/>
                  </a:moveTo>
                  <a:lnTo>
                    <a:pt x="307" y="463"/>
                  </a:lnTo>
                  <a:lnTo>
                    <a:pt x="307" y="614"/>
                  </a:lnTo>
                  <a:cubicBezTo>
                    <a:pt x="256" y="612"/>
                    <a:pt x="208" y="596"/>
                    <a:pt x="167" y="570"/>
                  </a:cubicBezTo>
                  <a:lnTo>
                    <a:pt x="167" y="459"/>
                  </a:lnTo>
                  <a:cubicBezTo>
                    <a:pt x="167" y="407"/>
                    <a:pt x="200" y="363"/>
                    <a:pt x="247" y="346"/>
                  </a:cubicBezTo>
                  <a:moveTo>
                    <a:pt x="323" y="307"/>
                  </a:moveTo>
                  <a:cubicBezTo>
                    <a:pt x="275" y="307"/>
                    <a:pt x="236" y="268"/>
                    <a:pt x="236" y="220"/>
                  </a:cubicBezTo>
                  <a:cubicBezTo>
                    <a:pt x="236" y="172"/>
                    <a:pt x="275" y="133"/>
                    <a:pt x="323" y="133"/>
                  </a:cubicBezTo>
                  <a:cubicBezTo>
                    <a:pt x="371" y="133"/>
                    <a:pt x="410" y="172"/>
                    <a:pt x="410" y="220"/>
                  </a:cubicBezTo>
                  <a:cubicBezTo>
                    <a:pt x="410" y="268"/>
                    <a:pt x="371" y="307"/>
                    <a:pt x="323" y="307"/>
                  </a:cubicBezTo>
                  <a:moveTo>
                    <a:pt x="288" y="338"/>
                  </a:moveTo>
                  <a:lnTo>
                    <a:pt x="357" y="338"/>
                  </a:lnTo>
                  <a:cubicBezTo>
                    <a:pt x="360" y="338"/>
                    <a:pt x="364" y="339"/>
                    <a:pt x="367" y="339"/>
                  </a:cubicBezTo>
                  <a:lnTo>
                    <a:pt x="323" y="426"/>
                  </a:lnTo>
                  <a:lnTo>
                    <a:pt x="278" y="339"/>
                  </a:lnTo>
                  <a:cubicBezTo>
                    <a:pt x="281" y="339"/>
                    <a:pt x="285" y="338"/>
                    <a:pt x="288" y="338"/>
                  </a:cubicBezTo>
                  <a:moveTo>
                    <a:pt x="478" y="570"/>
                  </a:moveTo>
                  <a:cubicBezTo>
                    <a:pt x="437" y="596"/>
                    <a:pt x="389" y="612"/>
                    <a:pt x="338" y="614"/>
                  </a:cubicBezTo>
                  <a:lnTo>
                    <a:pt x="338" y="463"/>
                  </a:lnTo>
                  <a:lnTo>
                    <a:pt x="399" y="346"/>
                  </a:lnTo>
                  <a:cubicBezTo>
                    <a:pt x="445" y="363"/>
                    <a:pt x="478" y="407"/>
                    <a:pt x="478" y="459"/>
                  </a:cubicBezTo>
                  <a:lnTo>
                    <a:pt x="478" y="570"/>
                  </a:lnTo>
                  <a:moveTo>
                    <a:pt x="140" y="589"/>
                  </a:moveTo>
                  <a:cubicBezTo>
                    <a:pt x="142" y="591"/>
                    <a:pt x="144" y="593"/>
                    <a:pt x="147" y="594"/>
                  </a:cubicBezTo>
                  <a:cubicBezTo>
                    <a:pt x="198" y="627"/>
                    <a:pt x="258" y="646"/>
                    <a:pt x="323" y="646"/>
                  </a:cubicBezTo>
                  <a:cubicBezTo>
                    <a:pt x="388" y="646"/>
                    <a:pt x="449" y="626"/>
                    <a:pt x="500" y="592"/>
                  </a:cubicBezTo>
                  <a:cubicBezTo>
                    <a:pt x="501" y="592"/>
                    <a:pt x="502" y="591"/>
                    <a:pt x="503" y="590"/>
                  </a:cubicBezTo>
                  <a:cubicBezTo>
                    <a:pt x="589" y="532"/>
                    <a:pt x="645" y="434"/>
                    <a:pt x="645" y="323"/>
                  </a:cubicBezTo>
                  <a:cubicBezTo>
                    <a:pt x="645" y="145"/>
                    <a:pt x="501" y="0"/>
                    <a:pt x="323" y="0"/>
                  </a:cubicBezTo>
                  <a:cubicBezTo>
                    <a:pt x="145" y="0"/>
                    <a:pt x="0" y="145"/>
                    <a:pt x="0" y="323"/>
                  </a:cubicBezTo>
                  <a:cubicBezTo>
                    <a:pt x="0" y="433"/>
                    <a:pt x="55" y="531"/>
                    <a:pt x="140" y="589"/>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17" name="Picture 16">
            <a:extLst>
              <a:ext uri="{FF2B5EF4-FFF2-40B4-BE49-F238E27FC236}">
                <a16:creationId xmlns:a16="http://schemas.microsoft.com/office/drawing/2014/main" id="{D3CA18B2-66EE-97EB-158B-57FF9658607E}"/>
              </a:ext>
            </a:extLst>
          </p:cNvPr>
          <p:cNvPicPr>
            <a:picLocks noChangeAspect="1"/>
          </p:cNvPicPr>
          <p:nvPr/>
        </p:nvPicPr>
        <p:blipFill>
          <a:blip r:embed="rId3"/>
          <a:stretch>
            <a:fillRect/>
          </a:stretch>
        </p:blipFill>
        <p:spPr>
          <a:xfrm>
            <a:off x="5060199" y="1919132"/>
            <a:ext cx="429542" cy="564557"/>
          </a:xfrm>
          <a:prstGeom prst="rect">
            <a:avLst/>
          </a:prstGeom>
        </p:spPr>
      </p:pic>
      <p:grpSp>
        <p:nvGrpSpPr>
          <p:cNvPr id="20" name="Google Shape;1916;p44">
            <a:extLst>
              <a:ext uri="{FF2B5EF4-FFF2-40B4-BE49-F238E27FC236}">
                <a16:creationId xmlns:a16="http://schemas.microsoft.com/office/drawing/2014/main" id="{D806AFA2-E0CC-A548-47C0-63DB44197C6F}"/>
              </a:ext>
            </a:extLst>
          </p:cNvPr>
          <p:cNvGrpSpPr/>
          <p:nvPr/>
        </p:nvGrpSpPr>
        <p:grpSpPr>
          <a:xfrm>
            <a:off x="1135903" y="3330498"/>
            <a:ext cx="398965" cy="468924"/>
            <a:chOff x="975600" y="2661480"/>
            <a:chExt cx="414360" cy="334080"/>
          </a:xfrm>
        </p:grpSpPr>
        <p:sp>
          <p:nvSpPr>
            <p:cNvPr id="21" name="Google Shape;1917;p44">
              <a:extLst>
                <a:ext uri="{FF2B5EF4-FFF2-40B4-BE49-F238E27FC236}">
                  <a16:creationId xmlns:a16="http://schemas.microsoft.com/office/drawing/2014/main" id="{1B12E0D0-F56A-149F-60C7-D8E53F39A683}"/>
                </a:ext>
              </a:extLst>
            </p:cNvPr>
            <p:cNvSpPr/>
            <p:nvPr/>
          </p:nvSpPr>
          <p:spPr>
            <a:xfrm>
              <a:off x="981360" y="2962800"/>
              <a:ext cx="402480" cy="27000"/>
            </a:xfrm>
            <a:custGeom>
              <a:avLst/>
              <a:gdLst/>
              <a:ahLst/>
              <a:cxnLst/>
              <a:rect l="l" t="t" r="r" b="b"/>
              <a:pathLst>
                <a:path w="1118" h="75" extrusionOk="0">
                  <a:moveTo>
                    <a:pt x="14" y="0"/>
                  </a:moveTo>
                  <a:cubicBezTo>
                    <a:pt x="6" y="0"/>
                    <a:pt x="0" y="6"/>
                    <a:pt x="0" y="14"/>
                  </a:cubicBezTo>
                  <a:lnTo>
                    <a:pt x="0" y="61"/>
                  </a:lnTo>
                  <a:cubicBezTo>
                    <a:pt x="0" y="69"/>
                    <a:pt x="6" y="75"/>
                    <a:pt x="14" y="75"/>
                  </a:cubicBezTo>
                  <a:lnTo>
                    <a:pt x="1105" y="75"/>
                  </a:lnTo>
                  <a:cubicBezTo>
                    <a:pt x="1112" y="75"/>
                    <a:pt x="1118" y="69"/>
                    <a:pt x="1118" y="61"/>
                  </a:cubicBezTo>
                  <a:lnTo>
                    <a:pt x="1118" y="14"/>
                  </a:lnTo>
                  <a:cubicBezTo>
                    <a:pt x="1118" y="6"/>
                    <a:pt x="1112" y="0"/>
                    <a:pt x="1105" y="0"/>
                  </a:cubicBezTo>
                  <a:lnTo>
                    <a:pt x="14" y="0"/>
                  </a:ln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1918;p44">
              <a:extLst>
                <a:ext uri="{FF2B5EF4-FFF2-40B4-BE49-F238E27FC236}">
                  <a16:creationId xmlns:a16="http://schemas.microsoft.com/office/drawing/2014/main" id="{66B95AFD-D15C-0F8D-A6C5-2F1FAC34FA9E}"/>
                </a:ext>
              </a:extLst>
            </p:cNvPr>
            <p:cNvSpPr/>
            <p:nvPr/>
          </p:nvSpPr>
          <p:spPr>
            <a:xfrm>
              <a:off x="1008360" y="2721240"/>
              <a:ext cx="26640" cy="27000"/>
            </a:xfrm>
            <a:custGeom>
              <a:avLst/>
              <a:gdLst/>
              <a:ahLst/>
              <a:cxnLst/>
              <a:rect l="l" t="t" r="r" b="b"/>
              <a:pathLst>
                <a:path w="74" h="75" extrusionOk="0">
                  <a:moveTo>
                    <a:pt x="74" y="38"/>
                  </a:moveTo>
                  <a:cubicBezTo>
                    <a:pt x="74" y="58"/>
                    <a:pt x="58" y="75"/>
                    <a:pt x="37" y="75"/>
                  </a:cubicBezTo>
                  <a:cubicBezTo>
                    <a:pt x="17" y="75"/>
                    <a:pt x="0" y="58"/>
                    <a:pt x="0" y="38"/>
                  </a:cubicBezTo>
                  <a:cubicBezTo>
                    <a:pt x="0" y="17"/>
                    <a:pt x="17" y="0"/>
                    <a:pt x="37" y="0"/>
                  </a:cubicBezTo>
                  <a:cubicBezTo>
                    <a:pt x="58" y="0"/>
                    <a:pt x="74" y="17"/>
                    <a:pt x="74" y="38"/>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919;p44">
              <a:extLst>
                <a:ext uri="{FF2B5EF4-FFF2-40B4-BE49-F238E27FC236}">
                  <a16:creationId xmlns:a16="http://schemas.microsoft.com/office/drawing/2014/main" id="{4FD2D433-BA73-04B1-AEA9-F38920EC2D9A}"/>
                </a:ext>
              </a:extLst>
            </p:cNvPr>
            <p:cNvSpPr/>
            <p:nvPr/>
          </p:nvSpPr>
          <p:spPr>
            <a:xfrm>
              <a:off x="1115640" y="2774880"/>
              <a:ext cx="27000" cy="27000"/>
            </a:xfrm>
            <a:custGeom>
              <a:avLst/>
              <a:gdLst/>
              <a:ahLst/>
              <a:cxnLst/>
              <a:rect l="l" t="t" r="r" b="b"/>
              <a:pathLst>
                <a:path w="75" h="75" extrusionOk="0">
                  <a:moveTo>
                    <a:pt x="75" y="38"/>
                  </a:moveTo>
                  <a:cubicBezTo>
                    <a:pt x="75" y="58"/>
                    <a:pt x="58" y="75"/>
                    <a:pt x="37" y="75"/>
                  </a:cubicBezTo>
                  <a:cubicBezTo>
                    <a:pt x="17" y="75"/>
                    <a:pt x="0" y="58"/>
                    <a:pt x="0" y="38"/>
                  </a:cubicBezTo>
                  <a:cubicBezTo>
                    <a:pt x="0" y="17"/>
                    <a:pt x="17" y="0"/>
                    <a:pt x="37" y="0"/>
                  </a:cubicBezTo>
                  <a:cubicBezTo>
                    <a:pt x="58" y="0"/>
                    <a:pt x="75" y="17"/>
                    <a:pt x="75" y="38"/>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1920;p44">
              <a:extLst>
                <a:ext uri="{FF2B5EF4-FFF2-40B4-BE49-F238E27FC236}">
                  <a16:creationId xmlns:a16="http://schemas.microsoft.com/office/drawing/2014/main" id="{C6165157-1A88-233F-F35A-66E24CD6600B}"/>
                </a:ext>
              </a:extLst>
            </p:cNvPr>
            <p:cNvSpPr/>
            <p:nvPr/>
          </p:nvSpPr>
          <p:spPr>
            <a:xfrm>
              <a:off x="1222920" y="2721240"/>
              <a:ext cx="27000" cy="27000"/>
            </a:xfrm>
            <a:custGeom>
              <a:avLst/>
              <a:gdLst/>
              <a:ahLst/>
              <a:cxnLst/>
              <a:rect l="l" t="t" r="r" b="b"/>
              <a:pathLst>
                <a:path w="75" h="75" extrusionOk="0">
                  <a:moveTo>
                    <a:pt x="75" y="38"/>
                  </a:moveTo>
                  <a:cubicBezTo>
                    <a:pt x="75" y="58"/>
                    <a:pt x="58" y="75"/>
                    <a:pt x="37" y="75"/>
                  </a:cubicBezTo>
                  <a:cubicBezTo>
                    <a:pt x="17" y="75"/>
                    <a:pt x="0" y="58"/>
                    <a:pt x="0" y="38"/>
                  </a:cubicBezTo>
                  <a:cubicBezTo>
                    <a:pt x="0" y="17"/>
                    <a:pt x="17" y="0"/>
                    <a:pt x="37" y="0"/>
                  </a:cubicBezTo>
                  <a:cubicBezTo>
                    <a:pt x="58" y="0"/>
                    <a:pt x="75" y="17"/>
                    <a:pt x="75" y="38"/>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921;p44">
              <a:extLst>
                <a:ext uri="{FF2B5EF4-FFF2-40B4-BE49-F238E27FC236}">
                  <a16:creationId xmlns:a16="http://schemas.microsoft.com/office/drawing/2014/main" id="{139E05F8-DA4B-2757-41C0-C871675F0B09}"/>
                </a:ext>
              </a:extLst>
            </p:cNvPr>
            <p:cNvSpPr/>
            <p:nvPr/>
          </p:nvSpPr>
          <p:spPr>
            <a:xfrm>
              <a:off x="1330200" y="2667600"/>
              <a:ext cx="27000" cy="27000"/>
            </a:xfrm>
            <a:custGeom>
              <a:avLst/>
              <a:gdLst/>
              <a:ahLst/>
              <a:cxnLst/>
              <a:rect l="l" t="t" r="r" b="b"/>
              <a:pathLst>
                <a:path w="75" h="75" extrusionOk="0">
                  <a:moveTo>
                    <a:pt x="75" y="38"/>
                  </a:moveTo>
                  <a:cubicBezTo>
                    <a:pt x="75" y="58"/>
                    <a:pt x="58" y="75"/>
                    <a:pt x="37" y="75"/>
                  </a:cubicBezTo>
                  <a:cubicBezTo>
                    <a:pt x="17" y="75"/>
                    <a:pt x="0" y="58"/>
                    <a:pt x="0" y="38"/>
                  </a:cubicBezTo>
                  <a:cubicBezTo>
                    <a:pt x="0" y="17"/>
                    <a:pt x="17" y="0"/>
                    <a:pt x="37" y="0"/>
                  </a:cubicBezTo>
                  <a:cubicBezTo>
                    <a:pt x="58" y="0"/>
                    <a:pt x="75" y="17"/>
                    <a:pt x="75" y="38"/>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1922;p44">
              <a:extLst>
                <a:ext uri="{FF2B5EF4-FFF2-40B4-BE49-F238E27FC236}">
                  <a16:creationId xmlns:a16="http://schemas.microsoft.com/office/drawing/2014/main" id="{1C949213-46BF-3A27-4EBB-FB62B4DADC54}"/>
                </a:ext>
              </a:extLst>
            </p:cNvPr>
            <p:cNvSpPr/>
            <p:nvPr/>
          </p:nvSpPr>
          <p:spPr>
            <a:xfrm>
              <a:off x="1316880" y="2748240"/>
              <a:ext cx="53640" cy="187920"/>
            </a:xfrm>
            <a:custGeom>
              <a:avLst/>
              <a:gdLst/>
              <a:ahLst/>
              <a:cxnLst/>
              <a:rect l="l" t="t" r="r" b="b"/>
              <a:pathLst>
                <a:path w="149" h="522" extrusionOk="0">
                  <a:moveTo>
                    <a:pt x="135" y="0"/>
                  </a:moveTo>
                  <a:lnTo>
                    <a:pt x="13" y="0"/>
                  </a:lnTo>
                  <a:cubicBezTo>
                    <a:pt x="6" y="0"/>
                    <a:pt x="0" y="6"/>
                    <a:pt x="0" y="13"/>
                  </a:cubicBezTo>
                  <a:lnTo>
                    <a:pt x="0" y="508"/>
                  </a:lnTo>
                  <a:cubicBezTo>
                    <a:pt x="0" y="516"/>
                    <a:pt x="6" y="522"/>
                    <a:pt x="13" y="522"/>
                  </a:cubicBezTo>
                  <a:lnTo>
                    <a:pt x="135" y="522"/>
                  </a:lnTo>
                  <a:cubicBezTo>
                    <a:pt x="143" y="522"/>
                    <a:pt x="149" y="516"/>
                    <a:pt x="149" y="508"/>
                  </a:cubicBezTo>
                  <a:lnTo>
                    <a:pt x="149" y="13"/>
                  </a:lnTo>
                  <a:cubicBezTo>
                    <a:pt x="149" y="6"/>
                    <a:pt x="143" y="0"/>
                    <a:pt x="135" y="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1923;p44">
              <a:extLst>
                <a:ext uri="{FF2B5EF4-FFF2-40B4-BE49-F238E27FC236}">
                  <a16:creationId xmlns:a16="http://schemas.microsoft.com/office/drawing/2014/main" id="{7772AFDE-B203-2B0C-CF5C-A555B1C5045C}"/>
                </a:ext>
              </a:extLst>
            </p:cNvPr>
            <p:cNvSpPr/>
            <p:nvPr/>
          </p:nvSpPr>
          <p:spPr>
            <a:xfrm>
              <a:off x="1209600" y="2801880"/>
              <a:ext cx="53640" cy="134280"/>
            </a:xfrm>
            <a:custGeom>
              <a:avLst/>
              <a:gdLst/>
              <a:ahLst/>
              <a:cxnLst/>
              <a:rect l="l" t="t" r="r" b="b"/>
              <a:pathLst>
                <a:path w="149" h="373" extrusionOk="0">
                  <a:moveTo>
                    <a:pt x="135" y="0"/>
                  </a:moveTo>
                  <a:lnTo>
                    <a:pt x="13" y="0"/>
                  </a:lnTo>
                  <a:cubicBezTo>
                    <a:pt x="6" y="0"/>
                    <a:pt x="0" y="6"/>
                    <a:pt x="0" y="13"/>
                  </a:cubicBezTo>
                  <a:lnTo>
                    <a:pt x="0" y="359"/>
                  </a:lnTo>
                  <a:cubicBezTo>
                    <a:pt x="0" y="367"/>
                    <a:pt x="6" y="373"/>
                    <a:pt x="13" y="373"/>
                  </a:cubicBezTo>
                  <a:lnTo>
                    <a:pt x="135" y="373"/>
                  </a:lnTo>
                  <a:cubicBezTo>
                    <a:pt x="143" y="373"/>
                    <a:pt x="149" y="367"/>
                    <a:pt x="149" y="359"/>
                  </a:cubicBezTo>
                  <a:lnTo>
                    <a:pt x="149" y="13"/>
                  </a:lnTo>
                  <a:cubicBezTo>
                    <a:pt x="149" y="6"/>
                    <a:pt x="143" y="0"/>
                    <a:pt x="135" y="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1924;p44">
              <a:extLst>
                <a:ext uri="{FF2B5EF4-FFF2-40B4-BE49-F238E27FC236}">
                  <a16:creationId xmlns:a16="http://schemas.microsoft.com/office/drawing/2014/main" id="{B2E49865-8687-1700-FB98-95FAEFC28F5D}"/>
                </a:ext>
              </a:extLst>
            </p:cNvPr>
            <p:cNvSpPr/>
            <p:nvPr/>
          </p:nvSpPr>
          <p:spPr>
            <a:xfrm>
              <a:off x="1102320" y="2855520"/>
              <a:ext cx="53640" cy="80640"/>
            </a:xfrm>
            <a:custGeom>
              <a:avLst/>
              <a:gdLst/>
              <a:ahLst/>
              <a:cxnLst/>
              <a:rect l="l" t="t" r="r" b="b"/>
              <a:pathLst>
                <a:path w="149" h="224" extrusionOk="0">
                  <a:moveTo>
                    <a:pt x="135" y="0"/>
                  </a:moveTo>
                  <a:lnTo>
                    <a:pt x="13" y="0"/>
                  </a:lnTo>
                  <a:cubicBezTo>
                    <a:pt x="6" y="0"/>
                    <a:pt x="0" y="6"/>
                    <a:pt x="0" y="13"/>
                  </a:cubicBezTo>
                  <a:lnTo>
                    <a:pt x="0" y="210"/>
                  </a:lnTo>
                  <a:cubicBezTo>
                    <a:pt x="0" y="218"/>
                    <a:pt x="6" y="224"/>
                    <a:pt x="13" y="224"/>
                  </a:cubicBezTo>
                  <a:lnTo>
                    <a:pt x="135" y="224"/>
                  </a:lnTo>
                  <a:cubicBezTo>
                    <a:pt x="143" y="224"/>
                    <a:pt x="149" y="218"/>
                    <a:pt x="149" y="210"/>
                  </a:cubicBezTo>
                  <a:lnTo>
                    <a:pt x="149" y="13"/>
                  </a:lnTo>
                  <a:cubicBezTo>
                    <a:pt x="149" y="6"/>
                    <a:pt x="143" y="0"/>
                    <a:pt x="135" y="0"/>
                  </a:cubicBezTo>
                  <a:close/>
                </a:path>
              </a:pathLst>
            </a:custGeom>
            <a:solidFill>
              <a:srgbClr val="008F95"/>
            </a:solidFill>
            <a:ln>
              <a:noFill/>
            </a:ln>
          </p:spPr>
          <p:txBody>
            <a:bodyPr spcFirstLastPara="1" wrap="square" lIns="90000" tIns="35625" rIns="90000" bIns="35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1925;p44">
              <a:extLst>
                <a:ext uri="{FF2B5EF4-FFF2-40B4-BE49-F238E27FC236}">
                  <a16:creationId xmlns:a16="http://schemas.microsoft.com/office/drawing/2014/main" id="{E2EE6E66-4754-FD12-A373-6571ED870B33}"/>
                </a:ext>
              </a:extLst>
            </p:cNvPr>
            <p:cNvSpPr/>
            <p:nvPr/>
          </p:nvSpPr>
          <p:spPr>
            <a:xfrm>
              <a:off x="995040" y="2801880"/>
              <a:ext cx="53640" cy="134280"/>
            </a:xfrm>
            <a:custGeom>
              <a:avLst/>
              <a:gdLst/>
              <a:ahLst/>
              <a:cxnLst/>
              <a:rect l="l" t="t" r="r" b="b"/>
              <a:pathLst>
                <a:path w="149" h="373" extrusionOk="0">
                  <a:moveTo>
                    <a:pt x="135" y="0"/>
                  </a:moveTo>
                  <a:lnTo>
                    <a:pt x="13" y="0"/>
                  </a:lnTo>
                  <a:cubicBezTo>
                    <a:pt x="6" y="0"/>
                    <a:pt x="0" y="6"/>
                    <a:pt x="0" y="13"/>
                  </a:cubicBezTo>
                  <a:lnTo>
                    <a:pt x="0" y="359"/>
                  </a:lnTo>
                  <a:cubicBezTo>
                    <a:pt x="0" y="367"/>
                    <a:pt x="6" y="373"/>
                    <a:pt x="13" y="373"/>
                  </a:cubicBezTo>
                  <a:lnTo>
                    <a:pt x="135" y="373"/>
                  </a:lnTo>
                  <a:cubicBezTo>
                    <a:pt x="143" y="373"/>
                    <a:pt x="149" y="367"/>
                    <a:pt x="149" y="359"/>
                  </a:cubicBezTo>
                  <a:lnTo>
                    <a:pt x="149" y="13"/>
                  </a:lnTo>
                  <a:cubicBezTo>
                    <a:pt x="149" y="6"/>
                    <a:pt x="143" y="0"/>
                    <a:pt x="135" y="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1926;p44">
              <a:extLst>
                <a:ext uri="{FF2B5EF4-FFF2-40B4-BE49-F238E27FC236}">
                  <a16:creationId xmlns:a16="http://schemas.microsoft.com/office/drawing/2014/main" id="{3EB554FE-75B2-5F6D-633E-84AA640B062C}"/>
                </a:ext>
              </a:extLst>
            </p:cNvPr>
            <p:cNvSpPr/>
            <p:nvPr/>
          </p:nvSpPr>
          <p:spPr>
            <a:xfrm>
              <a:off x="975600" y="2956680"/>
              <a:ext cx="414360" cy="38880"/>
            </a:xfrm>
            <a:custGeom>
              <a:avLst/>
              <a:gdLst/>
              <a:ahLst/>
              <a:cxnLst/>
              <a:rect l="l" t="t" r="r" b="b"/>
              <a:pathLst>
                <a:path w="1151" h="108" extrusionOk="0">
                  <a:moveTo>
                    <a:pt x="1117" y="75"/>
                  </a:moveTo>
                  <a:lnTo>
                    <a:pt x="1077" y="75"/>
                  </a:lnTo>
                  <a:lnTo>
                    <a:pt x="1077" y="34"/>
                  </a:lnTo>
                  <a:lnTo>
                    <a:pt x="1117" y="34"/>
                  </a:lnTo>
                  <a:lnTo>
                    <a:pt x="1117" y="75"/>
                  </a:lnTo>
                  <a:moveTo>
                    <a:pt x="74" y="75"/>
                  </a:moveTo>
                  <a:lnTo>
                    <a:pt x="33" y="75"/>
                  </a:lnTo>
                  <a:lnTo>
                    <a:pt x="33" y="34"/>
                  </a:lnTo>
                  <a:lnTo>
                    <a:pt x="74" y="34"/>
                  </a:lnTo>
                  <a:lnTo>
                    <a:pt x="74" y="75"/>
                  </a:lnTo>
                  <a:moveTo>
                    <a:pt x="1134" y="0"/>
                  </a:moveTo>
                  <a:lnTo>
                    <a:pt x="91" y="0"/>
                  </a:lnTo>
                  <a:lnTo>
                    <a:pt x="91" y="0"/>
                  </a:lnTo>
                  <a:lnTo>
                    <a:pt x="91" y="0"/>
                  </a:lnTo>
                  <a:lnTo>
                    <a:pt x="16" y="0"/>
                  </a:lnTo>
                  <a:cubicBezTo>
                    <a:pt x="12" y="0"/>
                    <a:pt x="8" y="2"/>
                    <a:pt x="4" y="5"/>
                  </a:cubicBezTo>
                  <a:cubicBezTo>
                    <a:pt x="1" y="8"/>
                    <a:pt x="0" y="13"/>
                    <a:pt x="0" y="17"/>
                  </a:cubicBezTo>
                  <a:lnTo>
                    <a:pt x="0" y="92"/>
                  </a:lnTo>
                  <a:cubicBezTo>
                    <a:pt x="0" y="101"/>
                    <a:pt x="7" y="108"/>
                    <a:pt x="16" y="108"/>
                  </a:cubicBezTo>
                  <a:lnTo>
                    <a:pt x="243" y="108"/>
                  </a:lnTo>
                  <a:cubicBezTo>
                    <a:pt x="253" y="108"/>
                    <a:pt x="260" y="101"/>
                    <a:pt x="260" y="92"/>
                  </a:cubicBezTo>
                  <a:cubicBezTo>
                    <a:pt x="260" y="82"/>
                    <a:pt x="253" y="75"/>
                    <a:pt x="243" y="75"/>
                  </a:cubicBezTo>
                  <a:lnTo>
                    <a:pt x="108" y="75"/>
                  </a:lnTo>
                  <a:lnTo>
                    <a:pt x="108" y="34"/>
                  </a:lnTo>
                  <a:lnTo>
                    <a:pt x="1043" y="34"/>
                  </a:lnTo>
                  <a:lnTo>
                    <a:pt x="1043" y="75"/>
                  </a:lnTo>
                  <a:lnTo>
                    <a:pt x="311" y="75"/>
                  </a:lnTo>
                  <a:cubicBezTo>
                    <a:pt x="302" y="75"/>
                    <a:pt x="294" y="82"/>
                    <a:pt x="294" y="92"/>
                  </a:cubicBezTo>
                  <a:cubicBezTo>
                    <a:pt x="294" y="101"/>
                    <a:pt x="302" y="108"/>
                    <a:pt x="311" y="108"/>
                  </a:cubicBezTo>
                  <a:lnTo>
                    <a:pt x="1134" y="108"/>
                  </a:lnTo>
                  <a:cubicBezTo>
                    <a:pt x="1144" y="108"/>
                    <a:pt x="1151" y="101"/>
                    <a:pt x="1151" y="92"/>
                  </a:cubicBezTo>
                  <a:lnTo>
                    <a:pt x="1151" y="17"/>
                  </a:lnTo>
                  <a:cubicBezTo>
                    <a:pt x="1151" y="8"/>
                    <a:pt x="1144" y="0"/>
                    <a:pt x="1134"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1927;p44">
              <a:extLst>
                <a:ext uri="{FF2B5EF4-FFF2-40B4-BE49-F238E27FC236}">
                  <a16:creationId xmlns:a16="http://schemas.microsoft.com/office/drawing/2014/main" id="{9CBB5256-636A-1CDD-60F5-A09C86ECB512}"/>
                </a:ext>
              </a:extLst>
            </p:cNvPr>
            <p:cNvSpPr/>
            <p:nvPr/>
          </p:nvSpPr>
          <p:spPr>
            <a:xfrm>
              <a:off x="1096200" y="2849400"/>
              <a:ext cx="65880" cy="92520"/>
            </a:xfrm>
            <a:custGeom>
              <a:avLst/>
              <a:gdLst/>
              <a:ahLst/>
              <a:cxnLst/>
              <a:rect l="l" t="t" r="r" b="b"/>
              <a:pathLst>
                <a:path w="183" h="257" extrusionOk="0">
                  <a:moveTo>
                    <a:pt x="149" y="224"/>
                  </a:moveTo>
                  <a:lnTo>
                    <a:pt x="34" y="224"/>
                  </a:lnTo>
                  <a:lnTo>
                    <a:pt x="34" y="34"/>
                  </a:lnTo>
                  <a:lnTo>
                    <a:pt x="149" y="34"/>
                  </a:lnTo>
                  <a:lnTo>
                    <a:pt x="149" y="224"/>
                  </a:lnTo>
                  <a:moveTo>
                    <a:pt x="17" y="0"/>
                  </a:moveTo>
                  <a:cubicBezTo>
                    <a:pt x="7" y="0"/>
                    <a:pt x="0" y="8"/>
                    <a:pt x="0" y="17"/>
                  </a:cubicBezTo>
                  <a:lnTo>
                    <a:pt x="0" y="241"/>
                  </a:lnTo>
                  <a:cubicBezTo>
                    <a:pt x="0" y="250"/>
                    <a:pt x="7" y="257"/>
                    <a:pt x="17" y="257"/>
                  </a:cubicBezTo>
                  <a:lnTo>
                    <a:pt x="166" y="257"/>
                  </a:lnTo>
                  <a:cubicBezTo>
                    <a:pt x="175" y="257"/>
                    <a:pt x="183" y="250"/>
                    <a:pt x="183" y="241"/>
                  </a:cubicBezTo>
                  <a:lnTo>
                    <a:pt x="183" y="17"/>
                  </a:lnTo>
                  <a:cubicBezTo>
                    <a:pt x="183" y="8"/>
                    <a:pt x="175" y="0"/>
                    <a:pt x="166" y="0"/>
                  </a:cubicBezTo>
                  <a:lnTo>
                    <a:pt x="17" y="0"/>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1928;p44">
              <a:extLst>
                <a:ext uri="{FF2B5EF4-FFF2-40B4-BE49-F238E27FC236}">
                  <a16:creationId xmlns:a16="http://schemas.microsoft.com/office/drawing/2014/main" id="{73DAAE5C-D0F2-475A-76D8-A18C19B8BABD}"/>
                </a:ext>
              </a:extLst>
            </p:cNvPr>
            <p:cNvSpPr/>
            <p:nvPr/>
          </p:nvSpPr>
          <p:spPr>
            <a:xfrm>
              <a:off x="1203480" y="2795760"/>
              <a:ext cx="65880" cy="146160"/>
            </a:xfrm>
            <a:custGeom>
              <a:avLst/>
              <a:gdLst/>
              <a:ahLst/>
              <a:cxnLst/>
              <a:rect l="l" t="t" r="r" b="b"/>
              <a:pathLst>
                <a:path w="183" h="406" extrusionOk="0">
                  <a:moveTo>
                    <a:pt x="149" y="373"/>
                  </a:moveTo>
                  <a:lnTo>
                    <a:pt x="34" y="373"/>
                  </a:lnTo>
                  <a:lnTo>
                    <a:pt x="34" y="34"/>
                  </a:lnTo>
                  <a:lnTo>
                    <a:pt x="149" y="34"/>
                  </a:lnTo>
                  <a:lnTo>
                    <a:pt x="149" y="373"/>
                  </a:lnTo>
                  <a:moveTo>
                    <a:pt x="17" y="0"/>
                  </a:moveTo>
                  <a:cubicBezTo>
                    <a:pt x="7" y="0"/>
                    <a:pt x="0" y="8"/>
                    <a:pt x="0" y="17"/>
                  </a:cubicBezTo>
                  <a:lnTo>
                    <a:pt x="0" y="390"/>
                  </a:lnTo>
                  <a:cubicBezTo>
                    <a:pt x="0" y="399"/>
                    <a:pt x="7" y="406"/>
                    <a:pt x="17" y="406"/>
                  </a:cubicBezTo>
                  <a:lnTo>
                    <a:pt x="166" y="406"/>
                  </a:lnTo>
                  <a:cubicBezTo>
                    <a:pt x="175" y="406"/>
                    <a:pt x="183" y="399"/>
                    <a:pt x="183" y="390"/>
                  </a:cubicBezTo>
                  <a:lnTo>
                    <a:pt x="183" y="17"/>
                  </a:lnTo>
                  <a:cubicBezTo>
                    <a:pt x="183" y="8"/>
                    <a:pt x="175" y="0"/>
                    <a:pt x="166" y="0"/>
                  </a:cubicBezTo>
                  <a:lnTo>
                    <a:pt x="17" y="0"/>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1929;p44">
              <a:extLst>
                <a:ext uri="{FF2B5EF4-FFF2-40B4-BE49-F238E27FC236}">
                  <a16:creationId xmlns:a16="http://schemas.microsoft.com/office/drawing/2014/main" id="{B1C0E413-3807-D6D0-1F40-BAD525DBB13F}"/>
                </a:ext>
              </a:extLst>
            </p:cNvPr>
            <p:cNvSpPr/>
            <p:nvPr/>
          </p:nvSpPr>
          <p:spPr>
            <a:xfrm>
              <a:off x="988920" y="2795760"/>
              <a:ext cx="65880" cy="146160"/>
            </a:xfrm>
            <a:custGeom>
              <a:avLst/>
              <a:gdLst/>
              <a:ahLst/>
              <a:cxnLst/>
              <a:rect l="l" t="t" r="r" b="b"/>
              <a:pathLst>
                <a:path w="183" h="406" extrusionOk="0">
                  <a:moveTo>
                    <a:pt x="34" y="34"/>
                  </a:moveTo>
                  <a:lnTo>
                    <a:pt x="149" y="34"/>
                  </a:lnTo>
                  <a:lnTo>
                    <a:pt x="149" y="373"/>
                  </a:lnTo>
                  <a:lnTo>
                    <a:pt x="34" y="373"/>
                  </a:lnTo>
                  <a:lnTo>
                    <a:pt x="34" y="34"/>
                  </a:lnTo>
                  <a:moveTo>
                    <a:pt x="17" y="406"/>
                  </a:moveTo>
                  <a:lnTo>
                    <a:pt x="166" y="406"/>
                  </a:lnTo>
                  <a:cubicBezTo>
                    <a:pt x="175" y="406"/>
                    <a:pt x="183" y="399"/>
                    <a:pt x="183" y="390"/>
                  </a:cubicBezTo>
                  <a:lnTo>
                    <a:pt x="183" y="17"/>
                  </a:lnTo>
                  <a:cubicBezTo>
                    <a:pt x="183" y="8"/>
                    <a:pt x="175" y="0"/>
                    <a:pt x="166" y="0"/>
                  </a:cubicBezTo>
                  <a:lnTo>
                    <a:pt x="17" y="0"/>
                  </a:lnTo>
                  <a:cubicBezTo>
                    <a:pt x="7" y="0"/>
                    <a:pt x="0" y="8"/>
                    <a:pt x="0" y="17"/>
                  </a:cubicBezTo>
                  <a:lnTo>
                    <a:pt x="0" y="390"/>
                  </a:lnTo>
                  <a:cubicBezTo>
                    <a:pt x="0" y="399"/>
                    <a:pt x="7" y="406"/>
                    <a:pt x="17" y="406"/>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1930;p44">
              <a:extLst>
                <a:ext uri="{FF2B5EF4-FFF2-40B4-BE49-F238E27FC236}">
                  <a16:creationId xmlns:a16="http://schemas.microsoft.com/office/drawing/2014/main" id="{6D856830-A3F4-2B5C-4F5D-E86315A5D969}"/>
                </a:ext>
              </a:extLst>
            </p:cNvPr>
            <p:cNvSpPr/>
            <p:nvPr/>
          </p:nvSpPr>
          <p:spPr>
            <a:xfrm>
              <a:off x="1310760" y="2742120"/>
              <a:ext cx="65880" cy="199800"/>
            </a:xfrm>
            <a:custGeom>
              <a:avLst/>
              <a:gdLst/>
              <a:ahLst/>
              <a:cxnLst/>
              <a:rect l="l" t="t" r="r" b="b"/>
              <a:pathLst>
                <a:path w="183" h="555" extrusionOk="0">
                  <a:moveTo>
                    <a:pt x="34" y="34"/>
                  </a:moveTo>
                  <a:lnTo>
                    <a:pt x="149" y="34"/>
                  </a:lnTo>
                  <a:lnTo>
                    <a:pt x="149" y="522"/>
                  </a:lnTo>
                  <a:lnTo>
                    <a:pt x="34" y="522"/>
                  </a:lnTo>
                  <a:lnTo>
                    <a:pt x="34" y="34"/>
                  </a:lnTo>
                  <a:moveTo>
                    <a:pt x="0" y="17"/>
                  </a:moveTo>
                  <a:lnTo>
                    <a:pt x="0" y="539"/>
                  </a:lnTo>
                  <a:cubicBezTo>
                    <a:pt x="0" y="548"/>
                    <a:pt x="8" y="555"/>
                    <a:pt x="17" y="555"/>
                  </a:cubicBezTo>
                  <a:lnTo>
                    <a:pt x="166" y="555"/>
                  </a:lnTo>
                  <a:cubicBezTo>
                    <a:pt x="175" y="555"/>
                    <a:pt x="183" y="548"/>
                    <a:pt x="183" y="539"/>
                  </a:cubicBezTo>
                  <a:lnTo>
                    <a:pt x="183" y="17"/>
                  </a:lnTo>
                  <a:cubicBezTo>
                    <a:pt x="183" y="8"/>
                    <a:pt x="175" y="0"/>
                    <a:pt x="166" y="0"/>
                  </a:cubicBezTo>
                  <a:lnTo>
                    <a:pt x="17" y="0"/>
                  </a:lnTo>
                  <a:cubicBezTo>
                    <a:pt x="8" y="0"/>
                    <a:pt x="0" y="8"/>
                    <a:pt x="0" y="17"/>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1931;p44">
              <a:extLst>
                <a:ext uri="{FF2B5EF4-FFF2-40B4-BE49-F238E27FC236}">
                  <a16:creationId xmlns:a16="http://schemas.microsoft.com/office/drawing/2014/main" id="{CA1F656D-79A3-ED0A-78CC-EC070F2D7593}"/>
                </a:ext>
              </a:extLst>
            </p:cNvPr>
            <p:cNvSpPr/>
            <p:nvPr/>
          </p:nvSpPr>
          <p:spPr>
            <a:xfrm>
              <a:off x="1002240" y="2661480"/>
              <a:ext cx="361080" cy="146520"/>
            </a:xfrm>
            <a:custGeom>
              <a:avLst/>
              <a:gdLst/>
              <a:ahLst/>
              <a:cxnLst/>
              <a:rect l="l" t="t" r="r" b="b"/>
              <a:pathLst>
                <a:path w="1003" h="407" extrusionOk="0">
                  <a:moveTo>
                    <a:pt x="54" y="183"/>
                  </a:moveTo>
                  <a:cubicBezTo>
                    <a:pt x="65" y="183"/>
                    <a:pt x="75" y="192"/>
                    <a:pt x="75" y="204"/>
                  </a:cubicBezTo>
                  <a:cubicBezTo>
                    <a:pt x="75" y="215"/>
                    <a:pt x="65" y="224"/>
                    <a:pt x="54" y="224"/>
                  </a:cubicBezTo>
                  <a:cubicBezTo>
                    <a:pt x="43" y="224"/>
                    <a:pt x="34" y="215"/>
                    <a:pt x="34" y="204"/>
                  </a:cubicBezTo>
                  <a:cubicBezTo>
                    <a:pt x="34" y="192"/>
                    <a:pt x="43" y="183"/>
                    <a:pt x="54" y="183"/>
                  </a:cubicBezTo>
                  <a:moveTo>
                    <a:pt x="352" y="332"/>
                  </a:moveTo>
                  <a:cubicBezTo>
                    <a:pt x="363" y="332"/>
                    <a:pt x="373" y="341"/>
                    <a:pt x="373" y="353"/>
                  </a:cubicBezTo>
                  <a:cubicBezTo>
                    <a:pt x="373" y="364"/>
                    <a:pt x="363" y="373"/>
                    <a:pt x="352" y="373"/>
                  </a:cubicBezTo>
                  <a:cubicBezTo>
                    <a:pt x="341" y="373"/>
                    <a:pt x="332" y="364"/>
                    <a:pt x="332" y="353"/>
                  </a:cubicBezTo>
                  <a:cubicBezTo>
                    <a:pt x="332" y="341"/>
                    <a:pt x="341" y="332"/>
                    <a:pt x="352" y="332"/>
                  </a:cubicBezTo>
                  <a:moveTo>
                    <a:pt x="650" y="183"/>
                  </a:moveTo>
                  <a:cubicBezTo>
                    <a:pt x="662" y="183"/>
                    <a:pt x="671" y="192"/>
                    <a:pt x="671" y="204"/>
                  </a:cubicBezTo>
                  <a:cubicBezTo>
                    <a:pt x="671" y="215"/>
                    <a:pt x="662" y="224"/>
                    <a:pt x="650" y="224"/>
                  </a:cubicBezTo>
                  <a:cubicBezTo>
                    <a:pt x="639" y="224"/>
                    <a:pt x="630" y="215"/>
                    <a:pt x="630" y="204"/>
                  </a:cubicBezTo>
                  <a:cubicBezTo>
                    <a:pt x="630" y="192"/>
                    <a:pt x="639" y="183"/>
                    <a:pt x="650" y="183"/>
                  </a:cubicBezTo>
                  <a:moveTo>
                    <a:pt x="948" y="34"/>
                  </a:moveTo>
                  <a:cubicBezTo>
                    <a:pt x="960" y="34"/>
                    <a:pt x="969" y="43"/>
                    <a:pt x="969" y="55"/>
                  </a:cubicBezTo>
                  <a:cubicBezTo>
                    <a:pt x="969" y="66"/>
                    <a:pt x="960" y="75"/>
                    <a:pt x="948" y="75"/>
                  </a:cubicBezTo>
                  <a:cubicBezTo>
                    <a:pt x="937" y="75"/>
                    <a:pt x="928" y="66"/>
                    <a:pt x="928" y="55"/>
                  </a:cubicBezTo>
                  <a:cubicBezTo>
                    <a:pt x="928" y="43"/>
                    <a:pt x="937" y="34"/>
                    <a:pt x="948" y="34"/>
                  </a:cubicBezTo>
                  <a:moveTo>
                    <a:pt x="54" y="258"/>
                  </a:moveTo>
                  <a:cubicBezTo>
                    <a:pt x="69" y="258"/>
                    <a:pt x="83" y="252"/>
                    <a:pt x="93" y="242"/>
                  </a:cubicBezTo>
                  <a:lnTo>
                    <a:pt x="299" y="345"/>
                  </a:lnTo>
                  <a:cubicBezTo>
                    <a:pt x="298" y="347"/>
                    <a:pt x="298" y="350"/>
                    <a:pt x="298" y="353"/>
                  </a:cubicBezTo>
                  <a:cubicBezTo>
                    <a:pt x="298" y="383"/>
                    <a:pt x="322" y="407"/>
                    <a:pt x="352" y="407"/>
                  </a:cubicBezTo>
                  <a:cubicBezTo>
                    <a:pt x="382" y="407"/>
                    <a:pt x="406" y="383"/>
                    <a:pt x="406" y="353"/>
                  </a:cubicBezTo>
                  <a:cubicBezTo>
                    <a:pt x="406" y="347"/>
                    <a:pt x="406" y="342"/>
                    <a:pt x="404" y="337"/>
                  </a:cubicBezTo>
                  <a:lnTo>
                    <a:pt x="618" y="247"/>
                  </a:lnTo>
                  <a:cubicBezTo>
                    <a:pt x="627" y="254"/>
                    <a:pt x="638" y="258"/>
                    <a:pt x="650" y="258"/>
                  </a:cubicBezTo>
                  <a:cubicBezTo>
                    <a:pt x="680" y="258"/>
                    <a:pt x="704" y="233"/>
                    <a:pt x="704" y="204"/>
                  </a:cubicBezTo>
                  <a:cubicBezTo>
                    <a:pt x="704" y="203"/>
                    <a:pt x="704" y="202"/>
                    <a:pt x="704" y="201"/>
                  </a:cubicBezTo>
                  <a:lnTo>
                    <a:pt x="907" y="89"/>
                  </a:lnTo>
                  <a:cubicBezTo>
                    <a:pt x="917" y="101"/>
                    <a:pt x="932" y="109"/>
                    <a:pt x="948" y="109"/>
                  </a:cubicBezTo>
                  <a:cubicBezTo>
                    <a:pt x="978" y="109"/>
                    <a:pt x="1003" y="84"/>
                    <a:pt x="1003" y="55"/>
                  </a:cubicBezTo>
                  <a:cubicBezTo>
                    <a:pt x="1003" y="25"/>
                    <a:pt x="978" y="0"/>
                    <a:pt x="948" y="0"/>
                  </a:cubicBezTo>
                  <a:cubicBezTo>
                    <a:pt x="919" y="0"/>
                    <a:pt x="894" y="25"/>
                    <a:pt x="894" y="55"/>
                  </a:cubicBezTo>
                  <a:cubicBezTo>
                    <a:pt x="894" y="56"/>
                    <a:pt x="894" y="56"/>
                    <a:pt x="894" y="57"/>
                  </a:cubicBezTo>
                  <a:lnTo>
                    <a:pt x="692" y="169"/>
                  </a:lnTo>
                  <a:cubicBezTo>
                    <a:pt x="682" y="157"/>
                    <a:pt x="667" y="150"/>
                    <a:pt x="650" y="150"/>
                  </a:cubicBezTo>
                  <a:cubicBezTo>
                    <a:pt x="620" y="150"/>
                    <a:pt x="596" y="174"/>
                    <a:pt x="596" y="204"/>
                  </a:cubicBezTo>
                  <a:cubicBezTo>
                    <a:pt x="596" y="209"/>
                    <a:pt x="597" y="214"/>
                    <a:pt x="598" y="219"/>
                  </a:cubicBezTo>
                  <a:lnTo>
                    <a:pt x="384" y="309"/>
                  </a:lnTo>
                  <a:cubicBezTo>
                    <a:pt x="375" y="302"/>
                    <a:pt x="364" y="299"/>
                    <a:pt x="352" y="299"/>
                  </a:cubicBezTo>
                  <a:cubicBezTo>
                    <a:pt x="337" y="299"/>
                    <a:pt x="324" y="305"/>
                    <a:pt x="314" y="315"/>
                  </a:cubicBezTo>
                  <a:lnTo>
                    <a:pt x="108" y="212"/>
                  </a:lnTo>
                  <a:cubicBezTo>
                    <a:pt x="108" y="209"/>
                    <a:pt x="108" y="206"/>
                    <a:pt x="108" y="204"/>
                  </a:cubicBezTo>
                  <a:cubicBezTo>
                    <a:pt x="108" y="174"/>
                    <a:pt x="84" y="150"/>
                    <a:pt x="54" y="150"/>
                  </a:cubicBezTo>
                  <a:cubicBezTo>
                    <a:pt x="24" y="150"/>
                    <a:pt x="0" y="174"/>
                    <a:pt x="0" y="204"/>
                  </a:cubicBezTo>
                  <a:cubicBezTo>
                    <a:pt x="0" y="233"/>
                    <a:pt x="24" y="258"/>
                    <a:pt x="54" y="25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6" name="Google Shape;2260;p44">
            <a:extLst>
              <a:ext uri="{FF2B5EF4-FFF2-40B4-BE49-F238E27FC236}">
                <a16:creationId xmlns:a16="http://schemas.microsoft.com/office/drawing/2014/main" id="{67CDCB97-593D-788D-ED9E-41C6C5B8B7D7}"/>
              </a:ext>
            </a:extLst>
          </p:cNvPr>
          <p:cNvGrpSpPr/>
          <p:nvPr/>
        </p:nvGrpSpPr>
        <p:grpSpPr>
          <a:xfrm>
            <a:off x="5116821" y="3339088"/>
            <a:ext cx="429542" cy="460334"/>
            <a:chOff x="4405320" y="4152600"/>
            <a:chExt cx="375840" cy="375840"/>
          </a:xfrm>
        </p:grpSpPr>
        <p:sp>
          <p:nvSpPr>
            <p:cNvPr id="47" name="Google Shape;2261;p44">
              <a:extLst>
                <a:ext uri="{FF2B5EF4-FFF2-40B4-BE49-F238E27FC236}">
                  <a16:creationId xmlns:a16="http://schemas.microsoft.com/office/drawing/2014/main" id="{98566611-2CAC-342F-8A96-757D65D019E9}"/>
                </a:ext>
              </a:extLst>
            </p:cNvPr>
            <p:cNvSpPr/>
            <p:nvPr/>
          </p:nvSpPr>
          <p:spPr>
            <a:xfrm>
              <a:off x="4550760" y="4444200"/>
              <a:ext cx="84960" cy="59760"/>
            </a:xfrm>
            <a:custGeom>
              <a:avLst/>
              <a:gdLst/>
              <a:ahLst/>
              <a:cxnLst/>
              <a:rect l="l" t="t" r="r" b="b"/>
              <a:pathLst>
                <a:path w="236" h="166" extrusionOk="0">
                  <a:moveTo>
                    <a:pt x="0" y="0"/>
                  </a:moveTo>
                  <a:lnTo>
                    <a:pt x="236" y="0"/>
                  </a:lnTo>
                  <a:lnTo>
                    <a:pt x="236" y="166"/>
                  </a:lnTo>
                  <a:lnTo>
                    <a:pt x="0" y="166"/>
                  </a:lnTo>
                  <a:lnTo>
                    <a:pt x="0" y="0"/>
                  </a:lnTo>
                  <a:close/>
                </a:path>
              </a:pathLst>
            </a:custGeom>
            <a:solidFill>
              <a:srgbClr val="008F95"/>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2262;p44">
              <a:extLst>
                <a:ext uri="{FF2B5EF4-FFF2-40B4-BE49-F238E27FC236}">
                  <a16:creationId xmlns:a16="http://schemas.microsoft.com/office/drawing/2014/main" id="{E73452AF-B12C-7E10-1179-12B908F4F163}"/>
                </a:ext>
              </a:extLst>
            </p:cNvPr>
            <p:cNvSpPr/>
            <p:nvPr/>
          </p:nvSpPr>
          <p:spPr>
            <a:xfrm>
              <a:off x="4581000" y="4444200"/>
              <a:ext cx="24480" cy="29880"/>
            </a:xfrm>
            <a:custGeom>
              <a:avLst/>
              <a:gdLst/>
              <a:ahLst/>
              <a:cxnLst/>
              <a:rect l="l" t="t" r="r" b="b"/>
              <a:pathLst>
                <a:path w="68" h="83" extrusionOk="0">
                  <a:moveTo>
                    <a:pt x="68" y="0"/>
                  </a:moveTo>
                  <a:lnTo>
                    <a:pt x="68" y="71"/>
                  </a:lnTo>
                  <a:cubicBezTo>
                    <a:pt x="68" y="78"/>
                    <a:pt x="62" y="83"/>
                    <a:pt x="56" y="83"/>
                  </a:cubicBezTo>
                  <a:lnTo>
                    <a:pt x="13" y="83"/>
                  </a:lnTo>
                  <a:cubicBezTo>
                    <a:pt x="6" y="83"/>
                    <a:pt x="0" y="78"/>
                    <a:pt x="0" y="71"/>
                  </a:cubicBezTo>
                  <a:lnTo>
                    <a:pt x="0" y="0"/>
                  </a:lnTo>
                  <a:lnTo>
                    <a:pt x="68" y="0"/>
                  </a:ln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2263;p44">
              <a:extLst>
                <a:ext uri="{FF2B5EF4-FFF2-40B4-BE49-F238E27FC236}">
                  <a16:creationId xmlns:a16="http://schemas.microsoft.com/office/drawing/2014/main" id="{CCBA4BAB-FD8F-5D73-EA08-867B2C08DA1B}"/>
                </a:ext>
              </a:extLst>
            </p:cNvPr>
            <p:cNvSpPr/>
            <p:nvPr/>
          </p:nvSpPr>
          <p:spPr>
            <a:xfrm>
              <a:off x="4410720" y="4194360"/>
              <a:ext cx="365040" cy="255600"/>
            </a:xfrm>
            <a:custGeom>
              <a:avLst/>
              <a:gdLst/>
              <a:ahLst/>
              <a:cxnLst/>
              <a:rect l="l" t="t" r="r" b="b"/>
              <a:pathLst>
                <a:path w="1014" h="710" extrusionOk="0">
                  <a:moveTo>
                    <a:pt x="68" y="0"/>
                  </a:moveTo>
                  <a:cubicBezTo>
                    <a:pt x="31" y="0"/>
                    <a:pt x="0" y="30"/>
                    <a:pt x="0" y="68"/>
                  </a:cubicBezTo>
                  <a:lnTo>
                    <a:pt x="0" y="642"/>
                  </a:lnTo>
                  <a:cubicBezTo>
                    <a:pt x="0" y="679"/>
                    <a:pt x="31" y="710"/>
                    <a:pt x="68" y="710"/>
                  </a:cubicBezTo>
                  <a:lnTo>
                    <a:pt x="946" y="710"/>
                  </a:lnTo>
                  <a:cubicBezTo>
                    <a:pt x="984" y="710"/>
                    <a:pt x="1014" y="679"/>
                    <a:pt x="1014" y="642"/>
                  </a:cubicBezTo>
                  <a:lnTo>
                    <a:pt x="1014" y="68"/>
                  </a:lnTo>
                  <a:cubicBezTo>
                    <a:pt x="1014" y="30"/>
                    <a:pt x="984" y="0"/>
                    <a:pt x="946" y="0"/>
                  </a:cubicBezTo>
                  <a:lnTo>
                    <a:pt x="68" y="0"/>
                  </a:ln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2264;p44">
              <a:extLst>
                <a:ext uri="{FF2B5EF4-FFF2-40B4-BE49-F238E27FC236}">
                  <a16:creationId xmlns:a16="http://schemas.microsoft.com/office/drawing/2014/main" id="{0CADA3A4-B073-7AD4-3BD3-29309B215F1D}"/>
                </a:ext>
              </a:extLst>
            </p:cNvPr>
            <p:cNvSpPr/>
            <p:nvPr/>
          </p:nvSpPr>
          <p:spPr>
            <a:xfrm>
              <a:off x="4435200" y="4218840"/>
              <a:ext cx="316080" cy="182520"/>
            </a:xfrm>
            <a:custGeom>
              <a:avLst/>
              <a:gdLst/>
              <a:ahLst/>
              <a:cxnLst/>
              <a:rect l="l" t="t" r="r" b="b"/>
              <a:pathLst>
                <a:path w="878" h="507" extrusionOk="0">
                  <a:moveTo>
                    <a:pt x="878" y="494"/>
                  </a:moveTo>
                  <a:lnTo>
                    <a:pt x="878" y="12"/>
                  </a:lnTo>
                  <a:cubicBezTo>
                    <a:pt x="878" y="5"/>
                    <a:pt x="873" y="0"/>
                    <a:pt x="866" y="0"/>
                  </a:cubicBezTo>
                  <a:lnTo>
                    <a:pt x="12" y="0"/>
                  </a:lnTo>
                  <a:cubicBezTo>
                    <a:pt x="5" y="0"/>
                    <a:pt x="0" y="5"/>
                    <a:pt x="0" y="12"/>
                  </a:cubicBezTo>
                  <a:lnTo>
                    <a:pt x="0" y="494"/>
                  </a:lnTo>
                  <a:cubicBezTo>
                    <a:pt x="0" y="501"/>
                    <a:pt x="5" y="507"/>
                    <a:pt x="12" y="507"/>
                  </a:cubicBezTo>
                  <a:lnTo>
                    <a:pt x="866" y="507"/>
                  </a:lnTo>
                  <a:cubicBezTo>
                    <a:pt x="873" y="507"/>
                    <a:pt x="878" y="501"/>
                    <a:pt x="878" y="494"/>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2265;p44">
              <a:extLst>
                <a:ext uri="{FF2B5EF4-FFF2-40B4-BE49-F238E27FC236}">
                  <a16:creationId xmlns:a16="http://schemas.microsoft.com/office/drawing/2014/main" id="{F830B796-5086-AFDE-3BFE-08E6BF33EDFB}"/>
                </a:ext>
              </a:extLst>
            </p:cNvPr>
            <p:cNvSpPr/>
            <p:nvPr/>
          </p:nvSpPr>
          <p:spPr>
            <a:xfrm>
              <a:off x="4410720" y="4401360"/>
              <a:ext cx="365040" cy="48600"/>
            </a:xfrm>
            <a:custGeom>
              <a:avLst/>
              <a:gdLst/>
              <a:ahLst/>
              <a:cxnLst/>
              <a:rect l="l" t="t" r="r" b="b"/>
              <a:pathLst>
                <a:path w="1014" h="135" extrusionOk="0">
                  <a:moveTo>
                    <a:pt x="0" y="0"/>
                  </a:moveTo>
                  <a:lnTo>
                    <a:pt x="0" y="67"/>
                  </a:lnTo>
                  <a:cubicBezTo>
                    <a:pt x="0" y="104"/>
                    <a:pt x="31" y="135"/>
                    <a:pt x="68" y="135"/>
                  </a:cubicBezTo>
                  <a:lnTo>
                    <a:pt x="946" y="135"/>
                  </a:lnTo>
                  <a:cubicBezTo>
                    <a:pt x="984" y="135"/>
                    <a:pt x="1014" y="104"/>
                    <a:pt x="1014" y="67"/>
                  </a:cubicBezTo>
                  <a:lnTo>
                    <a:pt x="1014" y="0"/>
                  </a:lnTo>
                  <a:lnTo>
                    <a:pt x="0" y="0"/>
                  </a:lnTo>
                  <a:close/>
                </a:path>
              </a:pathLst>
            </a:custGeom>
            <a:solidFill>
              <a:srgbClr val="008F95"/>
            </a:solidFill>
            <a:ln>
              <a:noFill/>
            </a:ln>
          </p:spPr>
          <p:txBody>
            <a:bodyPr spcFirstLastPara="1" wrap="square" lIns="90000" tIns="3600" rIns="90000" bIns="3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2266;p44">
              <a:extLst>
                <a:ext uri="{FF2B5EF4-FFF2-40B4-BE49-F238E27FC236}">
                  <a16:creationId xmlns:a16="http://schemas.microsoft.com/office/drawing/2014/main" id="{71C6E3B3-A5AB-D38D-17A1-B023424461EF}"/>
                </a:ext>
              </a:extLst>
            </p:cNvPr>
            <p:cNvSpPr/>
            <p:nvPr/>
          </p:nvSpPr>
          <p:spPr>
            <a:xfrm>
              <a:off x="4496040" y="4498560"/>
              <a:ext cx="194400" cy="24120"/>
            </a:xfrm>
            <a:custGeom>
              <a:avLst/>
              <a:gdLst/>
              <a:ahLst/>
              <a:cxnLst/>
              <a:rect l="l" t="t" r="r" b="b"/>
              <a:pathLst>
                <a:path w="540" h="67" extrusionOk="0">
                  <a:moveTo>
                    <a:pt x="528" y="0"/>
                  </a:moveTo>
                  <a:lnTo>
                    <a:pt x="12" y="0"/>
                  </a:lnTo>
                  <a:cubicBezTo>
                    <a:pt x="5" y="0"/>
                    <a:pt x="0" y="5"/>
                    <a:pt x="0" y="12"/>
                  </a:cubicBezTo>
                  <a:lnTo>
                    <a:pt x="0" y="55"/>
                  </a:lnTo>
                  <a:cubicBezTo>
                    <a:pt x="0" y="62"/>
                    <a:pt x="5" y="67"/>
                    <a:pt x="12" y="67"/>
                  </a:cubicBezTo>
                  <a:lnTo>
                    <a:pt x="528" y="67"/>
                  </a:lnTo>
                  <a:cubicBezTo>
                    <a:pt x="535" y="67"/>
                    <a:pt x="540" y="62"/>
                    <a:pt x="540" y="55"/>
                  </a:cubicBezTo>
                  <a:lnTo>
                    <a:pt x="540" y="12"/>
                  </a:lnTo>
                  <a:cubicBezTo>
                    <a:pt x="540" y="5"/>
                    <a:pt x="535" y="0"/>
                    <a:pt x="528"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2267;p44">
              <a:extLst>
                <a:ext uri="{FF2B5EF4-FFF2-40B4-BE49-F238E27FC236}">
                  <a16:creationId xmlns:a16="http://schemas.microsoft.com/office/drawing/2014/main" id="{1B99A662-7656-D95E-D3BC-EF902A2FC623}"/>
                </a:ext>
              </a:extLst>
            </p:cNvPr>
            <p:cNvSpPr/>
            <p:nvPr/>
          </p:nvSpPr>
          <p:spPr>
            <a:xfrm>
              <a:off x="4496040" y="4158000"/>
              <a:ext cx="194400" cy="243360"/>
            </a:xfrm>
            <a:custGeom>
              <a:avLst/>
              <a:gdLst/>
              <a:ahLst/>
              <a:cxnLst/>
              <a:rect l="l" t="t" r="r" b="b"/>
              <a:pathLst>
                <a:path w="540" h="676" extrusionOk="0">
                  <a:moveTo>
                    <a:pt x="540" y="676"/>
                  </a:moveTo>
                  <a:lnTo>
                    <a:pt x="540" y="34"/>
                  </a:lnTo>
                  <a:cubicBezTo>
                    <a:pt x="540" y="15"/>
                    <a:pt x="525" y="0"/>
                    <a:pt x="507" y="0"/>
                  </a:cubicBezTo>
                  <a:lnTo>
                    <a:pt x="34" y="0"/>
                  </a:lnTo>
                  <a:cubicBezTo>
                    <a:pt x="15" y="0"/>
                    <a:pt x="0" y="15"/>
                    <a:pt x="0" y="34"/>
                  </a:cubicBezTo>
                  <a:lnTo>
                    <a:pt x="0" y="676"/>
                  </a:lnTo>
                  <a:lnTo>
                    <a:pt x="540" y="676"/>
                  </a:ln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2268;p44">
              <a:extLst>
                <a:ext uri="{FF2B5EF4-FFF2-40B4-BE49-F238E27FC236}">
                  <a16:creationId xmlns:a16="http://schemas.microsoft.com/office/drawing/2014/main" id="{948960BC-93CC-758A-33C3-65FFED3839E4}"/>
                </a:ext>
              </a:extLst>
            </p:cNvPr>
            <p:cNvSpPr/>
            <p:nvPr/>
          </p:nvSpPr>
          <p:spPr>
            <a:xfrm>
              <a:off x="4496040" y="4194360"/>
              <a:ext cx="194400" cy="207000"/>
            </a:xfrm>
            <a:custGeom>
              <a:avLst/>
              <a:gdLst/>
              <a:ahLst/>
              <a:cxnLst/>
              <a:rect l="l" t="t" r="r" b="b"/>
              <a:pathLst>
                <a:path w="540" h="575" extrusionOk="0">
                  <a:moveTo>
                    <a:pt x="540" y="0"/>
                  </a:moveTo>
                  <a:lnTo>
                    <a:pt x="413" y="0"/>
                  </a:lnTo>
                  <a:cubicBezTo>
                    <a:pt x="408" y="0"/>
                    <a:pt x="404" y="3"/>
                    <a:pt x="402" y="7"/>
                  </a:cubicBezTo>
                  <a:lnTo>
                    <a:pt x="392" y="27"/>
                  </a:lnTo>
                  <a:cubicBezTo>
                    <a:pt x="390" y="31"/>
                    <a:pt x="385" y="34"/>
                    <a:pt x="381" y="34"/>
                  </a:cubicBezTo>
                  <a:lnTo>
                    <a:pt x="159" y="34"/>
                  </a:lnTo>
                  <a:cubicBezTo>
                    <a:pt x="155" y="34"/>
                    <a:pt x="151" y="31"/>
                    <a:pt x="149" y="27"/>
                  </a:cubicBezTo>
                  <a:lnTo>
                    <a:pt x="138" y="7"/>
                  </a:lnTo>
                  <a:cubicBezTo>
                    <a:pt x="136" y="3"/>
                    <a:pt x="132" y="0"/>
                    <a:pt x="127" y="0"/>
                  </a:cubicBezTo>
                  <a:lnTo>
                    <a:pt x="0" y="0"/>
                  </a:lnTo>
                  <a:lnTo>
                    <a:pt x="0" y="575"/>
                  </a:lnTo>
                  <a:lnTo>
                    <a:pt x="540" y="575"/>
                  </a:lnTo>
                  <a:lnTo>
                    <a:pt x="54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2269;p44">
              <a:extLst>
                <a:ext uri="{FF2B5EF4-FFF2-40B4-BE49-F238E27FC236}">
                  <a16:creationId xmlns:a16="http://schemas.microsoft.com/office/drawing/2014/main" id="{D2DB4A36-33A7-476B-BCA0-39DA6839C95A}"/>
                </a:ext>
              </a:extLst>
            </p:cNvPr>
            <p:cNvSpPr/>
            <p:nvPr/>
          </p:nvSpPr>
          <p:spPr>
            <a:xfrm>
              <a:off x="4544640" y="4260240"/>
              <a:ext cx="94680" cy="87480"/>
            </a:xfrm>
            <a:custGeom>
              <a:avLst/>
              <a:gdLst/>
              <a:ahLst/>
              <a:cxnLst/>
              <a:rect l="l" t="t" r="r" b="b"/>
              <a:pathLst>
                <a:path w="263" h="243" extrusionOk="0">
                  <a:moveTo>
                    <a:pt x="121" y="240"/>
                  </a:moveTo>
                  <a:lnTo>
                    <a:pt x="258" y="131"/>
                  </a:lnTo>
                  <a:cubicBezTo>
                    <a:pt x="264" y="126"/>
                    <a:pt x="264" y="117"/>
                    <a:pt x="258" y="112"/>
                  </a:cubicBezTo>
                  <a:lnTo>
                    <a:pt x="121" y="2"/>
                  </a:lnTo>
                  <a:cubicBezTo>
                    <a:pt x="113" y="-4"/>
                    <a:pt x="101" y="1"/>
                    <a:pt x="101" y="12"/>
                  </a:cubicBezTo>
                  <a:lnTo>
                    <a:pt x="101" y="41"/>
                  </a:lnTo>
                  <a:cubicBezTo>
                    <a:pt x="101" y="48"/>
                    <a:pt x="96" y="54"/>
                    <a:pt x="89" y="54"/>
                  </a:cubicBezTo>
                  <a:lnTo>
                    <a:pt x="12" y="54"/>
                  </a:lnTo>
                  <a:cubicBezTo>
                    <a:pt x="5" y="54"/>
                    <a:pt x="0" y="59"/>
                    <a:pt x="0" y="66"/>
                  </a:cubicBezTo>
                  <a:lnTo>
                    <a:pt x="0" y="177"/>
                  </a:lnTo>
                  <a:cubicBezTo>
                    <a:pt x="0" y="183"/>
                    <a:pt x="5" y="189"/>
                    <a:pt x="12" y="189"/>
                  </a:cubicBezTo>
                  <a:lnTo>
                    <a:pt x="89" y="189"/>
                  </a:lnTo>
                  <a:cubicBezTo>
                    <a:pt x="96" y="189"/>
                    <a:pt x="101" y="194"/>
                    <a:pt x="101" y="201"/>
                  </a:cubicBezTo>
                  <a:lnTo>
                    <a:pt x="101" y="231"/>
                  </a:lnTo>
                  <a:cubicBezTo>
                    <a:pt x="101" y="241"/>
                    <a:pt x="113" y="247"/>
                    <a:pt x="121" y="240"/>
                  </a:cubicBezTo>
                  <a:close/>
                </a:path>
              </a:pathLst>
            </a:custGeom>
            <a:solidFill>
              <a:srgbClr val="EB6E80"/>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270;p44">
              <a:extLst>
                <a:ext uri="{FF2B5EF4-FFF2-40B4-BE49-F238E27FC236}">
                  <a16:creationId xmlns:a16="http://schemas.microsoft.com/office/drawing/2014/main" id="{106F62D8-0A4A-6BB0-7BC5-91E5DBD0C8F2}"/>
                </a:ext>
              </a:extLst>
            </p:cNvPr>
            <p:cNvSpPr/>
            <p:nvPr/>
          </p:nvSpPr>
          <p:spPr>
            <a:xfrm>
              <a:off x="4405320" y="4152600"/>
              <a:ext cx="375840" cy="375840"/>
            </a:xfrm>
            <a:custGeom>
              <a:avLst/>
              <a:gdLst/>
              <a:ahLst/>
              <a:cxnLst/>
              <a:rect l="l" t="t" r="r" b="b"/>
              <a:pathLst>
                <a:path w="1044" h="1044" extrusionOk="0">
                  <a:moveTo>
                    <a:pt x="977" y="675"/>
                  </a:moveTo>
                  <a:lnTo>
                    <a:pt x="977" y="184"/>
                  </a:lnTo>
                  <a:cubicBezTo>
                    <a:pt x="977" y="175"/>
                    <a:pt x="970" y="169"/>
                    <a:pt x="961" y="169"/>
                  </a:cubicBezTo>
                  <a:lnTo>
                    <a:pt x="808" y="169"/>
                  </a:lnTo>
                  <a:lnTo>
                    <a:pt x="808" y="132"/>
                  </a:lnTo>
                  <a:lnTo>
                    <a:pt x="961" y="132"/>
                  </a:lnTo>
                  <a:cubicBezTo>
                    <a:pt x="990" y="132"/>
                    <a:pt x="1014" y="155"/>
                    <a:pt x="1014" y="184"/>
                  </a:cubicBezTo>
                  <a:lnTo>
                    <a:pt x="1014" y="675"/>
                  </a:lnTo>
                  <a:lnTo>
                    <a:pt x="977" y="675"/>
                  </a:lnTo>
                  <a:moveTo>
                    <a:pt x="31" y="184"/>
                  </a:moveTo>
                  <a:cubicBezTo>
                    <a:pt x="31" y="155"/>
                    <a:pt x="54" y="132"/>
                    <a:pt x="83" y="132"/>
                  </a:cubicBezTo>
                  <a:lnTo>
                    <a:pt x="237" y="132"/>
                  </a:lnTo>
                  <a:lnTo>
                    <a:pt x="237" y="169"/>
                  </a:lnTo>
                  <a:lnTo>
                    <a:pt x="83" y="169"/>
                  </a:lnTo>
                  <a:cubicBezTo>
                    <a:pt x="75" y="169"/>
                    <a:pt x="68" y="175"/>
                    <a:pt x="68" y="184"/>
                  </a:cubicBezTo>
                  <a:lnTo>
                    <a:pt x="68" y="675"/>
                  </a:lnTo>
                  <a:lnTo>
                    <a:pt x="31" y="675"/>
                  </a:lnTo>
                  <a:lnTo>
                    <a:pt x="31" y="184"/>
                  </a:lnTo>
                  <a:moveTo>
                    <a:pt x="286" y="30"/>
                  </a:moveTo>
                  <a:lnTo>
                    <a:pt x="759" y="30"/>
                  </a:lnTo>
                  <a:cubicBezTo>
                    <a:pt x="769" y="30"/>
                    <a:pt x="777" y="39"/>
                    <a:pt x="777" y="49"/>
                  </a:cubicBezTo>
                  <a:lnTo>
                    <a:pt x="777" y="101"/>
                  </a:lnTo>
                  <a:lnTo>
                    <a:pt x="657" y="101"/>
                  </a:lnTo>
                  <a:cubicBezTo>
                    <a:pt x="651" y="101"/>
                    <a:pt x="646" y="104"/>
                    <a:pt x="644" y="109"/>
                  </a:cubicBezTo>
                  <a:lnTo>
                    <a:pt x="631" y="135"/>
                  </a:lnTo>
                  <a:lnTo>
                    <a:pt x="413" y="135"/>
                  </a:lnTo>
                  <a:lnTo>
                    <a:pt x="401" y="109"/>
                  </a:lnTo>
                  <a:cubicBezTo>
                    <a:pt x="398" y="104"/>
                    <a:pt x="393" y="101"/>
                    <a:pt x="387" y="101"/>
                  </a:cubicBezTo>
                  <a:lnTo>
                    <a:pt x="267" y="101"/>
                  </a:lnTo>
                  <a:lnTo>
                    <a:pt x="267" y="49"/>
                  </a:lnTo>
                  <a:cubicBezTo>
                    <a:pt x="267" y="39"/>
                    <a:pt x="275" y="30"/>
                    <a:pt x="286" y="30"/>
                  </a:cubicBezTo>
                  <a:moveTo>
                    <a:pt x="267" y="184"/>
                  </a:moveTo>
                  <a:lnTo>
                    <a:pt x="267" y="184"/>
                  </a:lnTo>
                  <a:lnTo>
                    <a:pt x="267" y="184"/>
                  </a:lnTo>
                  <a:lnTo>
                    <a:pt x="267" y="132"/>
                  </a:lnTo>
                  <a:lnTo>
                    <a:pt x="378" y="132"/>
                  </a:lnTo>
                  <a:lnTo>
                    <a:pt x="390" y="157"/>
                  </a:lnTo>
                  <a:cubicBezTo>
                    <a:pt x="393" y="162"/>
                    <a:pt x="398" y="165"/>
                    <a:pt x="404" y="165"/>
                  </a:cubicBezTo>
                  <a:lnTo>
                    <a:pt x="640" y="165"/>
                  </a:lnTo>
                  <a:cubicBezTo>
                    <a:pt x="646" y="165"/>
                    <a:pt x="651" y="162"/>
                    <a:pt x="654" y="157"/>
                  </a:cubicBezTo>
                  <a:lnTo>
                    <a:pt x="667" y="132"/>
                  </a:lnTo>
                  <a:lnTo>
                    <a:pt x="777" y="132"/>
                  </a:lnTo>
                  <a:lnTo>
                    <a:pt x="777" y="675"/>
                  </a:lnTo>
                  <a:lnTo>
                    <a:pt x="267" y="675"/>
                  </a:lnTo>
                  <a:lnTo>
                    <a:pt x="267" y="184"/>
                  </a:lnTo>
                  <a:moveTo>
                    <a:pt x="237" y="675"/>
                  </a:moveTo>
                  <a:lnTo>
                    <a:pt x="98" y="675"/>
                  </a:lnTo>
                  <a:lnTo>
                    <a:pt x="98" y="199"/>
                  </a:lnTo>
                  <a:lnTo>
                    <a:pt x="237" y="199"/>
                  </a:lnTo>
                  <a:lnTo>
                    <a:pt x="237" y="675"/>
                  </a:lnTo>
                  <a:moveTo>
                    <a:pt x="946" y="675"/>
                  </a:moveTo>
                  <a:lnTo>
                    <a:pt x="808" y="675"/>
                  </a:lnTo>
                  <a:lnTo>
                    <a:pt x="808" y="199"/>
                  </a:lnTo>
                  <a:lnTo>
                    <a:pt x="946" y="199"/>
                  </a:lnTo>
                  <a:lnTo>
                    <a:pt x="946" y="675"/>
                  </a:lnTo>
                  <a:moveTo>
                    <a:pt x="625" y="945"/>
                  </a:moveTo>
                  <a:lnTo>
                    <a:pt x="419" y="945"/>
                  </a:lnTo>
                  <a:lnTo>
                    <a:pt x="419" y="841"/>
                  </a:lnTo>
                  <a:lnTo>
                    <a:pt x="473" y="841"/>
                  </a:lnTo>
                  <a:lnTo>
                    <a:pt x="473" y="893"/>
                  </a:lnTo>
                  <a:cubicBezTo>
                    <a:pt x="473" y="902"/>
                    <a:pt x="480" y="908"/>
                    <a:pt x="488" y="908"/>
                  </a:cubicBezTo>
                  <a:lnTo>
                    <a:pt x="556" y="908"/>
                  </a:lnTo>
                  <a:cubicBezTo>
                    <a:pt x="564" y="908"/>
                    <a:pt x="571" y="902"/>
                    <a:pt x="571" y="893"/>
                  </a:cubicBezTo>
                  <a:lnTo>
                    <a:pt x="571" y="841"/>
                  </a:lnTo>
                  <a:lnTo>
                    <a:pt x="625" y="841"/>
                  </a:lnTo>
                  <a:lnTo>
                    <a:pt x="625" y="945"/>
                  </a:lnTo>
                  <a:moveTo>
                    <a:pt x="777" y="1013"/>
                  </a:moveTo>
                  <a:lnTo>
                    <a:pt x="267" y="1013"/>
                  </a:lnTo>
                  <a:lnTo>
                    <a:pt x="267" y="976"/>
                  </a:lnTo>
                  <a:lnTo>
                    <a:pt x="777" y="976"/>
                  </a:lnTo>
                  <a:lnTo>
                    <a:pt x="777" y="1013"/>
                  </a:lnTo>
                  <a:moveTo>
                    <a:pt x="504" y="841"/>
                  </a:moveTo>
                  <a:lnTo>
                    <a:pt x="541" y="841"/>
                  </a:lnTo>
                  <a:lnTo>
                    <a:pt x="541" y="878"/>
                  </a:lnTo>
                  <a:lnTo>
                    <a:pt x="504" y="878"/>
                  </a:lnTo>
                  <a:lnTo>
                    <a:pt x="504" y="841"/>
                  </a:lnTo>
                  <a:moveTo>
                    <a:pt x="1044" y="691"/>
                  </a:moveTo>
                  <a:lnTo>
                    <a:pt x="1044" y="184"/>
                  </a:lnTo>
                  <a:cubicBezTo>
                    <a:pt x="1044" y="138"/>
                    <a:pt x="1007" y="101"/>
                    <a:pt x="961" y="101"/>
                  </a:cubicBezTo>
                  <a:lnTo>
                    <a:pt x="808" y="101"/>
                  </a:lnTo>
                  <a:lnTo>
                    <a:pt x="808" y="49"/>
                  </a:lnTo>
                  <a:cubicBezTo>
                    <a:pt x="808" y="22"/>
                    <a:pt x="786" y="0"/>
                    <a:pt x="759" y="0"/>
                  </a:cubicBezTo>
                  <a:lnTo>
                    <a:pt x="286" y="0"/>
                  </a:lnTo>
                  <a:cubicBezTo>
                    <a:pt x="259" y="0"/>
                    <a:pt x="237" y="22"/>
                    <a:pt x="237" y="49"/>
                  </a:cubicBezTo>
                  <a:lnTo>
                    <a:pt x="237" y="101"/>
                  </a:lnTo>
                  <a:lnTo>
                    <a:pt x="83" y="101"/>
                  </a:lnTo>
                  <a:cubicBezTo>
                    <a:pt x="37" y="101"/>
                    <a:pt x="0" y="138"/>
                    <a:pt x="0" y="184"/>
                  </a:cubicBezTo>
                  <a:lnTo>
                    <a:pt x="0" y="691"/>
                  </a:lnTo>
                  <a:lnTo>
                    <a:pt x="0" y="691"/>
                  </a:lnTo>
                  <a:lnTo>
                    <a:pt x="0" y="758"/>
                  </a:lnTo>
                  <a:cubicBezTo>
                    <a:pt x="0" y="804"/>
                    <a:pt x="37" y="841"/>
                    <a:pt x="83" y="841"/>
                  </a:cubicBezTo>
                  <a:lnTo>
                    <a:pt x="137" y="841"/>
                  </a:lnTo>
                  <a:cubicBezTo>
                    <a:pt x="145" y="841"/>
                    <a:pt x="152" y="834"/>
                    <a:pt x="152" y="826"/>
                  </a:cubicBezTo>
                  <a:cubicBezTo>
                    <a:pt x="152" y="817"/>
                    <a:pt x="145" y="810"/>
                    <a:pt x="137" y="810"/>
                  </a:cubicBezTo>
                  <a:lnTo>
                    <a:pt x="83" y="810"/>
                  </a:lnTo>
                  <a:cubicBezTo>
                    <a:pt x="54" y="810"/>
                    <a:pt x="31" y="787"/>
                    <a:pt x="31" y="758"/>
                  </a:cubicBezTo>
                  <a:lnTo>
                    <a:pt x="31" y="706"/>
                  </a:lnTo>
                  <a:lnTo>
                    <a:pt x="1014" y="706"/>
                  </a:lnTo>
                  <a:lnTo>
                    <a:pt x="1014" y="758"/>
                  </a:lnTo>
                  <a:cubicBezTo>
                    <a:pt x="1014" y="787"/>
                    <a:pt x="990" y="810"/>
                    <a:pt x="961" y="810"/>
                  </a:cubicBezTo>
                  <a:lnTo>
                    <a:pt x="640" y="810"/>
                  </a:lnTo>
                  <a:lnTo>
                    <a:pt x="640" y="810"/>
                  </a:lnTo>
                  <a:lnTo>
                    <a:pt x="640" y="810"/>
                  </a:lnTo>
                  <a:lnTo>
                    <a:pt x="404" y="810"/>
                  </a:lnTo>
                  <a:lnTo>
                    <a:pt x="404" y="810"/>
                  </a:lnTo>
                  <a:lnTo>
                    <a:pt x="404" y="810"/>
                  </a:lnTo>
                  <a:lnTo>
                    <a:pt x="198" y="810"/>
                  </a:lnTo>
                  <a:cubicBezTo>
                    <a:pt x="190" y="810"/>
                    <a:pt x="183" y="817"/>
                    <a:pt x="183" y="826"/>
                  </a:cubicBezTo>
                  <a:cubicBezTo>
                    <a:pt x="183" y="834"/>
                    <a:pt x="190" y="841"/>
                    <a:pt x="198" y="841"/>
                  </a:cubicBezTo>
                  <a:lnTo>
                    <a:pt x="389" y="841"/>
                  </a:lnTo>
                  <a:lnTo>
                    <a:pt x="389" y="945"/>
                  </a:lnTo>
                  <a:lnTo>
                    <a:pt x="252" y="945"/>
                  </a:lnTo>
                  <a:cubicBezTo>
                    <a:pt x="243" y="945"/>
                    <a:pt x="237" y="952"/>
                    <a:pt x="237" y="961"/>
                  </a:cubicBezTo>
                  <a:lnTo>
                    <a:pt x="237" y="1028"/>
                  </a:lnTo>
                  <a:cubicBezTo>
                    <a:pt x="237" y="1037"/>
                    <a:pt x="243" y="1044"/>
                    <a:pt x="252" y="1044"/>
                  </a:cubicBezTo>
                  <a:lnTo>
                    <a:pt x="792" y="1044"/>
                  </a:lnTo>
                  <a:cubicBezTo>
                    <a:pt x="801" y="1044"/>
                    <a:pt x="808" y="1037"/>
                    <a:pt x="808" y="1028"/>
                  </a:cubicBezTo>
                  <a:lnTo>
                    <a:pt x="808" y="961"/>
                  </a:lnTo>
                  <a:cubicBezTo>
                    <a:pt x="808" y="952"/>
                    <a:pt x="801" y="945"/>
                    <a:pt x="792" y="945"/>
                  </a:cubicBezTo>
                  <a:lnTo>
                    <a:pt x="656" y="945"/>
                  </a:lnTo>
                  <a:lnTo>
                    <a:pt x="656" y="841"/>
                  </a:lnTo>
                  <a:lnTo>
                    <a:pt x="961" y="841"/>
                  </a:lnTo>
                  <a:cubicBezTo>
                    <a:pt x="1007" y="841"/>
                    <a:pt x="1044" y="804"/>
                    <a:pt x="1044" y="758"/>
                  </a:cubicBezTo>
                  <a:lnTo>
                    <a:pt x="1044" y="691"/>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2271;p44">
              <a:extLst>
                <a:ext uri="{FF2B5EF4-FFF2-40B4-BE49-F238E27FC236}">
                  <a16:creationId xmlns:a16="http://schemas.microsoft.com/office/drawing/2014/main" id="{8581FB41-F450-9AA3-47AD-0B84CD8A786D}"/>
                </a:ext>
              </a:extLst>
            </p:cNvPr>
            <p:cNvSpPr/>
            <p:nvPr/>
          </p:nvSpPr>
          <p:spPr>
            <a:xfrm>
              <a:off x="4575600" y="4420080"/>
              <a:ext cx="35280" cy="10800"/>
            </a:xfrm>
            <a:custGeom>
              <a:avLst/>
              <a:gdLst/>
              <a:ahLst/>
              <a:cxnLst/>
              <a:rect l="l" t="t" r="r" b="b"/>
              <a:pathLst>
                <a:path w="98" h="30" extrusionOk="0">
                  <a:moveTo>
                    <a:pt x="83" y="30"/>
                  </a:moveTo>
                  <a:cubicBezTo>
                    <a:pt x="91" y="30"/>
                    <a:pt x="98" y="24"/>
                    <a:pt x="98" y="15"/>
                  </a:cubicBezTo>
                  <a:cubicBezTo>
                    <a:pt x="98" y="7"/>
                    <a:pt x="91" y="0"/>
                    <a:pt x="83" y="0"/>
                  </a:cubicBezTo>
                  <a:lnTo>
                    <a:pt x="15" y="0"/>
                  </a:lnTo>
                  <a:cubicBezTo>
                    <a:pt x="7" y="0"/>
                    <a:pt x="0" y="7"/>
                    <a:pt x="0" y="15"/>
                  </a:cubicBezTo>
                  <a:cubicBezTo>
                    <a:pt x="0" y="24"/>
                    <a:pt x="7" y="30"/>
                    <a:pt x="15" y="30"/>
                  </a:cubicBezTo>
                  <a:lnTo>
                    <a:pt x="83" y="30"/>
                  </a:ln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2272;p44">
              <a:extLst>
                <a:ext uri="{FF2B5EF4-FFF2-40B4-BE49-F238E27FC236}">
                  <a16:creationId xmlns:a16="http://schemas.microsoft.com/office/drawing/2014/main" id="{2BBD8509-F72A-9805-8BD1-E7703220196E}"/>
                </a:ext>
              </a:extLst>
            </p:cNvPr>
            <p:cNvSpPr/>
            <p:nvPr/>
          </p:nvSpPr>
          <p:spPr>
            <a:xfrm>
              <a:off x="4563360" y="4170600"/>
              <a:ext cx="59760" cy="11160"/>
            </a:xfrm>
            <a:custGeom>
              <a:avLst/>
              <a:gdLst/>
              <a:ahLst/>
              <a:cxnLst/>
              <a:rect l="l" t="t" r="r" b="b"/>
              <a:pathLst>
                <a:path w="166" h="31" extrusionOk="0">
                  <a:moveTo>
                    <a:pt x="16" y="31"/>
                  </a:moveTo>
                  <a:lnTo>
                    <a:pt x="151" y="31"/>
                  </a:lnTo>
                  <a:cubicBezTo>
                    <a:pt x="159" y="31"/>
                    <a:pt x="166" y="24"/>
                    <a:pt x="166" y="16"/>
                  </a:cubicBezTo>
                  <a:cubicBezTo>
                    <a:pt x="166" y="7"/>
                    <a:pt x="159" y="0"/>
                    <a:pt x="151"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2273;p44">
              <a:extLst>
                <a:ext uri="{FF2B5EF4-FFF2-40B4-BE49-F238E27FC236}">
                  <a16:creationId xmlns:a16="http://schemas.microsoft.com/office/drawing/2014/main" id="{9890B9D9-CAEE-6070-69A4-2DF7D67A892D}"/>
                </a:ext>
              </a:extLst>
            </p:cNvPr>
            <p:cNvSpPr/>
            <p:nvPr/>
          </p:nvSpPr>
          <p:spPr>
            <a:xfrm>
              <a:off x="4533120" y="4170600"/>
              <a:ext cx="23040" cy="11160"/>
            </a:xfrm>
            <a:custGeom>
              <a:avLst/>
              <a:gdLst/>
              <a:ahLst/>
              <a:cxnLst/>
              <a:rect l="l" t="t" r="r" b="b"/>
              <a:pathLst>
                <a:path w="64" h="31" extrusionOk="0">
                  <a:moveTo>
                    <a:pt x="15" y="31"/>
                  </a:moveTo>
                  <a:lnTo>
                    <a:pt x="49" y="31"/>
                  </a:lnTo>
                  <a:cubicBezTo>
                    <a:pt x="57" y="31"/>
                    <a:pt x="64" y="24"/>
                    <a:pt x="64" y="16"/>
                  </a:cubicBezTo>
                  <a:cubicBezTo>
                    <a:pt x="64" y="7"/>
                    <a:pt x="57" y="0"/>
                    <a:pt x="49" y="0"/>
                  </a:cubicBezTo>
                  <a:lnTo>
                    <a:pt x="15" y="0"/>
                  </a:lnTo>
                  <a:cubicBezTo>
                    <a:pt x="7" y="0"/>
                    <a:pt x="0" y="7"/>
                    <a:pt x="0" y="16"/>
                  </a:cubicBezTo>
                  <a:cubicBezTo>
                    <a:pt x="0" y="24"/>
                    <a:pt x="7" y="31"/>
                    <a:pt x="15"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2274;p44">
              <a:extLst>
                <a:ext uri="{FF2B5EF4-FFF2-40B4-BE49-F238E27FC236}">
                  <a16:creationId xmlns:a16="http://schemas.microsoft.com/office/drawing/2014/main" id="{F50579D0-79CA-A1F7-A87E-BDD3ABC622F3}"/>
                </a:ext>
              </a:extLst>
            </p:cNvPr>
            <p:cNvSpPr/>
            <p:nvPr/>
          </p:nvSpPr>
          <p:spPr>
            <a:xfrm>
              <a:off x="4539240" y="4249800"/>
              <a:ext cx="108360" cy="108360"/>
            </a:xfrm>
            <a:custGeom>
              <a:avLst/>
              <a:gdLst/>
              <a:ahLst/>
              <a:cxnLst/>
              <a:rect l="l" t="t" r="r" b="b"/>
              <a:pathLst>
                <a:path w="301" h="301" extrusionOk="0">
                  <a:moveTo>
                    <a:pt x="132" y="254"/>
                  </a:moveTo>
                  <a:lnTo>
                    <a:pt x="132" y="218"/>
                  </a:lnTo>
                  <a:cubicBezTo>
                    <a:pt x="132" y="209"/>
                    <a:pt x="125" y="203"/>
                    <a:pt x="116" y="203"/>
                  </a:cubicBezTo>
                  <a:lnTo>
                    <a:pt x="30" y="203"/>
                  </a:lnTo>
                  <a:lnTo>
                    <a:pt x="30" y="98"/>
                  </a:lnTo>
                  <a:lnTo>
                    <a:pt x="116" y="98"/>
                  </a:lnTo>
                  <a:cubicBezTo>
                    <a:pt x="125" y="98"/>
                    <a:pt x="132" y="91"/>
                    <a:pt x="132" y="83"/>
                  </a:cubicBezTo>
                  <a:lnTo>
                    <a:pt x="132" y="47"/>
                  </a:lnTo>
                  <a:lnTo>
                    <a:pt x="261" y="150"/>
                  </a:lnTo>
                  <a:lnTo>
                    <a:pt x="132" y="254"/>
                  </a:lnTo>
                  <a:moveTo>
                    <a:pt x="295" y="138"/>
                  </a:moveTo>
                  <a:lnTo>
                    <a:pt x="126" y="3"/>
                  </a:lnTo>
                  <a:cubicBezTo>
                    <a:pt x="121" y="0"/>
                    <a:pt x="115" y="-1"/>
                    <a:pt x="110" y="1"/>
                  </a:cubicBezTo>
                  <a:cubicBezTo>
                    <a:pt x="104" y="4"/>
                    <a:pt x="101" y="9"/>
                    <a:pt x="101" y="15"/>
                  </a:cubicBezTo>
                  <a:lnTo>
                    <a:pt x="101" y="67"/>
                  </a:lnTo>
                  <a:lnTo>
                    <a:pt x="15" y="67"/>
                  </a:lnTo>
                  <a:cubicBezTo>
                    <a:pt x="7" y="67"/>
                    <a:pt x="0" y="74"/>
                    <a:pt x="0" y="83"/>
                  </a:cubicBezTo>
                  <a:lnTo>
                    <a:pt x="0" y="218"/>
                  </a:lnTo>
                  <a:cubicBezTo>
                    <a:pt x="0" y="226"/>
                    <a:pt x="7" y="233"/>
                    <a:pt x="15" y="233"/>
                  </a:cubicBezTo>
                  <a:lnTo>
                    <a:pt x="101" y="233"/>
                  </a:lnTo>
                  <a:lnTo>
                    <a:pt x="101" y="285"/>
                  </a:lnTo>
                  <a:cubicBezTo>
                    <a:pt x="101" y="291"/>
                    <a:pt x="104" y="297"/>
                    <a:pt x="110" y="299"/>
                  </a:cubicBezTo>
                  <a:cubicBezTo>
                    <a:pt x="112" y="300"/>
                    <a:pt x="114" y="301"/>
                    <a:pt x="116" y="301"/>
                  </a:cubicBezTo>
                  <a:cubicBezTo>
                    <a:pt x="120" y="301"/>
                    <a:pt x="123" y="300"/>
                    <a:pt x="126" y="297"/>
                  </a:cubicBezTo>
                  <a:lnTo>
                    <a:pt x="295" y="162"/>
                  </a:lnTo>
                  <a:cubicBezTo>
                    <a:pt x="298" y="159"/>
                    <a:pt x="301" y="155"/>
                    <a:pt x="301" y="150"/>
                  </a:cubicBezTo>
                  <a:cubicBezTo>
                    <a:pt x="301" y="146"/>
                    <a:pt x="298" y="141"/>
                    <a:pt x="295" y="13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427287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D00153CB-5C77-243C-22C2-98775275C241}"/>
            </a:ext>
          </a:extLst>
        </p:cNvPr>
        <p:cNvGrpSpPr/>
        <p:nvPr/>
      </p:nvGrpSpPr>
      <p:grpSpPr>
        <a:xfrm>
          <a:off x="0" y="0"/>
          <a:ext cx="0" cy="0"/>
          <a:chOff x="0" y="0"/>
          <a:chExt cx="0" cy="0"/>
        </a:xfrm>
      </p:grpSpPr>
      <p:pic>
        <p:nvPicPr>
          <p:cNvPr id="3074" name="Picture 2" descr="Image result for Data Analysis">
            <a:extLst>
              <a:ext uri="{FF2B5EF4-FFF2-40B4-BE49-F238E27FC236}">
                <a16:creationId xmlns:a16="http://schemas.microsoft.com/office/drawing/2014/main" id="{9240E7B7-CD3E-4F69-6F3F-4BCD792D6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421" y="691608"/>
            <a:ext cx="2914650" cy="4177758"/>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5">
            <a:extLst>
              <a:ext uri="{FF2B5EF4-FFF2-40B4-BE49-F238E27FC236}">
                <a16:creationId xmlns:a16="http://schemas.microsoft.com/office/drawing/2014/main" id="{7F73B3D8-229F-B166-D055-E1FBE12A8E9E}"/>
              </a:ext>
            </a:extLst>
          </p:cNvPr>
          <p:cNvSpPr>
            <a:spLocks noGrp="1"/>
          </p:cNvSpPr>
          <p:nvPr>
            <p:ph type="title" idx="15"/>
          </p:nvPr>
        </p:nvSpPr>
        <p:spPr>
          <a:xfrm>
            <a:off x="2072736" y="941350"/>
            <a:ext cx="4998528" cy="572700"/>
          </a:xfrm>
        </p:spPr>
        <p:txBody>
          <a:bodyPr>
            <a:normAutofit fontScale="90000"/>
          </a:bodyPr>
          <a:lstStyle/>
          <a:p>
            <a:r>
              <a:rPr lang="en-US" dirty="0" err="1"/>
              <a:t>Xóa</a:t>
            </a:r>
            <a:r>
              <a:rPr lang="en-US" dirty="0"/>
              <a:t> </a:t>
            </a:r>
            <a:r>
              <a:rPr lang="en-US" dirty="0" err="1"/>
              <a:t>dữ</a:t>
            </a:r>
            <a:r>
              <a:rPr lang="en-US" dirty="0"/>
              <a:t> </a:t>
            </a:r>
            <a:r>
              <a:rPr lang="en-US" dirty="0" err="1"/>
              <a:t>liệu</a:t>
            </a:r>
            <a:endParaRPr lang="vi-VN" dirty="0"/>
          </a:p>
        </p:txBody>
      </p:sp>
      <p:sp>
        <p:nvSpPr>
          <p:cNvPr id="5" name="TextBox 4">
            <a:extLst>
              <a:ext uri="{FF2B5EF4-FFF2-40B4-BE49-F238E27FC236}">
                <a16:creationId xmlns:a16="http://schemas.microsoft.com/office/drawing/2014/main" id="{B0AFB74F-3C59-B947-5E82-8DFEA36776ED}"/>
              </a:ext>
            </a:extLst>
          </p:cNvPr>
          <p:cNvSpPr txBox="1"/>
          <p:nvPr/>
        </p:nvSpPr>
        <p:spPr>
          <a:xfrm>
            <a:off x="3405070" y="1879252"/>
            <a:ext cx="4698149" cy="2154436"/>
          </a:xfrm>
          <a:prstGeom prst="rect">
            <a:avLst/>
          </a:prstGeom>
          <a:noFill/>
        </p:spPr>
        <p:txBody>
          <a:bodyPr wrap="square" rtlCol="0">
            <a:spAutoFit/>
          </a:bodyPr>
          <a:lstStyle/>
          <a:p>
            <a:pPr marL="285750" indent="-285750">
              <a:buFont typeface="Wingdings" panose="05000000000000000000" pitchFamily="2" charset="2"/>
              <a:buChar char="§"/>
            </a:pPr>
            <a:r>
              <a:rPr lang="en-US" sz="2000" dirty="0" err="1">
                <a:latin typeface="+mn-lt"/>
              </a:rPr>
              <a:t>Xóa</a:t>
            </a:r>
            <a:r>
              <a:rPr lang="en-US" sz="2000" dirty="0">
                <a:latin typeface="+mn-lt"/>
              </a:rPr>
              <a:t> </a:t>
            </a:r>
            <a:r>
              <a:rPr lang="en-US" sz="2000" dirty="0" err="1">
                <a:latin typeface="+mn-lt"/>
              </a:rPr>
              <a:t>các</a:t>
            </a:r>
            <a:r>
              <a:rPr lang="en-US" sz="2000" dirty="0">
                <a:latin typeface="+mn-lt"/>
              </a:rPr>
              <a:t> </a:t>
            </a:r>
            <a:r>
              <a:rPr lang="en-US" sz="2000" dirty="0" err="1">
                <a:latin typeface="+mn-lt"/>
              </a:rPr>
              <a:t>cột</a:t>
            </a:r>
            <a:r>
              <a:rPr lang="en-US" sz="2000" dirty="0">
                <a:latin typeface="+mn-lt"/>
              </a:rPr>
              <a:t> </a:t>
            </a:r>
            <a:r>
              <a:rPr lang="en-US" sz="2000" dirty="0" err="1">
                <a:latin typeface="+mn-lt"/>
              </a:rPr>
              <a:t>không</a:t>
            </a:r>
            <a:r>
              <a:rPr lang="en-US" sz="2000" dirty="0">
                <a:latin typeface="+mn-lt"/>
              </a:rPr>
              <a:t> </a:t>
            </a:r>
            <a:r>
              <a:rPr lang="en-US" sz="2000" dirty="0" err="1">
                <a:latin typeface="+mn-lt"/>
              </a:rPr>
              <a:t>quan</a:t>
            </a:r>
            <a:r>
              <a:rPr lang="en-US" sz="2000" dirty="0">
                <a:latin typeface="+mn-lt"/>
              </a:rPr>
              <a:t> </a:t>
            </a:r>
            <a:r>
              <a:rPr lang="en-US" sz="2000" dirty="0" err="1">
                <a:latin typeface="+mn-lt"/>
              </a:rPr>
              <a:t>trọng</a:t>
            </a:r>
            <a:r>
              <a:rPr lang="en-US" sz="2000" dirty="0">
                <a:latin typeface="+mn-lt"/>
              </a:rPr>
              <a:t> </a:t>
            </a:r>
            <a:r>
              <a:rPr lang="en-US" sz="2000" dirty="0" err="1">
                <a:latin typeface="+mn-lt"/>
              </a:rPr>
              <a:t>cho</a:t>
            </a:r>
            <a:r>
              <a:rPr lang="en-US" sz="2000" dirty="0">
                <a:latin typeface="+mn-lt"/>
              </a:rPr>
              <a:t> </a:t>
            </a:r>
            <a:r>
              <a:rPr lang="en-US" sz="2000" dirty="0" err="1">
                <a:latin typeface="+mn-lt"/>
              </a:rPr>
              <a:t>việc</a:t>
            </a:r>
            <a:r>
              <a:rPr lang="en-US" sz="2000" dirty="0">
                <a:latin typeface="+mn-lt"/>
              </a:rPr>
              <a:t> </a:t>
            </a:r>
            <a:r>
              <a:rPr lang="en-US" sz="2000" dirty="0" err="1">
                <a:latin typeface="+mn-lt"/>
              </a:rPr>
              <a:t>phân</a:t>
            </a:r>
            <a:r>
              <a:rPr lang="en-US" sz="2000" dirty="0">
                <a:latin typeface="+mn-lt"/>
              </a:rPr>
              <a:t> </a:t>
            </a:r>
            <a:r>
              <a:rPr lang="en-US" sz="2000" dirty="0" err="1">
                <a:latin typeface="+mn-lt"/>
              </a:rPr>
              <a:t>tích</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a:t>
            </a:r>
          </a:p>
          <a:p>
            <a:pPr marL="285750" indent="-285750">
              <a:buFont typeface="Wingdings" panose="05000000000000000000" pitchFamily="2" charset="2"/>
              <a:buChar char="§"/>
            </a:pPr>
            <a:endParaRPr lang="en-US" sz="2000" dirty="0">
              <a:latin typeface="+mn-lt"/>
            </a:endParaRPr>
          </a:p>
          <a:p>
            <a:pPr marL="285750" indent="-285750">
              <a:buFont typeface="Wingdings" panose="05000000000000000000" pitchFamily="2" charset="2"/>
              <a:buChar char="§"/>
            </a:pPr>
            <a:r>
              <a:rPr lang="en-US" sz="2000" dirty="0" err="1">
                <a:latin typeface="+mn-lt"/>
              </a:rPr>
              <a:t>Xóa</a:t>
            </a:r>
            <a:r>
              <a:rPr lang="en-US" sz="2000" dirty="0">
                <a:latin typeface="+mn-lt"/>
              </a:rPr>
              <a:t> </a:t>
            </a:r>
            <a:r>
              <a:rPr lang="en-US" sz="2000" dirty="0" err="1">
                <a:latin typeface="+mn-lt"/>
              </a:rPr>
              <a:t>các</a:t>
            </a:r>
            <a:r>
              <a:rPr lang="en-US" sz="2000" dirty="0">
                <a:latin typeface="+mn-lt"/>
              </a:rPr>
              <a:t> </a:t>
            </a:r>
            <a:r>
              <a:rPr lang="en-US" sz="2000" dirty="0" err="1">
                <a:latin typeface="+mn-lt"/>
              </a:rPr>
              <a:t>dòng</a:t>
            </a:r>
            <a:r>
              <a:rPr lang="en-US" sz="2000" dirty="0">
                <a:latin typeface="+mn-lt"/>
              </a:rPr>
              <a:t> </a:t>
            </a:r>
            <a:r>
              <a:rPr lang="en-US" sz="2000" dirty="0" err="1">
                <a:latin typeface="+mn-lt"/>
              </a:rPr>
              <a:t>sai</a:t>
            </a:r>
            <a:r>
              <a:rPr lang="en-US" sz="2000" dirty="0">
                <a:latin typeface="+mn-lt"/>
              </a:rPr>
              <a:t> </a:t>
            </a:r>
            <a:r>
              <a:rPr lang="en-US" sz="2000" dirty="0" err="1">
                <a:latin typeface="+mn-lt"/>
              </a:rPr>
              <a:t>ràng</a:t>
            </a:r>
            <a:r>
              <a:rPr lang="en-US" sz="2000" dirty="0">
                <a:latin typeface="+mn-lt"/>
              </a:rPr>
              <a:t> </a:t>
            </a:r>
            <a:r>
              <a:rPr lang="en-US" sz="2000" dirty="0" err="1">
                <a:latin typeface="+mn-lt"/>
              </a:rPr>
              <a:t>buộc</a:t>
            </a:r>
            <a:r>
              <a:rPr lang="en-US" sz="2000" dirty="0">
                <a:latin typeface="+mn-lt"/>
              </a:rPr>
              <a:t>.</a:t>
            </a:r>
          </a:p>
          <a:p>
            <a:pPr marL="285750" indent="-285750">
              <a:buFont typeface="Wingdings" panose="05000000000000000000" pitchFamily="2" charset="2"/>
              <a:buChar char="§"/>
            </a:pPr>
            <a:endParaRPr lang="en-US" sz="2000" dirty="0">
              <a:latin typeface="+mn-lt"/>
            </a:endParaRPr>
          </a:p>
          <a:p>
            <a:pPr marL="285750" indent="-285750">
              <a:buFont typeface="Wingdings" panose="05000000000000000000" pitchFamily="2" charset="2"/>
              <a:buChar char="§"/>
            </a:pPr>
            <a:r>
              <a:rPr lang="en-US" sz="2000" dirty="0" err="1">
                <a:latin typeface="+mn-lt"/>
              </a:rPr>
              <a:t>Xóa</a:t>
            </a:r>
            <a:r>
              <a:rPr lang="en-US" sz="2000" dirty="0">
                <a:latin typeface="+mn-lt"/>
              </a:rPr>
              <a:t> </a:t>
            </a:r>
            <a:r>
              <a:rPr lang="en-US" sz="2000" dirty="0" err="1">
                <a:latin typeface="+mn-lt"/>
              </a:rPr>
              <a:t>các</a:t>
            </a:r>
            <a:r>
              <a:rPr lang="en-US" sz="2000" dirty="0">
                <a:latin typeface="+mn-lt"/>
              </a:rPr>
              <a:t> </a:t>
            </a:r>
            <a:r>
              <a:rPr lang="en-US" sz="2000" dirty="0" err="1">
                <a:latin typeface="+mn-lt"/>
              </a:rPr>
              <a:t>dòng</a:t>
            </a:r>
            <a:r>
              <a:rPr lang="en-US" sz="2000" dirty="0">
                <a:latin typeface="+mn-lt"/>
              </a:rPr>
              <a:t> </a:t>
            </a:r>
            <a:r>
              <a:rPr lang="en-US" sz="2000" dirty="0" err="1">
                <a:latin typeface="+mn-lt"/>
              </a:rPr>
              <a:t>có</a:t>
            </a:r>
            <a:r>
              <a:rPr lang="en-US" sz="2000" dirty="0">
                <a:latin typeface="+mn-lt"/>
              </a:rPr>
              <a:t> </a:t>
            </a:r>
            <a:r>
              <a:rPr lang="en-US" sz="2000" dirty="0" err="1">
                <a:latin typeface="+mn-lt"/>
              </a:rPr>
              <a:t>giá</a:t>
            </a:r>
            <a:r>
              <a:rPr lang="en-US" sz="2000" dirty="0">
                <a:latin typeface="+mn-lt"/>
              </a:rPr>
              <a:t> </a:t>
            </a:r>
            <a:r>
              <a:rPr lang="en-US" sz="2000" dirty="0" err="1">
                <a:latin typeface="+mn-lt"/>
              </a:rPr>
              <a:t>trị</a:t>
            </a:r>
            <a:r>
              <a:rPr lang="en-US" sz="2000" dirty="0">
                <a:latin typeface="+mn-lt"/>
              </a:rPr>
              <a:t> null.</a:t>
            </a:r>
          </a:p>
          <a:p>
            <a:pPr marL="285750" indent="-285750">
              <a:buFont typeface="Wingdings" panose="05000000000000000000" pitchFamily="2" charset="2"/>
              <a:buChar char="§"/>
            </a:pPr>
            <a:endParaRPr lang="vi-VN" dirty="0"/>
          </a:p>
        </p:txBody>
      </p:sp>
    </p:spTree>
    <p:extLst>
      <p:ext uri="{BB962C8B-B14F-4D97-AF65-F5344CB8AC3E}">
        <p14:creationId xmlns:p14="http://schemas.microsoft.com/office/powerpoint/2010/main" val="170132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a:extLst>
            <a:ext uri="{FF2B5EF4-FFF2-40B4-BE49-F238E27FC236}">
              <a16:creationId xmlns:a16="http://schemas.microsoft.com/office/drawing/2014/main" id="{CCBED96D-5183-60D1-AAA3-7EA7335209C1}"/>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2F9388B5-C0ED-B2B5-0662-A2DA8AEA0469}"/>
              </a:ext>
            </a:extLst>
          </p:cNvPr>
          <p:cNvSpPr>
            <a:spLocks noGrp="1"/>
          </p:cNvSpPr>
          <p:nvPr>
            <p:ph type="title" idx="15"/>
          </p:nvPr>
        </p:nvSpPr>
        <p:spPr>
          <a:xfrm>
            <a:off x="576152" y="896745"/>
            <a:ext cx="4998528" cy="572700"/>
          </a:xfrm>
        </p:spPr>
        <p:txBody>
          <a:bodyPr/>
          <a:lstStyle/>
          <a:p>
            <a:r>
              <a:rPr lang="en-US" dirty="0" err="1"/>
              <a:t>Làm</a:t>
            </a:r>
            <a:r>
              <a:rPr lang="en-US" dirty="0"/>
              <a:t> </a:t>
            </a:r>
            <a:r>
              <a:rPr lang="en-US" dirty="0" err="1"/>
              <a:t>sạch</a:t>
            </a:r>
            <a:r>
              <a:rPr lang="en-US" dirty="0"/>
              <a:t> </a:t>
            </a:r>
            <a:r>
              <a:rPr lang="en-US" dirty="0" err="1"/>
              <a:t>dữ</a:t>
            </a:r>
            <a:r>
              <a:rPr lang="en-US" dirty="0"/>
              <a:t> </a:t>
            </a:r>
            <a:r>
              <a:rPr lang="en-US" dirty="0" err="1"/>
              <a:t>liệu</a:t>
            </a:r>
            <a:endParaRPr lang="vi-VN" dirty="0"/>
          </a:p>
        </p:txBody>
      </p:sp>
      <p:sp>
        <p:nvSpPr>
          <p:cNvPr id="5" name="TextBox 4">
            <a:extLst>
              <a:ext uri="{FF2B5EF4-FFF2-40B4-BE49-F238E27FC236}">
                <a16:creationId xmlns:a16="http://schemas.microsoft.com/office/drawing/2014/main" id="{2E06CA02-9A1E-D729-DC11-505C52B2A425}"/>
              </a:ext>
            </a:extLst>
          </p:cNvPr>
          <p:cNvSpPr txBox="1"/>
          <p:nvPr/>
        </p:nvSpPr>
        <p:spPr>
          <a:xfrm>
            <a:off x="576152" y="1667380"/>
            <a:ext cx="4939985" cy="92333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mn-lt"/>
              </a:rPr>
              <a:t>Xử</a:t>
            </a:r>
            <a:r>
              <a:rPr lang="en-US" sz="2000" dirty="0">
                <a:latin typeface="+mn-lt"/>
              </a:rPr>
              <a:t> </a:t>
            </a:r>
            <a:r>
              <a:rPr lang="en-US" sz="2000" dirty="0" err="1">
                <a:latin typeface="+mn-lt"/>
              </a:rPr>
              <a:t>lý</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thời</a:t>
            </a:r>
            <a:r>
              <a:rPr lang="en-US" sz="2000" dirty="0">
                <a:latin typeface="+mn-lt"/>
              </a:rPr>
              <a:t> </a:t>
            </a:r>
            <a:r>
              <a:rPr lang="en-US" sz="2000" dirty="0" err="1">
                <a:latin typeface="+mn-lt"/>
              </a:rPr>
              <a:t>gian</a:t>
            </a:r>
            <a:r>
              <a:rPr lang="en-US" sz="2000" dirty="0">
                <a:latin typeface="+mn-lt"/>
              </a:rPr>
              <a:t>: </a:t>
            </a:r>
            <a:r>
              <a:rPr lang="en-US" sz="2000" dirty="0" err="1">
                <a:latin typeface="+mn-lt"/>
              </a:rPr>
              <a:t>Chuyển</a:t>
            </a:r>
            <a:r>
              <a:rPr lang="en-US" sz="2000" dirty="0">
                <a:latin typeface="+mn-lt"/>
              </a:rPr>
              <a:t> </a:t>
            </a:r>
            <a:r>
              <a:rPr lang="en-US" sz="2000" dirty="0" err="1">
                <a:latin typeface="+mn-lt"/>
              </a:rPr>
              <a:t>đổi</a:t>
            </a:r>
            <a:r>
              <a:rPr lang="en-US" sz="2000" dirty="0">
                <a:latin typeface="+mn-lt"/>
              </a:rPr>
              <a:t> </a:t>
            </a:r>
            <a:r>
              <a:rPr lang="en-US" sz="2000" dirty="0" err="1">
                <a:latin typeface="+mn-lt"/>
              </a:rPr>
              <a:t>kiểu</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cột</a:t>
            </a:r>
            <a:r>
              <a:rPr lang="en-US" sz="2000" dirty="0">
                <a:latin typeface="+mn-lt"/>
              </a:rPr>
              <a:t> “Date” </a:t>
            </a:r>
            <a:r>
              <a:rPr lang="en-US" sz="2000" dirty="0" err="1">
                <a:latin typeface="+mn-lt"/>
              </a:rPr>
              <a:t>thành</a:t>
            </a:r>
            <a:r>
              <a:rPr lang="en-US" sz="2000" dirty="0">
                <a:latin typeface="+mn-lt"/>
              </a:rPr>
              <a:t> </a:t>
            </a:r>
            <a:r>
              <a:rPr lang="en-US" sz="2000" dirty="0" err="1">
                <a:latin typeface="+mn-lt"/>
              </a:rPr>
              <a:t>datatime</a:t>
            </a:r>
            <a:endParaRPr lang="en-US" sz="2000" dirty="0">
              <a:latin typeface="+mn-lt"/>
            </a:endParaRPr>
          </a:p>
          <a:p>
            <a:pPr marL="285750" indent="-285750">
              <a:buFont typeface="Wingdings" panose="05000000000000000000" pitchFamily="2" charset="2"/>
              <a:buChar char="§"/>
            </a:pPr>
            <a:endParaRPr lang="vi-VN" dirty="0"/>
          </a:p>
        </p:txBody>
      </p:sp>
      <p:pic>
        <p:nvPicPr>
          <p:cNvPr id="2052" name="Picture 4" descr="Image result for Ảnh Đẹp Về Data Analyst">
            <a:extLst>
              <a:ext uri="{FF2B5EF4-FFF2-40B4-BE49-F238E27FC236}">
                <a16:creationId xmlns:a16="http://schemas.microsoft.com/office/drawing/2014/main" id="{1177954A-74CD-C201-BDA2-273B4C959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122" y="698810"/>
            <a:ext cx="2981093" cy="41854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993C5A-9DEF-B6CD-B56C-496657327155}"/>
              </a:ext>
            </a:extLst>
          </p:cNvPr>
          <p:cNvSpPr txBox="1"/>
          <p:nvPr/>
        </p:nvSpPr>
        <p:spPr>
          <a:xfrm>
            <a:off x="576151" y="1646699"/>
            <a:ext cx="4939985" cy="246221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mn-lt"/>
              </a:rPr>
              <a:t>Tạo</a:t>
            </a:r>
            <a:r>
              <a:rPr lang="en-US" sz="2000" dirty="0">
                <a:latin typeface="+mn-lt"/>
              </a:rPr>
              <a:t> </a:t>
            </a:r>
            <a:r>
              <a:rPr lang="en-US" sz="2000" dirty="0" err="1">
                <a:latin typeface="+mn-lt"/>
              </a:rPr>
              <a:t>thêm</a:t>
            </a:r>
            <a:r>
              <a:rPr lang="en-US" sz="2000" dirty="0">
                <a:latin typeface="+mn-lt"/>
              </a:rPr>
              <a:t> </a:t>
            </a:r>
            <a:r>
              <a:rPr lang="en-US" sz="2000" dirty="0" err="1">
                <a:latin typeface="+mn-lt"/>
              </a:rPr>
              <a:t>cột</a:t>
            </a:r>
            <a:r>
              <a:rPr lang="en-US" sz="2000" dirty="0">
                <a:latin typeface="+mn-lt"/>
              </a:rPr>
              <a:t> Region: </a:t>
            </a:r>
            <a:r>
              <a:rPr lang="vi-VN" sz="2000" dirty="0">
                <a:latin typeface="+mn-lt"/>
              </a:rPr>
              <a:t>Giúp nhóm các địa điểm thành các khu vực lớn hơn (North, South, East, West, Southeast)</a:t>
            </a:r>
            <a:r>
              <a:rPr lang="en-US" sz="2000" dirty="0">
                <a:latin typeface="+mn-lt"/>
              </a:rPr>
              <a:t>. </a:t>
            </a:r>
            <a:r>
              <a:rPr lang="en-US" sz="2000" dirty="0" err="1">
                <a:latin typeface="+mn-lt"/>
              </a:rPr>
              <a:t>Thay</a:t>
            </a:r>
            <a:r>
              <a:rPr lang="en-US" sz="2000" dirty="0">
                <a:latin typeface="+mn-lt"/>
              </a:rPr>
              <a:t> </a:t>
            </a:r>
            <a:r>
              <a:rPr lang="en-US" sz="2000" dirty="0" err="1">
                <a:latin typeface="+mn-lt"/>
              </a:rPr>
              <a:t>vì</a:t>
            </a:r>
            <a:r>
              <a:rPr lang="en-US" sz="2000" dirty="0">
                <a:latin typeface="+mn-lt"/>
              </a:rPr>
              <a:t> </a:t>
            </a:r>
            <a:r>
              <a:rPr lang="en-US" sz="2000" dirty="0" err="1">
                <a:latin typeface="+mn-lt"/>
              </a:rPr>
              <a:t>phân</a:t>
            </a:r>
            <a:r>
              <a:rPr lang="en-US" sz="2000" dirty="0">
                <a:latin typeface="+mn-lt"/>
              </a:rPr>
              <a:t> </a:t>
            </a:r>
            <a:r>
              <a:rPr lang="en-US" sz="2000" dirty="0" err="1">
                <a:latin typeface="+mn-lt"/>
              </a:rPr>
              <a:t>tích</a:t>
            </a:r>
            <a:r>
              <a:rPr lang="en-US" sz="2000" dirty="0">
                <a:latin typeface="+mn-lt"/>
              </a:rPr>
              <a:t> 49 </a:t>
            </a:r>
            <a:r>
              <a:rPr lang="en-US" sz="2000" dirty="0" err="1">
                <a:latin typeface="+mn-lt"/>
              </a:rPr>
              <a:t>địa</a:t>
            </a:r>
            <a:r>
              <a:rPr lang="en-US" sz="2000" dirty="0">
                <a:latin typeface="+mn-lt"/>
              </a:rPr>
              <a:t> </a:t>
            </a:r>
            <a:r>
              <a:rPr lang="en-US" sz="2000" dirty="0" err="1">
                <a:latin typeface="+mn-lt"/>
              </a:rPr>
              <a:t>điểm</a:t>
            </a:r>
            <a:r>
              <a:rPr lang="en-US" sz="2000" dirty="0">
                <a:latin typeface="+mn-lt"/>
              </a:rPr>
              <a:t> </a:t>
            </a:r>
            <a:r>
              <a:rPr lang="en-US" sz="2000" dirty="0" err="1">
                <a:latin typeface="+mn-lt"/>
              </a:rPr>
              <a:t>riêng</a:t>
            </a:r>
            <a:r>
              <a:rPr lang="en-US" sz="2000" dirty="0">
                <a:latin typeface="+mn-lt"/>
              </a:rPr>
              <a:t> </a:t>
            </a:r>
            <a:r>
              <a:rPr lang="en-US" sz="2000" dirty="0" err="1">
                <a:latin typeface="+mn-lt"/>
              </a:rPr>
              <a:t>lẻ</a:t>
            </a:r>
            <a:r>
              <a:rPr lang="en-US" sz="2000" dirty="0">
                <a:latin typeface="+mn-lt"/>
              </a:rPr>
              <a:t>, ta </a:t>
            </a:r>
            <a:r>
              <a:rPr lang="en-US" sz="2000" dirty="0" err="1">
                <a:latin typeface="+mn-lt"/>
              </a:rPr>
              <a:t>có</a:t>
            </a:r>
            <a:r>
              <a:rPr lang="en-US" sz="2000" dirty="0">
                <a:latin typeface="+mn-lt"/>
              </a:rPr>
              <a:t> </a:t>
            </a:r>
            <a:r>
              <a:rPr lang="en-US" sz="2000" dirty="0" err="1">
                <a:latin typeface="+mn-lt"/>
              </a:rPr>
              <a:t>thể</a:t>
            </a:r>
            <a:r>
              <a:rPr lang="en-US" sz="2000" dirty="0">
                <a:latin typeface="+mn-lt"/>
              </a:rPr>
              <a:t> </a:t>
            </a:r>
            <a:r>
              <a:rPr lang="en-US" sz="2000" dirty="0" err="1">
                <a:latin typeface="+mn-lt"/>
              </a:rPr>
              <a:t>phân</a:t>
            </a:r>
            <a:r>
              <a:rPr lang="en-US" sz="2000" dirty="0">
                <a:latin typeface="+mn-lt"/>
              </a:rPr>
              <a:t> </a:t>
            </a:r>
            <a:r>
              <a:rPr lang="en-US" sz="2000" dirty="0" err="1">
                <a:latin typeface="+mn-lt"/>
              </a:rPr>
              <a:t>tích</a:t>
            </a:r>
            <a:r>
              <a:rPr lang="en-US" sz="2000" dirty="0">
                <a:latin typeface="+mn-lt"/>
              </a:rPr>
              <a:t> </a:t>
            </a:r>
            <a:r>
              <a:rPr lang="en-US" sz="2000" dirty="0" err="1">
                <a:latin typeface="+mn-lt"/>
              </a:rPr>
              <a:t>theo</a:t>
            </a:r>
            <a:r>
              <a:rPr lang="en-US" sz="2000" dirty="0">
                <a:latin typeface="+mn-lt"/>
              </a:rPr>
              <a:t> 5 </a:t>
            </a:r>
            <a:r>
              <a:rPr lang="en-US" sz="2000" dirty="0" err="1">
                <a:latin typeface="+mn-lt"/>
              </a:rPr>
              <a:t>khu</a:t>
            </a:r>
            <a:r>
              <a:rPr lang="en-US" sz="2000" dirty="0">
                <a:latin typeface="+mn-lt"/>
              </a:rPr>
              <a:t> </a:t>
            </a:r>
            <a:r>
              <a:rPr lang="en-US" sz="2000" dirty="0" err="1">
                <a:latin typeface="+mn-lt"/>
              </a:rPr>
              <a:t>vực</a:t>
            </a:r>
            <a:r>
              <a:rPr lang="en-US" sz="2000" dirty="0">
                <a:latin typeface="+mn-lt"/>
              </a:rPr>
              <a:t> </a:t>
            </a:r>
            <a:r>
              <a:rPr lang="en-US" sz="2000" dirty="0" err="1">
                <a:latin typeface="+mn-lt"/>
              </a:rPr>
              <a:t>chính</a:t>
            </a:r>
            <a:endParaRPr lang="en-US" sz="2000" dirty="0">
              <a:latin typeface="+mn-lt"/>
            </a:endParaRPr>
          </a:p>
          <a:p>
            <a:endParaRPr lang="en-US" sz="2000" dirty="0">
              <a:latin typeface="+mn-lt"/>
            </a:endParaRPr>
          </a:p>
          <a:p>
            <a:pPr marL="285750" indent="-285750">
              <a:buFont typeface="Wingdings" panose="05000000000000000000" pitchFamily="2" charset="2"/>
              <a:buChar char="§"/>
            </a:pPr>
            <a:endParaRPr lang="vi-VN" dirty="0"/>
          </a:p>
        </p:txBody>
      </p:sp>
      <p:sp>
        <p:nvSpPr>
          <p:cNvPr id="6" name="TextBox 5">
            <a:extLst>
              <a:ext uri="{FF2B5EF4-FFF2-40B4-BE49-F238E27FC236}">
                <a16:creationId xmlns:a16="http://schemas.microsoft.com/office/drawing/2014/main" id="{7182BC1E-8214-4046-3E75-0132F1B4CF49}"/>
              </a:ext>
            </a:extLst>
          </p:cNvPr>
          <p:cNvSpPr txBox="1"/>
          <p:nvPr/>
        </p:nvSpPr>
        <p:spPr>
          <a:xfrm>
            <a:off x="490658" y="1640120"/>
            <a:ext cx="4939985" cy="184665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err="1">
                <a:latin typeface="+mn-lt"/>
              </a:rPr>
              <a:t>Tạo</a:t>
            </a:r>
            <a:r>
              <a:rPr lang="en-US" sz="2000" dirty="0">
                <a:latin typeface="+mn-lt"/>
              </a:rPr>
              <a:t> </a:t>
            </a:r>
            <a:r>
              <a:rPr lang="en-US" sz="2000" dirty="0" err="1">
                <a:latin typeface="+mn-lt"/>
              </a:rPr>
              <a:t>thêm</a:t>
            </a:r>
            <a:r>
              <a:rPr lang="en-US" sz="2000" dirty="0">
                <a:latin typeface="+mn-lt"/>
              </a:rPr>
              <a:t> </a:t>
            </a:r>
            <a:r>
              <a:rPr lang="en-US" sz="2000" dirty="0" err="1">
                <a:latin typeface="+mn-lt"/>
              </a:rPr>
              <a:t>cột</a:t>
            </a:r>
            <a:r>
              <a:rPr lang="en-US" sz="2000" dirty="0">
                <a:latin typeface="+mn-lt"/>
              </a:rPr>
              <a:t> Season: </a:t>
            </a:r>
            <a:r>
              <a:rPr lang="vi-VN" sz="2000" dirty="0">
                <a:latin typeface="+mn-lt"/>
              </a:rPr>
              <a:t>Dự đoán khả năng mưa dựa trên đặc điểm của từng mùa</a:t>
            </a:r>
            <a:r>
              <a:rPr lang="en-US" sz="2000" dirty="0">
                <a:latin typeface="+mn-lt"/>
              </a:rPr>
              <a:t>. </a:t>
            </a:r>
            <a:r>
              <a:rPr lang="vi-VN" sz="2000" dirty="0">
                <a:latin typeface="+mn-lt"/>
              </a:rPr>
              <a:t>Phát hiện các xu hướng thời tiết theo mùa</a:t>
            </a:r>
            <a:endParaRPr lang="en-US" sz="2000" dirty="0">
              <a:latin typeface="+mn-lt"/>
            </a:endParaRPr>
          </a:p>
          <a:p>
            <a:endParaRPr lang="en-US" sz="2000" dirty="0">
              <a:latin typeface="+mn-lt"/>
            </a:endParaRPr>
          </a:p>
          <a:p>
            <a:pPr marL="285750" indent="-285750">
              <a:buFont typeface="Wingdings" panose="05000000000000000000" pitchFamily="2" charset="2"/>
              <a:buChar char="§"/>
            </a:pPr>
            <a:endParaRPr lang="vi-V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5534F8-6BD2-DF5E-B2EA-EDE9BD5283AD}"/>
                  </a:ext>
                </a:extLst>
              </p:cNvPr>
              <p:cNvSpPr txBox="1"/>
              <p:nvPr/>
            </p:nvSpPr>
            <p:spPr>
              <a:xfrm>
                <a:off x="661644" y="3865863"/>
                <a:ext cx="4939985" cy="923330"/>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oMath>
                </a14:m>
                <a:r>
                  <a:rPr lang="en-US" sz="2000" dirty="0">
                    <a:latin typeface="+mn-lt"/>
                  </a:rPr>
                  <a:t>Sau </a:t>
                </a:r>
                <a:r>
                  <a:rPr lang="en-US" sz="2000" dirty="0" err="1">
                    <a:latin typeface="+mn-lt"/>
                  </a:rPr>
                  <a:t>khi</a:t>
                </a:r>
                <a:r>
                  <a:rPr lang="en-US" sz="2000" dirty="0">
                    <a:latin typeface="+mn-lt"/>
                  </a:rPr>
                  <a:t> </a:t>
                </a:r>
                <a:r>
                  <a:rPr lang="en-US" sz="2000" dirty="0" err="1">
                    <a:latin typeface="+mn-lt"/>
                  </a:rPr>
                  <a:t>xóa</a:t>
                </a:r>
                <a:r>
                  <a:rPr lang="en-US" sz="2000" dirty="0">
                    <a:latin typeface="+mn-lt"/>
                  </a:rPr>
                  <a:t> </a:t>
                </a:r>
                <a:r>
                  <a:rPr lang="en-US" sz="2000" dirty="0" err="1">
                    <a:latin typeface="+mn-lt"/>
                  </a:rPr>
                  <a:t>và</a:t>
                </a:r>
                <a:r>
                  <a:rPr lang="en-US" sz="2000" dirty="0">
                    <a:latin typeface="+mn-lt"/>
                  </a:rPr>
                  <a:t> </a:t>
                </a:r>
                <a:r>
                  <a:rPr lang="en-US" sz="2000" dirty="0" err="1">
                    <a:latin typeface="+mn-lt"/>
                  </a:rPr>
                  <a:t>thêm</a:t>
                </a:r>
                <a:r>
                  <a:rPr lang="en-US" sz="2000" dirty="0">
                    <a:latin typeface="+mn-lt"/>
                  </a:rPr>
                  <a:t> </a:t>
                </a:r>
                <a:r>
                  <a:rPr lang="en-US" sz="2000" dirty="0" err="1">
                    <a:latin typeface="+mn-lt"/>
                  </a:rPr>
                  <a:t>vào</a:t>
                </a:r>
                <a:r>
                  <a:rPr lang="en-US" sz="2000" dirty="0">
                    <a:latin typeface="+mn-lt"/>
                  </a:rPr>
                  <a:t> </a:t>
                </a:r>
                <a:r>
                  <a:rPr lang="en-US" sz="2000" dirty="0" err="1">
                    <a:latin typeface="+mn-lt"/>
                  </a:rPr>
                  <a:t>các</a:t>
                </a:r>
                <a:r>
                  <a:rPr lang="en-US" sz="2000" dirty="0">
                    <a:latin typeface="+mn-lt"/>
                  </a:rPr>
                  <a:t> </a:t>
                </a:r>
                <a:r>
                  <a:rPr lang="en-US" sz="2000" dirty="0" err="1">
                    <a:latin typeface="+mn-lt"/>
                  </a:rPr>
                  <a:t>cột</a:t>
                </a:r>
                <a:r>
                  <a:rPr lang="en-US" sz="2000" dirty="0">
                    <a:latin typeface="+mn-lt"/>
                  </a:rPr>
                  <a:t>, </a:t>
                </a:r>
                <a:r>
                  <a:rPr lang="en-US" sz="2000" dirty="0" err="1">
                    <a:latin typeface="+mn-lt"/>
                  </a:rPr>
                  <a:t>tập</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hiện</a:t>
                </a:r>
                <a:r>
                  <a:rPr lang="en-US" sz="2000" dirty="0">
                    <a:latin typeface="+mn-lt"/>
                  </a:rPr>
                  <a:t> </a:t>
                </a:r>
                <a:r>
                  <a:rPr lang="en-US" sz="2000" dirty="0" err="1">
                    <a:latin typeface="+mn-lt"/>
                  </a:rPr>
                  <a:t>có</a:t>
                </a:r>
                <a:r>
                  <a:rPr lang="en-US" sz="2000" dirty="0">
                    <a:latin typeface="+mn-lt"/>
                  </a:rPr>
                  <a:t> </a:t>
                </a:r>
                <a:r>
                  <a:rPr lang="en-US" sz="2000" b="1" dirty="0">
                    <a:latin typeface="+mn-lt"/>
                  </a:rPr>
                  <a:t>22</a:t>
                </a:r>
                <a:r>
                  <a:rPr lang="en-US" sz="2000" dirty="0">
                    <a:latin typeface="+mn-lt"/>
                  </a:rPr>
                  <a:t> </a:t>
                </a:r>
                <a:r>
                  <a:rPr lang="en-US" sz="2000" dirty="0" err="1">
                    <a:latin typeface="+mn-lt"/>
                  </a:rPr>
                  <a:t>cột</a:t>
                </a:r>
                <a:endParaRPr lang="en-US" sz="2000" dirty="0">
                  <a:latin typeface="+mn-lt"/>
                </a:endParaRPr>
              </a:p>
              <a:p>
                <a:pPr marL="285750" indent="-285750">
                  <a:buFont typeface="Wingdings" panose="05000000000000000000" pitchFamily="2" charset="2"/>
                  <a:buChar char="§"/>
                </a:pPr>
                <a:endParaRPr lang="vi-VN" dirty="0"/>
              </a:p>
            </p:txBody>
          </p:sp>
        </mc:Choice>
        <mc:Fallback xmlns="">
          <p:sp>
            <p:nvSpPr>
              <p:cNvPr id="7" name="TextBox 6">
                <a:extLst>
                  <a:ext uri="{FF2B5EF4-FFF2-40B4-BE49-F238E27FC236}">
                    <a16:creationId xmlns:a16="http://schemas.microsoft.com/office/drawing/2014/main" id="{DF5534F8-6BD2-DF5E-B2EA-EDE9BD5283AD}"/>
                  </a:ext>
                </a:extLst>
              </p:cNvPr>
              <p:cNvSpPr txBox="1">
                <a:spLocks noRot="1" noChangeAspect="1" noMove="1" noResize="1" noEditPoints="1" noAdjustHandles="1" noChangeArrowheads="1" noChangeShapeType="1" noTextEdit="1"/>
              </p:cNvSpPr>
              <p:nvPr/>
            </p:nvSpPr>
            <p:spPr>
              <a:xfrm>
                <a:off x="661644" y="3865863"/>
                <a:ext cx="4939985" cy="923330"/>
              </a:xfrm>
              <a:prstGeom prst="rect">
                <a:avLst/>
              </a:prstGeom>
              <a:blipFill>
                <a:blip r:embed="rId4"/>
                <a:stretch>
                  <a:fillRect l="-1358" t="-2632"/>
                </a:stretch>
              </a:blipFill>
            </p:spPr>
            <p:txBody>
              <a:bodyPr/>
              <a:lstStyle/>
              <a:p>
                <a:r>
                  <a:rPr lang="vi-VN">
                    <a:noFill/>
                  </a:rPr>
                  <a:t> </a:t>
                </a:r>
              </a:p>
            </p:txBody>
          </p:sp>
        </mc:Fallback>
      </mc:AlternateContent>
    </p:spTree>
    <p:extLst>
      <p:ext uri="{BB962C8B-B14F-4D97-AF65-F5344CB8AC3E}">
        <p14:creationId xmlns:p14="http://schemas.microsoft.com/office/powerpoint/2010/main" val="14915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6" grpId="0"/>
      <p:bldP spid="7" grpId="0"/>
    </p:bldLst>
  </p:timing>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2138</Words>
  <Application>Microsoft Office PowerPoint</Application>
  <PresentationFormat>On-screen Show (16:9)</PresentationFormat>
  <Paragraphs>175</Paragraphs>
  <Slides>51</Slides>
  <Notes>51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Wingdings</vt:lpstr>
      <vt:lpstr>Cambria Math</vt:lpstr>
      <vt:lpstr>Lato</vt:lpstr>
      <vt:lpstr>Symbol</vt:lpstr>
      <vt:lpstr>Times New Roman</vt:lpstr>
      <vt:lpstr>Courier New</vt:lpstr>
      <vt:lpstr>Arial</vt:lpstr>
      <vt:lpstr>Bebas Neue</vt:lpstr>
      <vt:lpstr>Calibri</vt:lpstr>
      <vt:lpstr>Days One</vt:lpstr>
      <vt:lpstr>Data Analysis and Statistics - 5th grade by Slidesgo</vt:lpstr>
      <vt:lpstr>PHÂN TÍCH DỮ LIỆU THỜI TIẾT TẠI ÚC VÀ MÔ HÌNH DỰ ĐOÁN MƯA</vt:lpstr>
      <vt:lpstr>NỘI DUNG</vt:lpstr>
      <vt:lpstr>TỔNG QUAN VỀ ĐỒ ÁN</vt:lpstr>
      <vt:lpstr>Lý do chọn đề tài</vt:lpstr>
      <vt:lpstr>PowerPoint Presentation</vt:lpstr>
      <vt:lpstr>TIỀN XỬ LÝ DỮ LIỆU</vt:lpstr>
      <vt:lpstr>TIỀN XỬ LÝ DỮ LIỆU</vt:lpstr>
      <vt:lpstr>Xóa dữ liệu</vt:lpstr>
      <vt:lpstr>Làm sạch dữ liệu</vt:lpstr>
      <vt:lpstr>Xử lý dữ liệu bị thiếu</vt:lpstr>
      <vt:lpstr>Xử lý giá trị ngoại lai</vt:lpstr>
      <vt:lpstr>Xử lý giá trị ngoại lai</vt:lpstr>
      <vt:lpstr>PowerPoint Presentation</vt:lpstr>
      <vt:lpstr>PHÂN TÍCH ĐƠN BIẾN</vt:lpstr>
      <vt:lpstr>PowerPoint Presentation</vt:lpstr>
      <vt:lpstr>3.1 RainTomorrow</vt:lpstr>
      <vt:lpstr>3.1 RainTomorrow</vt:lpstr>
      <vt:lpstr>3.2 Nhiệt độ</vt:lpstr>
      <vt:lpstr>PowerPoint Presentation</vt:lpstr>
      <vt:lpstr>PowerPoint Presentation</vt:lpstr>
      <vt:lpstr>PowerPoint Presentation</vt:lpstr>
      <vt:lpstr>PowerPoint Presentation</vt:lpstr>
      <vt:lpstr>3.3 Season</vt:lpstr>
      <vt:lpstr>3.3 Season</vt:lpstr>
      <vt:lpstr>PHÂN TÍCH ĐA BIẾN</vt:lpstr>
      <vt:lpstr>4.1 MỐI TƯƠNG QUAN GIỮA CÁC BIẾN SỐ</vt:lpstr>
      <vt:lpstr>4.1 MỐI TƯƠNG QUAN GIỮA CÁC BIẾN SỐ</vt:lpstr>
      <vt:lpstr>4.2 Phân tích hồi quy đa biến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LUẬT KẾT HỢP</vt:lpstr>
      <vt:lpstr>Luật kết hợp là một phương pháp khai phá dữ liệu để tìm ra các mối quan hệ thú vị giữa các biến trong tập dữ liệu lớn. Nó được sử dụng để phát hiện các mối liên kết mạnh giữa các phần tử khác nhau.</vt:lpstr>
      <vt:lpstr>PowerPoint Presentation</vt:lpstr>
      <vt:lpstr>MÔ HÌNH DỰ ĐOÁN MƯA</vt:lpstr>
      <vt:lpstr>PowerPoint Presentation</vt:lpstr>
      <vt:lpstr>PowerPoint Presentation</vt:lpstr>
      <vt:lpstr>CẢM ƠN THẦY VÀ CÁC BẠN ĐÃ LẮNG NGHE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Phương Anh Lê</dc:creator>
  <cp:lastModifiedBy>lpanh291@gmail.com</cp:lastModifiedBy>
  <cp:revision>13</cp:revision>
  <dcterms:modified xsi:type="dcterms:W3CDTF">2024-12-08T14:19:20Z</dcterms:modified>
</cp:coreProperties>
</file>