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6" r:id="rId5"/>
  </p:sldMasterIdLst>
  <p:notesMasterIdLst>
    <p:notesMasterId r:id="rId25"/>
  </p:notesMasterIdLst>
  <p:sldIdLst>
    <p:sldId id="256" r:id="rId6"/>
    <p:sldId id="257" r:id="rId7"/>
    <p:sldId id="282" r:id="rId8"/>
    <p:sldId id="259" r:id="rId9"/>
    <p:sldId id="260" r:id="rId10"/>
    <p:sldId id="290" r:id="rId11"/>
    <p:sldId id="291" r:id="rId12"/>
    <p:sldId id="292" r:id="rId13"/>
    <p:sldId id="283" r:id="rId14"/>
    <p:sldId id="284" r:id="rId15"/>
    <p:sldId id="285" r:id="rId16"/>
    <p:sldId id="286" r:id="rId17"/>
    <p:sldId id="287" r:id="rId18"/>
    <p:sldId id="288" r:id="rId19"/>
    <p:sldId id="289" r:id="rId20"/>
    <p:sldId id="293" r:id="rId21"/>
    <p:sldId id="296" r:id="rId22"/>
    <p:sldId id="294" r:id="rId23"/>
    <p:sldId id="273" r:id="rId2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EE309-1E8C-7B75-4FCD-414DFF3AC6F9}" v="40" dt="2024-09-02T21:35:40.030"/>
    <p1510:client id="{6DD55B71-EC46-D273-138B-317275526052}" v="222" dt="2024-09-04T05:42:22.335"/>
    <p1510:client id="{9441FDDA-3A8D-CC4E-DD82-0924BDCC7336}" v="926" dt="2024-09-02T21:59:24.0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2"/>
    <p:restoredTop sz="94719"/>
  </p:normalViewPr>
  <p:slideViewPr>
    <p:cSldViewPr snapToGrid="0">
      <p:cViewPr varScale="1">
        <p:scale>
          <a:sx n="120" d="100"/>
          <a:sy n="120" d="100"/>
        </p:scale>
        <p:origin x="216" y="1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ie Mai" userId="S::c110386@monashhealth.org::3aac4eba-4687-4d1f-84e5-5a54e5b01c73" providerId="AD" clId="Web-{9441FDDA-3A8D-CC4E-DD82-0924BDCC7336}"/>
    <pc:docChg chg="modSld">
      <pc:chgData name="Annie Mai" userId="S::c110386@monashhealth.org::3aac4eba-4687-4d1f-84e5-5a54e5b01c73" providerId="AD" clId="Web-{9441FDDA-3A8D-CC4E-DD82-0924BDCC7336}" dt="2024-09-02T21:59:19.986" v="485" actId="20577"/>
      <pc:docMkLst>
        <pc:docMk/>
      </pc:docMkLst>
      <pc:sldChg chg="modSp">
        <pc:chgData name="Annie Mai" userId="S::c110386@monashhealth.org::3aac4eba-4687-4d1f-84e5-5a54e5b01c73" providerId="AD" clId="Web-{9441FDDA-3A8D-CC4E-DD82-0924BDCC7336}" dt="2024-09-02T21:59:19.986" v="485" actId="20577"/>
        <pc:sldMkLst>
          <pc:docMk/>
          <pc:sldMk cId="0" sldId="257"/>
        </pc:sldMkLst>
        <pc:spChg chg="mod">
          <ac:chgData name="Annie Mai" userId="S::c110386@monashhealth.org::3aac4eba-4687-4d1f-84e5-5a54e5b01c73" providerId="AD" clId="Web-{9441FDDA-3A8D-CC4E-DD82-0924BDCC7336}" dt="2024-09-02T21:59:19.986" v="485" actId="20577"/>
          <ac:spMkLst>
            <pc:docMk/>
            <pc:sldMk cId="0" sldId="257"/>
            <ac:spMk id="3" creationId="{00000000-0000-0000-0000-000000000000}"/>
          </ac:spMkLst>
        </pc:spChg>
      </pc:sldChg>
      <pc:sldChg chg="modSp">
        <pc:chgData name="Annie Mai" userId="S::c110386@monashhealth.org::3aac4eba-4687-4d1f-84e5-5a54e5b01c73" providerId="AD" clId="Web-{9441FDDA-3A8D-CC4E-DD82-0924BDCC7336}" dt="2024-09-02T21:59:06.564" v="483" actId="20577"/>
        <pc:sldMkLst>
          <pc:docMk/>
          <pc:sldMk cId="0" sldId="259"/>
        </pc:sldMkLst>
        <pc:spChg chg="mod">
          <ac:chgData name="Annie Mai" userId="S::c110386@monashhealth.org::3aac4eba-4687-4d1f-84e5-5a54e5b01c73" providerId="AD" clId="Web-{9441FDDA-3A8D-CC4E-DD82-0924BDCC7336}" dt="2024-09-02T21:59:06.564" v="483" actId="20577"/>
          <ac:spMkLst>
            <pc:docMk/>
            <pc:sldMk cId="0" sldId="259"/>
            <ac:spMk id="5" creationId="{00000000-0000-0000-0000-000000000000}"/>
          </ac:spMkLst>
        </pc:spChg>
      </pc:sldChg>
      <pc:sldChg chg="addSp delSp modSp">
        <pc:chgData name="Annie Mai" userId="S::c110386@monashhealth.org::3aac4eba-4687-4d1f-84e5-5a54e5b01c73" providerId="AD" clId="Web-{9441FDDA-3A8D-CC4E-DD82-0924BDCC7336}" dt="2024-09-02T21:58:50.594" v="481" actId="20577"/>
        <pc:sldMkLst>
          <pc:docMk/>
          <pc:sldMk cId="0" sldId="260"/>
        </pc:sldMkLst>
        <pc:spChg chg="add del mod">
          <ac:chgData name="Annie Mai" userId="S::c110386@monashhealth.org::3aac4eba-4687-4d1f-84e5-5a54e5b01c73" providerId="AD" clId="Web-{9441FDDA-3A8D-CC4E-DD82-0924BDCC7336}" dt="2024-09-02T21:43:59.706" v="200"/>
          <ac:spMkLst>
            <pc:docMk/>
            <pc:sldMk cId="0" sldId="260"/>
            <ac:spMk id="3" creationId="{FD21D6B0-B825-8003-D56D-E3A977E82C78}"/>
          </ac:spMkLst>
        </pc:spChg>
        <pc:spChg chg="add mod">
          <ac:chgData name="Annie Mai" userId="S::c110386@monashhealth.org::3aac4eba-4687-4d1f-84e5-5a54e5b01c73" providerId="AD" clId="Web-{9441FDDA-3A8D-CC4E-DD82-0924BDCC7336}" dt="2024-09-02T21:58:50.594" v="481" actId="20577"/>
          <ac:spMkLst>
            <pc:docMk/>
            <pc:sldMk cId="0" sldId="260"/>
            <ac:spMk id="5" creationId="{637FFC12-EA6C-7270-30CC-28A741780E49}"/>
          </ac:spMkLst>
        </pc:spChg>
      </pc:sldChg>
    </pc:docChg>
  </pc:docChgLst>
  <pc:docChgLst>
    <pc:chgData name="Andrea Jackson" userId="cc60b2ab-cb4a-4a11-8a26-47e6acc2a830" providerId="ADAL" clId="{B2CF2A55-B4C6-B241-9E7D-D101724CC838}"/>
    <pc:docChg chg="undo custSel addSld delSld modSld">
      <pc:chgData name="Andrea Jackson" userId="cc60b2ab-cb4a-4a11-8a26-47e6acc2a830" providerId="ADAL" clId="{B2CF2A55-B4C6-B241-9E7D-D101724CC838}" dt="2024-08-14T01:43:07.956" v="1242" actId="20577"/>
      <pc:docMkLst>
        <pc:docMk/>
      </pc:docMkLst>
      <pc:sldChg chg="modSp mod">
        <pc:chgData name="Andrea Jackson" userId="cc60b2ab-cb4a-4a11-8a26-47e6acc2a830" providerId="ADAL" clId="{B2CF2A55-B4C6-B241-9E7D-D101724CC838}" dt="2024-08-13T05:11:13.857" v="45" actId="1076"/>
        <pc:sldMkLst>
          <pc:docMk/>
          <pc:sldMk cId="0" sldId="256"/>
        </pc:sldMkLst>
        <pc:spChg chg="mod">
          <ac:chgData name="Andrea Jackson" userId="cc60b2ab-cb4a-4a11-8a26-47e6acc2a830" providerId="ADAL" clId="{B2CF2A55-B4C6-B241-9E7D-D101724CC838}" dt="2024-08-13T05:11:02.792" v="41" actId="20577"/>
          <ac:spMkLst>
            <pc:docMk/>
            <pc:sldMk cId="0" sldId="256"/>
            <ac:spMk id="4" creationId="{00000000-0000-0000-0000-000000000000}"/>
          </ac:spMkLst>
        </pc:spChg>
        <pc:picChg chg="mod">
          <ac:chgData name="Andrea Jackson" userId="cc60b2ab-cb4a-4a11-8a26-47e6acc2a830" providerId="ADAL" clId="{B2CF2A55-B4C6-B241-9E7D-D101724CC838}" dt="2024-08-13T05:11:13.857" v="45" actId="1076"/>
          <ac:picMkLst>
            <pc:docMk/>
            <pc:sldMk cId="0" sldId="256"/>
            <ac:picMk id="2" creationId="{00000000-0000-0000-0000-000000000000}"/>
          </ac:picMkLst>
        </pc:picChg>
      </pc:sldChg>
      <pc:sldChg chg="modSp mod">
        <pc:chgData name="Andrea Jackson" userId="cc60b2ab-cb4a-4a11-8a26-47e6acc2a830" providerId="ADAL" clId="{B2CF2A55-B4C6-B241-9E7D-D101724CC838}" dt="2024-08-14T01:43:07.956" v="1242" actId="20577"/>
        <pc:sldMkLst>
          <pc:docMk/>
          <pc:sldMk cId="0" sldId="257"/>
        </pc:sldMkLst>
        <pc:spChg chg="mod">
          <ac:chgData name="Andrea Jackson" userId="cc60b2ab-cb4a-4a11-8a26-47e6acc2a830" providerId="ADAL" clId="{B2CF2A55-B4C6-B241-9E7D-D101724CC838}" dt="2024-08-14T01:43:07.956" v="1242" actId="20577"/>
          <ac:spMkLst>
            <pc:docMk/>
            <pc:sldMk cId="0" sldId="257"/>
            <ac:spMk id="3" creationId="{00000000-0000-0000-0000-000000000000}"/>
          </ac:spMkLst>
        </pc:spChg>
        <pc:spChg chg="mod">
          <ac:chgData name="Andrea Jackson" userId="cc60b2ab-cb4a-4a11-8a26-47e6acc2a830" providerId="ADAL" clId="{B2CF2A55-B4C6-B241-9E7D-D101724CC838}" dt="2024-08-13T05:33:45.649" v="1140" actId="122"/>
          <ac:spMkLst>
            <pc:docMk/>
            <pc:sldMk cId="0" sldId="257"/>
            <ac:spMk id="5" creationId="{00000000-0000-0000-0000-000000000000}"/>
          </ac:spMkLst>
        </pc:spChg>
      </pc:sldChg>
      <pc:sldChg chg="addSp delSp modSp mod">
        <pc:chgData name="Andrea Jackson" userId="cc60b2ab-cb4a-4a11-8a26-47e6acc2a830" providerId="ADAL" clId="{B2CF2A55-B4C6-B241-9E7D-D101724CC838}" dt="2024-08-13T06:35:27.283" v="1241" actId="20577"/>
        <pc:sldMkLst>
          <pc:docMk/>
          <pc:sldMk cId="0" sldId="259"/>
        </pc:sldMkLst>
        <pc:spChg chg="add mod">
          <ac:chgData name="Andrea Jackson" userId="cc60b2ab-cb4a-4a11-8a26-47e6acc2a830" providerId="ADAL" clId="{B2CF2A55-B4C6-B241-9E7D-D101724CC838}" dt="2024-08-13T05:26:15.382" v="801"/>
          <ac:spMkLst>
            <pc:docMk/>
            <pc:sldMk cId="0" sldId="259"/>
            <ac:spMk id="2" creationId="{E1F05F0F-748A-1AE0-34F3-7BEC9D2272C1}"/>
          </ac:spMkLst>
        </pc:spChg>
        <pc:spChg chg="del">
          <ac:chgData name="Andrea Jackson" userId="cc60b2ab-cb4a-4a11-8a26-47e6acc2a830" providerId="ADAL" clId="{B2CF2A55-B4C6-B241-9E7D-D101724CC838}" dt="2024-08-13T05:28:31.725" v="939" actId="478"/>
          <ac:spMkLst>
            <pc:docMk/>
            <pc:sldMk cId="0" sldId="259"/>
            <ac:spMk id="3" creationId="{00000000-0000-0000-0000-000000000000}"/>
          </ac:spMkLst>
        </pc:spChg>
        <pc:spChg chg="mod">
          <ac:chgData name="Andrea Jackson" userId="cc60b2ab-cb4a-4a11-8a26-47e6acc2a830" providerId="ADAL" clId="{B2CF2A55-B4C6-B241-9E7D-D101724CC838}" dt="2024-08-13T06:35:27.283" v="1241" actId="20577"/>
          <ac:spMkLst>
            <pc:docMk/>
            <pc:sldMk cId="0" sldId="259"/>
            <ac:spMk id="5" creationId="{00000000-0000-0000-0000-000000000000}"/>
          </ac:spMkLst>
        </pc:spChg>
        <pc:spChg chg="add mod">
          <ac:chgData name="Andrea Jackson" userId="cc60b2ab-cb4a-4a11-8a26-47e6acc2a830" providerId="ADAL" clId="{B2CF2A55-B4C6-B241-9E7D-D101724CC838}" dt="2024-08-13T05:33:41.063" v="1139" actId="122"/>
          <ac:spMkLst>
            <pc:docMk/>
            <pc:sldMk cId="0" sldId="259"/>
            <ac:spMk id="6" creationId="{526130AA-B44E-23A3-C3C9-7C5D1691FA5C}"/>
          </ac:spMkLst>
        </pc:spChg>
        <pc:spChg chg="del">
          <ac:chgData name="Andrea Jackson" userId="cc60b2ab-cb4a-4a11-8a26-47e6acc2a830" providerId="ADAL" clId="{B2CF2A55-B4C6-B241-9E7D-D101724CC838}" dt="2024-08-13T05:28:31.725" v="939" actId="478"/>
          <ac:spMkLst>
            <pc:docMk/>
            <pc:sldMk cId="0" sldId="259"/>
            <ac:spMk id="7" creationId="{00000000-0000-0000-0000-000000000000}"/>
          </ac:spMkLst>
        </pc:spChg>
        <pc:spChg chg="del">
          <ac:chgData name="Andrea Jackson" userId="cc60b2ab-cb4a-4a11-8a26-47e6acc2a830" providerId="ADAL" clId="{B2CF2A55-B4C6-B241-9E7D-D101724CC838}" dt="2024-08-13T05:28:31.725" v="939" actId="478"/>
          <ac:spMkLst>
            <pc:docMk/>
            <pc:sldMk cId="0" sldId="259"/>
            <ac:spMk id="8" creationId="{00000000-0000-0000-0000-000000000000}"/>
          </ac:spMkLst>
        </pc:spChg>
        <pc:spChg chg="del">
          <ac:chgData name="Andrea Jackson" userId="cc60b2ab-cb4a-4a11-8a26-47e6acc2a830" providerId="ADAL" clId="{B2CF2A55-B4C6-B241-9E7D-D101724CC838}" dt="2024-08-13T05:26:16.971" v="802" actId="478"/>
          <ac:spMkLst>
            <pc:docMk/>
            <pc:sldMk cId="0" sldId="259"/>
            <ac:spMk id="10" creationId="{00000000-0000-0000-0000-000000000000}"/>
          </ac:spMkLst>
        </pc:spChg>
      </pc:sldChg>
      <pc:sldChg chg="addSp delSp modSp mod">
        <pc:chgData name="Andrea Jackson" userId="cc60b2ab-cb4a-4a11-8a26-47e6acc2a830" providerId="ADAL" clId="{B2CF2A55-B4C6-B241-9E7D-D101724CC838}" dt="2024-08-13T05:33:37.278" v="1138" actId="122"/>
        <pc:sldMkLst>
          <pc:docMk/>
          <pc:sldMk cId="0" sldId="260"/>
        </pc:sldMkLst>
        <pc:spChg chg="mod">
          <ac:chgData name="Andrea Jackson" userId="cc60b2ab-cb4a-4a11-8a26-47e6acc2a830" providerId="ADAL" clId="{B2CF2A55-B4C6-B241-9E7D-D101724CC838}" dt="2024-08-13T05:30:11.450" v="1081" actId="20577"/>
          <ac:spMkLst>
            <pc:docMk/>
            <pc:sldMk cId="0" sldId="260"/>
            <ac:spMk id="2" creationId="{00000000-0000-0000-0000-000000000000}"/>
          </ac:spMkLst>
        </pc:spChg>
        <pc:spChg chg="del">
          <ac:chgData name="Andrea Jackson" userId="cc60b2ab-cb4a-4a11-8a26-47e6acc2a830" providerId="ADAL" clId="{B2CF2A55-B4C6-B241-9E7D-D101724CC838}" dt="2024-08-13T05:30:16.709" v="1082" actId="478"/>
          <ac:spMkLst>
            <pc:docMk/>
            <pc:sldMk cId="0" sldId="260"/>
            <ac:spMk id="3" creationId="{00000000-0000-0000-0000-000000000000}"/>
          </ac:spMkLst>
        </pc:spChg>
        <pc:spChg chg="del">
          <ac:chgData name="Andrea Jackson" userId="cc60b2ab-cb4a-4a11-8a26-47e6acc2a830" providerId="ADAL" clId="{B2CF2A55-B4C6-B241-9E7D-D101724CC838}" dt="2024-08-13T05:30:17.626" v="1083" actId="478"/>
          <ac:spMkLst>
            <pc:docMk/>
            <pc:sldMk cId="0" sldId="260"/>
            <ac:spMk id="4" creationId="{00000000-0000-0000-0000-000000000000}"/>
          </ac:spMkLst>
        </pc:spChg>
        <pc:spChg chg="del">
          <ac:chgData name="Andrea Jackson" userId="cc60b2ab-cb4a-4a11-8a26-47e6acc2a830" providerId="ADAL" clId="{B2CF2A55-B4C6-B241-9E7D-D101724CC838}" dt="2024-08-13T05:30:22.690" v="1087" actId="478"/>
          <ac:spMkLst>
            <pc:docMk/>
            <pc:sldMk cId="0" sldId="260"/>
            <ac:spMk id="5" creationId="{00000000-0000-0000-0000-000000000000}"/>
          </ac:spMkLst>
        </pc:spChg>
        <pc:spChg chg="del mod">
          <ac:chgData name="Andrea Jackson" userId="cc60b2ab-cb4a-4a11-8a26-47e6acc2a830" providerId="ADAL" clId="{B2CF2A55-B4C6-B241-9E7D-D101724CC838}" dt="2024-08-13T05:30:21.881" v="1086" actId="478"/>
          <ac:spMkLst>
            <pc:docMk/>
            <pc:sldMk cId="0" sldId="260"/>
            <ac:spMk id="6" creationId="{00000000-0000-0000-0000-000000000000}"/>
          </ac:spMkLst>
        </pc:spChg>
        <pc:spChg chg="del">
          <ac:chgData name="Andrea Jackson" userId="cc60b2ab-cb4a-4a11-8a26-47e6acc2a830" providerId="ADAL" clId="{B2CF2A55-B4C6-B241-9E7D-D101724CC838}" dt="2024-08-13T05:30:31.274" v="1092" actId="478"/>
          <ac:spMkLst>
            <pc:docMk/>
            <pc:sldMk cId="0" sldId="260"/>
            <ac:spMk id="10" creationId="{8321CA75-3D6B-78AE-6458-36E8C8B73663}"/>
          </ac:spMkLst>
        </pc:spChg>
        <pc:spChg chg="del mod">
          <ac:chgData name="Andrea Jackson" userId="cc60b2ab-cb4a-4a11-8a26-47e6acc2a830" providerId="ADAL" clId="{B2CF2A55-B4C6-B241-9E7D-D101724CC838}" dt="2024-08-13T05:30:25.799" v="1089" actId="478"/>
          <ac:spMkLst>
            <pc:docMk/>
            <pc:sldMk cId="0" sldId="260"/>
            <ac:spMk id="11" creationId="{00000000-0000-0000-0000-000000000000}"/>
          </ac:spMkLst>
        </pc:spChg>
        <pc:spChg chg="del">
          <ac:chgData name="Andrea Jackson" userId="cc60b2ab-cb4a-4a11-8a26-47e6acc2a830" providerId="ADAL" clId="{B2CF2A55-B4C6-B241-9E7D-D101724CC838}" dt="2024-08-13T05:26:29.152" v="806" actId="478"/>
          <ac:spMkLst>
            <pc:docMk/>
            <pc:sldMk cId="0" sldId="260"/>
            <ac:spMk id="13" creationId="{00000000-0000-0000-0000-000000000000}"/>
          </ac:spMkLst>
        </pc:spChg>
        <pc:spChg chg="del">
          <ac:chgData name="Andrea Jackson" userId="cc60b2ab-cb4a-4a11-8a26-47e6acc2a830" providerId="ADAL" clId="{B2CF2A55-B4C6-B241-9E7D-D101724CC838}" dt="2024-08-13T05:30:28.139" v="1090" actId="478"/>
          <ac:spMkLst>
            <pc:docMk/>
            <pc:sldMk cId="0" sldId="260"/>
            <ac:spMk id="15" creationId="{A24EB672-B126-9760-B5E6-3E3F6200DF99}"/>
          </ac:spMkLst>
        </pc:spChg>
        <pc:spChg chg="del">
          <ac:chgData name="Andrea Jackson" userId="cc60b2ab-cb4a-4a11-8a26-47e6acc2a830" providerId="ADAL" clId="{B2CF2A55-B4C6-B241-9E7D-D101724CC838}" dt="2024-08-13T05:30:30.363" v="1091" actId="478"/>
          <ac:spMkLst>
            <pc:docMk/>
            <pc:sldMk cId="0" sldId="260"/>
            <ac:spMk id="16" creationId="{3DE367C6-1B0E-FD69-BC2E-823B7BDBECA4}"/>
          </ac:spMkLst>
        </pc:spChg>
        <pc:spChg chg="add mod">
          <ac:chgData name="Andrea Jackson" userId="cc60b2ab-cb4a-4a11-8a26-47e6acc2a830" providerId="ADAL" clId="{B2CF2A55-B4C6-B241-9E7D-D101724CC838}" dt="2024-08-13T05:26:26.748" v="805"/>
          <ac:spMkLst>
            <pc:docMk/>
            <pc:sldMk cId="0" sldId="260"/>
            <ac:spMk id="17" creationId="{807117E4-9AE8-43DC-BA77-94CAAA085F60}"/>
          </ac:spMkLst>
        </pc:spChg>
        <pc:spChg chg="add mod">
          <ac:chgData name="Andrea Jackson" userId="cc60b2ab-cb4a-4a11-8a26-47e6acc2a830" providerId="ADAL" clId="{B2CF2A55-B4C6-B241-9E7D-D101724CC838}" dt="2024-08-13T05:33:37.278" v="1138" actId="122"/>
          <ac:spMkLst>
            <pc:docMk/>
            <pc:sldMk cId="0" sldId="260"/>
            <ac:spMk id="18" creationId="{30ACD10D-3B50-367B-03EC-AE2C035ACFD5}"/>
          </ac:spMkLst>
        </pc:spChg>
        <pc:spChg chg="del">
          <ac:chgData name="Andrea Jackson" userId="cc60b2ab-cb4a-4a11-8a26-47e6acc2a830" providerId="ADAL" clId="{B2CF2A55-B4C6-B241-9E7D-D101724CC838}" dt="2024-08-13T05:30:32.343" v="1093" actId="478"/>
          <ac:spMkLst>
            <pc:docMk/>
            <pc:sldMk cId="0" sldId="260"/>
            <ac:spMk id="19" creationId="{40B515EF-B396-95FD-88EF-65EDDD9F53E4}"/>
          </ac:spMkLst>
        </pc:spChg>
        <pc:spChg chg="del">
          <ac:chgData name="Andrea Jackson" userId="cc60b2ab-cb4a-4a11-8a26-47e6acc2a830" providerId="ADAL" clId="{B2CF2A55-B4C6-B241-9E7D-D101724CC838}" dt="2024-08-13T05:30:33.362" v="1094" actId="478"/>
          <ac:spMkLst>
            <pc:docMk/>
            <pc:sldMk cId="0" sldId="260"/>
            <ac:spMk id="20" creationId="{87CE91F2-FA55-666B-B664-FD68C819DB00}"/>
          </ac:spMkLst>
        </pc:spChg>
        <pc:spChg chg="del">
          <ac:chgData name="Andrea Jackson" userId="cc60b2ab-cb4a-4a11-8a26-47e6acc2a830" providerId="ADAL" clId="{B2CF2A55-B4C6-B241-9E7D-D101724CC838}" dt="2024-08-13T05:30:34.682" v="1095" actId="478"/>
          <ac:spMkLst>
            <pc:docMk/>
            <pc:sldMk cId="0" sldId="260"/>
            <ac:spMk id="21" creationId="{24EBB704-5D10-86CD-0078-D29018B33ED1}"/>
          </ac:spMkLst>
        </pc:spChg>
        <pc:spChg chg="del">
          <ac:chgData name="Andrea Jackson" userId="cc60b2ab-cb4a-4a11-8a26-47e6acc2a830" providerId="ADAL" clId="{B2CF2A55-B4C6-B241-9E7D-D101724CC838}" dt="2024-08-13T05:30:35.445" v="1096" actId="478"/>
          <ac:spMkLst>
            <pc:docMk/>
            <pc:sldMk cId="0" sldId="260"/>
            <ac:spMk id="22" creationId="{0D361012-73BB-4928-7503-0123D5E6949C}"/>
          </ac:spMkLst>
        </pc:spChg>
        <pc:grpChg chg="del">
          <ac:chgData name="Andrea Jackson" userId="cc60b2ab-cb4a-4a11-8a26-47e6acc2a830" providerId="ADAL" clId="{B2CF2A55-B4C6-B241-9E7D-D101724CC838}" dt="2024-08-13T05:30:19.045" v="1084" actId="478"/>
          <ac:grpSpMkLst>
            <pc:docMk/>
            <pc:sldMk cId="0" sldId="260"/>
            <ac:grpSpMk id="7" creationId="{00000000-0000-0000-0000-000000000000}"/>
          </ac:grpSpMkLst>
        </pc:grpChg>
      </pc:sldChg>
      <pc:sldChg chg="del">
        <pc:chgData name="Andrea Jackson" userId="cc60b2ab-cb4a-4a11-8a26-47e6acc2a830" providerId="ADAL" clId="{B2CF2A55-B4C6-B241-9E7D-D101724CC838}" dt="2024-08-13T05:26:34.263" v="808" actId="2696"/>
        <pc:sldMkLst>
          <pc:docMk/>
          <pc:sldMk cId="0" sldId="262"/>
        </pc:sldMkLst>
      </pc:sldChg>
      <pc:sldChg chg="modSp mod">
        <pc:chgData name="Andrea Jackson" userId="cc60b2ab-cb4a-4a11-8a26-47e6acc2a830" providerId="ADAL" clId="{B2CF2A55-B4C6-B241-9E7D-D101724CC838}" dt="2024-08-13T05:32:23.056" v="1123" actId="14100"/>
        <pc:sldMkLst>
          <pc:docMk/>
          <pc:sldMk cId="0" sldId="263"/>
        </pc:sldMkLst>
        <pc:spChg chg="mod">
          <ac:chgData name="Andrea Jackson" userId="cc60b2ab-cb4a-4a11-8a26-47e6acc2a830" providerId="ADAL" clId="{B2CF2A55-B4C6-B241-9E7D-D101724CC838}" dt="2024-08-13T05:32:23.056" v="1123" actId="14100"/>
          <ac:spMkLst>
            <pc:docMk/>
            <pc:sldMk cId="0" sldId="263"/>
            <ac:spMk id="6" creationId="{00000000-0000-0000-0000-000000000000}"/>
          </ac:spMkLst>
        </pc:spChg>
      </pc:sldChg>
      <pc:sldChg chg="addSp delSp modSp mod">
        <pc:chgData name="Andrea Jackson" userId="cc60b2ab-cb4a-4a11-8a26-47e6acc2a830" providerId="ADAL" clId="{B2CF2A55-B4C6-B241-9E7D-D101724CC838}" dt="2024-08-13T05:33:05.303" v="1132" actId="122"/>
        <pc:sldMkLst>
          <pc:docMk/>
          <pc:sldMk cId="0" sldId="264"/>
        </pc:sldMkLst>
        <pc:spChg chg="add mod">
          <ac:chgData name="Andrea Jackson" userId="cc60b2ab-cb4a-4a11-8a26-47e6acc2a830" providerId="ADAL" clId="{B2CF2A55-B4C6-B241-9E7D-D101724CC838}" dt="2024-08-13T05:33:05.303" v="1132" actId="122"/>
          <ac:spMkLst>
            <pc:docMk/>
            <pc:sldMk cId="0" sldId="264"/>
            <ac:spMk id="3" creationId="{3CC9F908-207F-377B-B6F1-55EF7D3711A1}"/>
          </ac:spMkLst>
        </pc:spChg>
        <pc:spChg chg="del">
          <ac:chgData name="Andrea Jackson" userId="cc60b2ab-cb4a-4a11-8a26-47e6acc2a830" providerId="ADAL" clId="{B2CF2A55-B4C6-B241-9E7D-D101724CC838}" dt="2024-08-13T05:32:31.844" v="1124" actId="478"/>
          <ac:spMkLst>
            <pc:docMk/>
            <pc:sldMk cId="0" sldId="264"/>
            <ac:spMk id="5" creationId="{00000000-0000-0000-0000-000000000000}"/>
          </ac:spMkLst>
        </pc:spChg>
      </pc:sldChg>
      <pc:sldChg chg="addSp delSp modSp mod">
        <pc:chgData name="Andrea Jackson" userId="cc60b2ab-cb4a-4a11-8a26-47e6acc2a830" providerId="ADAL" clId="{B2CF2A55-B4C6-B241-9E7D-D101724CC838}" dt="2024-08-13T05:32:57.204" v="1131" actId="122"/>
        <pc:sldMkLst>
          <pc:docMk/>
          <pc:sldMk cId="0" sldId="265"/>
        </pc:sldMkLst>
        <pc:spChg chg="add mod">
          <ac:chgData name="Andrea Jackson" userId="cc60b2ab-cb4a-4a11-8a26-47e6acc2a830" providerId="ADAL" clId="{B2CF2A55-B4C6-B241-9E7D-D101724CC838}" dt="2024-08-13T05:32:57.204" v="1131" actId="122"/>
          <ac:spMkLst>
            <pc:docMk/>
            <pc:sldMk cId="0" sldId="265"/>
            <ac:spMk id="3" creationId="{489DA5D6-B382-2AA0-8A88-29B37EDF16B6}"/>
          </ac:spMkLst>
        </pc:spChg>
        <pc:spChg chg="del">
          <ac:chgData name="Andrea Jackson" userId="cc60b2ab-cb4a-4a11-8a26-47e6acc2a830" providerId="ADAL" clId="{B2CF2A55-B4C6-B241-9E7D-D101724CC838}" dt="2024-08-13T05:32:38.202" v="1126" actId="478"/>
          <ac:spMkLst>
            <pc:docMk/>
            <pc:sldMk cId="0" sldId="265"/>
            <ac:spMk id="5" creationId="{00000000-0000-0000-0000-000000000000}"/>
          </ac:spMkLst>
        </pc:spChg>
      </pc:sldChg>
      <pc:sldChg chg="addSp delSp modSp mod">
        <pc:chgData name="Andrea Jackson" userId="cc60b2ab-cb4a-4a11-8a26-47e6acc2a830" providerId="ADAL" clId="{B2CF2A55-B4C6-B241-9E7D-D101724CC838}" dt="2024-08-13T05:32:52.901" v="1130" actId="122"/>
        <pc:sldMkLst>
          <pc:docMk/>
          <pc:sldMk cId="0" sldId="266"/>
        </pc:sldMkLst>
        <pc:spChg chg="add mod">
          <ac:chgData name="Andrea Jackson" userId="cc60b2ab-cb4a-4a11-8a26-47e6acc2a830" providerId="ADAL" clId="{B2CF2A55-B4C6-B241-9E7D-D101724CC838}" dt="2024-08-13T05:32:52.901" v="1130" actId="122"/>
          <ac:spMkLst>
            <pc:docMk/>
            <pc:sldMk cId="0" sldId="266"/>
            <ac:spMk id="3" creationId="{8E80D92D-2C0B-1495-FA33-5B8AA408AAF2}"/>
          </ac:spMkLst>
        </pc:spChg>
        <pc:spChg chg="del">
          <ac:chgData name="Andrea Jackson" userId="cc60b2ab-cb4a-4a11-8a26-47e6acc2a830" providerId="ADAL" clId="{B2CF2A55-B4C6-B241-9E7D-D101724CC838}" dt="2024-08-13T05:32:42.497" v="1128" actId="478"/>
          <ac:spMkLst>
            <pc:docMk/>
            <pc:sldMk cId="0" sldId="266"/>
            <ac:spMk id="5" creationId="{00000000-0000-0000-0000-000000000000}"/>
          </ac:spMkLst>
        </pc:spChg>
      </pc:sldChg>
      <pc:sldChg chg="del">
        <pc:chgData name="Andrea Jackson" userId="cc60b2ab-cb4a-4a11-8a26-47e6acc2a830" providerId="ADAL" clId="{B2CF2A55-B4C6-B241-9E7D-D101724CC838}" dt="2024-08-13T05:26:36.755" v="809" actId="2696"/>
        <pc:sldMkLst>
          <pc:docMk/>
          <pc:sldMk cId="2290647479" sldId="269"/>
        </pc:sldMkLst>
      </pc:sldChg>
      <pc:sldChg chg="del">
        <pc:chgData name="Andrea Jackson" userId="cc60b2ab-cb4a-4a11-8a26-47e6acc2a830" providerId="ADAL" clId="{B2CF2A55-B4C6-B241-9E7D-D101724CC838}" dt="2024-08-13T05:26:37.530" v="810" actId="2696"/>
        <pc:sldMkLst>
          <pc:docMk/>
          <pc:sldMk cId="2103475449" sldId="270"/>
        </pc:sldMkLst>
      </pc:sldChg>
      <pc:sldChg chg="addSp delSp modSp mod">
        <pc:chgData name="Andrea Jackson" userId="cc60b2ab-cb4a-4a11-8a26-47e6acc2a830" providerId="ADAL" clId="{B2CF2A55-B4C6-B241-9E7D-D101724CC838}" dt="2024-08-13T05:33:32.405" v="1137" actId="122"/>
        <pc:sldMkLst>
          <pc:docMk/>
          <pc:sldMk cId="3385267765" sldId="272"/>
        </pc:sldMkLst>
        <pc:spChg chg="add mod">
          <ac:chgData name="Andrea Jackson" userId="cc60b2ab-cb4a-4a11-8a26-47e6acc2a830" providerId="ADAL" clId="{B2CF2A55-B4C6-B241-9E7D-D101724CC838}" dt="2024-08-13T05:33:32.405" v="1137" actId="122"/>
          <ac:spMkLst>
            <pc:docMk/>
            <pc:sldMk cId="3385267765" sldId="272"/>
            <ac:spMk id="3" creationId="{A803E8FE-D8FC-DADA-C386-680E45FC96DE}"/>
          </ac:spMkLst>
        </pc:spChg>
        <pc:spChg chg="del">
          <ac:chgData name="Andrea Jackson" userId="cc60b2ab-cb4a-4a11-8a26-47e6acc2a830" providerId="ADAL" clId="{B2CF2A55-B4C6-B241-9E7D-D101724CC838}" dt="2024-08-13T05:31:00.724" v="1101" actId="478"/>
          <ac:spMkLst>
            <pc:docMk/>
            <pc:sldMk cId="3385267765" sldId="272"/>
            <ac:spMk id="5" creationId="{329B7E8F-1484-9B0E-D575-59C8906869E5}"/>
          </ac:spMkLst>
        </pc:spChg>
      </pc:sldChg>
      <pc:sldChg chg="addSp delSp modSp mod">
        <pc:chgData name="Andrea Jackson" userId="cc60b2ab-cb4a-4a11-8a26-47e6acc2a830" providerId="ADAL" clId="{B2CF2A55-B4C6-B241-9E7D-D101724CC838}" dt="2024-08-13T05:32:07.927" v="1122" actId="478"/>
        <pc:sldMkLst>
          <pc:docMk/>
          <pc:sldMk cId="4105391234" sldId="273"/>
        </pc:sldMkLst>
        <pc:spChg chg="add mod">
          <ac:chgData name="Andrea Jackson" userId="cc60b2ab-cb4a-4a11-8a26-47e6acc2a830" providerId="ADAL" clId="{B2CF2A55-B4C6-B241-9E7D-D101724CC838}" dt="2024-08-13T05:30:56.170" v="1099"/>
          <ac:spMkLst>
            <pc:docMk/>
            <pc:sldMk cId="4105391234" sldId="273"/>
            <ac:spMk id="3" creationId="{B8A5BB98-4343-AC60-647F-BA2246FFD394}"/>
          </ac:spMkLst>
        </pc:spChg>
        <pc:spChg chg="add del mod">
          <ac:chgData name="Andrea Jackson" userId="cc60b2ab-cb4a-4a11-8a26-47e6acc2a830" providerId="ADAL" clId="{B2CF2A55-B4C6-B241-9E7D-D101724CC838}" dt="2024-08-13T05:32:07.927" v="1122" actId="478"/>
          <ac:spMkLst>
            <pc:docMk/>
            <pc:sldMk cId="4105391234" sldId="273"/>
            <ac:spMk id="4" creationId="{D4FA88AB-A522-AA97-0CDF-101BA532FC85}"/>
          </ac:spMkLst>
        </pc:spChg>
        <pc:spChg chg="del">
          <ac:chgData name="Andrea Jackson" userId="cc60b2ab-cb4a-4a11-8a26-47e6acc2a830" providerId="ADAL" clId="{B2CF2A55-B4C6-B241-9E7D-D101724CC838}" dt="2024-08-13T05:30:49.309" v="1097" actId="478"/>
          <ac:spMkLst>
            <pc:docMk/>
            <pc:sldMk cId="4105391234" sldId="273"/>
            <ac:spMk id="7" creationId="{99FD7192-FE26-9544-5CD3-5C1270B65F0E}"/>
          </ac:spMkLst>
        </pc:spChg>
      </pc:sldChg>
      <pc:sldChg chg="addSp delSp modSp mod">
        <pc:chgData name="Andrea Jackson" userId="cc60b2ab-cb4a-4a11-8a26-47e6acc2a830" providerId="ADAL" clId="{B2CF2A55-B4C6-B241-9E7D-D101724CC838}" dt="2024-08-13T05:33:28.265" v="1136" actId="122"/>
        <pc:sldMkLst>
          <pc:docMk/>
          <pc:sldMk cId="2855668439" sldId="274"/>
        </pc:sldMkLst>
        <pc:spChg chg="del">
          <ac:chgData name="Andrea Jackson" userId="cc60b2ab-cb4a-4a11-8a26-47e6acc2a830" providerId="ADAL" clId="{B2CF2A55-B4C6-B241-9E7D-D101724CC838}" dt="2024-08-13T05:31:07.858" v="1103" actId="478"/>
          <ac:spMkLst>
            <pc:docMk/>
            <pc:sldMk cId="2855668439" sldId="274"/>
            <ac:spMk id="5" creationId="{329B7E8F-1484-9B0E-D575-59C8906869E5}"/>
          </ac:spMkLst>
        </pc:spChg>
        <pc:spChg chg="add mod">
          <ac:chgData name="Andrea Jackson" userId="cc60b2ab-cb4a-4a11-8a26-47e6acc2a830" providerId="ADAL" clId="{B2CF2A55-B4C6-B241-9E7D-D101724CC838}" dt="2024-08-13T05:33:28.265" v="1136" actId="122"/>
          <ac:spMkLst>
            <pc:docMk/>
            <pc:sldMk cId="2855668439" sldId="274"/>
            <ac:spMk id="7" creationId="{2928EB89-407D-FCFC-56E2-5923B6EC86B0}"/>
          </ac:spMkLst>
        </pc:spChg>
      </pc:sldChg>
      <pc:sldChg chg="addSp delSp modSp mod">
        <pc:chgData name="Andrea Jackson" userId="cc60b2ab-cb4a-4a11-8a26-47e6acc2a830" providerId="ADAL" clId="{B2CF2A55-B4C6-B241-9E7D-D101724CC838}" dt="2024-08-13T05:33:23.497" v="1135" actId="122"/>
        <pc:sldMkLst>
          <pc:docMk/>
          <pc:sldMk cId="2655526724" sldId="276"/>
        </pc:sldMkLst>
        <pc:spChg chg="del">
          <ac:chgData name="Andrea Jackson" userId="cc60b2ab-cb4a-4a11-8a26-47e6acc2a830" providerId="ADAL" clId="{B2CF2A55-B4C6-B241-9E7D-D101724CC838}" dt="2024-08-13T05:31:14.353" v="1105" actId="478"/>
          <ac:spMkLst>
            <pc:docMk/>
            <pc:sldMk cId="2655526724" sldId="276"/>
            <ac:spMk id="5" creationId="{329B7E8F-1484-9B0E-D575-59C8906869E5}"/>
          </ac:spMkLst>
        </pc:spChg>
        <pc:spChg chg="add mod">
          <ac:chgData name="Andrea Jackson" userId="cc60b2ab-cb4a-4a11-8a26-47e6acc2a830" providerId="ADAL" clId="{B2CF2A55-B4C6-B241-9E7D-D101724CC838}" dt="2024-08-13T05:33:23.497" v="1135" actId="122"/>
          <ac:spMkLst>
            <pc:docMk/>
            <pc:sldMk cId="2655526724" sldId="276"/>
            <ac:spMk id="7" creationId="{D2E49C65-CFD3-FBF4-30D2-65CCB2D88E49}"/>
          </ac:spMkLst>
        </pc:spChg>
      </pc:sldChg>
      <pc:sldChg chg="addSp delSp modSp mod">
        <pc:chgData name="Andrea Jackson" userId="cc60b2ab-cb4a-4a11-8a26-47e6acc2a830" providerId="ADAL" clId="{B2CF2A55-B4C6-B241-9E7D-D101724CC838}" dt="2024-08-13T05:33:18.278" v="1134" actId="122"/>
        <pc:sldMkLst>
          <pc:docMk/>
          <pc:sldMk cId="3585294161" sldId="277"/>
        </pc:sldMkLst>
        <pc:spChg chg="del">
          <ac:chgData name="Andrea Jackson" userId="cc60b2ab-cb4a-4a11-8a26-47e6acc2a830" providerId="ADAL" clId="{B2CF2A55-B4C6-B241-9E7D-D101724CC838}" dt="2024-08-13T05:31:19.259" v="1107" actId="478"/>
          <ac:spMkLst>
            <pc:docMk/>
            <pc:sldMk cId="3585294161" sldId="277"/>
            <ac:spMk id="5" creationId="{329B7E8F-1484-9B0E-D575-59C8906869E5}"/>
          </ac:spMkLst>
        </pc:spChg>
        <pc:spChg chg="add mod">
          <ac:chgData name="Andrea Jackson" userId="cc60b2ab-cb4a-4a11-8a26-47e6acc2a830" providerId="ADAL" clId="{B2CF2A55-B4C6-B241-9E7D-D101724CC838}" dt="2024-08-13T05:33:18.278" v="1134" actId="122"/>
          <ac:spMkLst>
            <pc:docMk/>
            <pc:sldMk cId="3585294161" sldId="277"/>
            <ac:spMk id="7" creationId="{E78C62A7-F461-A6DC-A1C1-792E4A585D81}"/>
          </ac:spMkLst>
        </pc:spChg>
      </pc:sldChg>
      <pc:sldChg chg="addSp delSp modSp mod">
        <pc:chgData name="Andrea Jackson" userId="cc60b2ab-cb4a-4a11-8a26-47e6acc2a830" providerId="ADAL" clId="{B2CF2A55-B4C6-B241-9E7D-D101724CC838}" dt="2024-08-13T05:33:10.483" v="1133" actId="122"/>
        <pc:sldMkLst>
          <pc:docMk/>
          <pc:sldMk cId="350643015" sldId="280"/>
        </pc:sldMkLst>
        <pc:spChg chg="add mod">
          <ac:chgData name="Andrea Jackson" userId="cc60b2ab-cb4a-4a11-8a26-47e6acc2a830" providerId="ADAL" clId="{B2CF2A55-B4C6-B241-9E7D-D101724CC838}" dt="2024-08-13T05:33:10.483" v="1133" actId="122"/>
          <ac:spMkLst>
            <pc:docMk/>
            <pc:sldMk cId="350643015" sldId="280"/>
            <ac:spMk id="3" creationId="{76190BD7-D8C8-6D83-4C36-687ED012CBE7}"/>
          </ac:spMkLst>
        </pc:spChg>
        <pc:spChg chg="del">
          <ac:chgData name="Andrea Jackson" userId="cc60b2ab-cb4a-4a11-8a26-47e6acc2a830" providerId="ADAL" clId="{B2CF2A55-B4C6-B241-9E7D-D101724CC838}" dt="2024-08-13T05:31:25.363" v="1109" actId="478"/>
          <ac:spMkLst>
            <pc:docMk/>
            <pc:sldMk cId="350643015" sldId="280"/>
            <ac:spMk id="5" creationId="{329B7E8F-1484-9B0E-D575-59C8906869E5}"/>
          </ac:spMkLst>
        </pc:spChg>
      </pc:sldChg>
      <pc:sldChg chg="del">
        <pc:chgData name="Andrea Jackson" userId="cc60b2ab-cb4a-4a11-8a26-47e6acc2a830" providerId="ADAL" clId="{B2CF2A55-B4C6-B241-9E7D-D101724CC838}" dt="2024-08-13T05:31:36.100" v="1113" actId="2696"/>
        <pc:sldMkLst>
          <pc:docMk/>
          <pc:sldMk cId="1838812546" sldId="282"/>
        </pc:sldMkLst>
      </pc:sldChg>
      <pc:sldChg chg="del">
        <pc:chgData name="Andrea Jackson" userId="cc60b2ab-cb4a-4a11-8a26-47e6acc2a830" providerId="ADAL" clId="{B2CF2A55-B4C6-B241-9E7D-D101724CC838}" dt="2024-08-13T05:32:00.195" v="1115" actId="2696"/>
        <pc:sldMkLst>
          <pc:docMk/>
          <pc:sldMk cId="2463348892" sldId="285"/>
        </pc:sldMkLst>
      </pc:sldChg>
      <pc:sldChg chg="del">
        <pc:chgData name="Andrea Jackson" userId="cc60b2ab-cb4a-4a11-8a26-47e6acc2a830" providerId="ADAL" clId="{B2CF2A55-B4C6-B241-9E7D-D101724CC838}" dt="2024-08-13T05:32:00.210" v="1116" actId="2696"/>
        <pc:sldMkLst>
          <pc:docMk/>
          <pc:sldMk cId="1200969362" sldId="286"/>
        </pc:sldMkLst>
      </pc:sldChg>
      <pc:sldChg chg="addSp modSp del">
        <pc:chgData name="Andrea Jackson" userId="cc60b2ab-cb4a-4a11-8a26-47e6acc2a830" providerId="ADAL" clId="{B2CF2A55-B4C6-B241-9E7D-D101724CC838}" dt="2024-08-13T05:31:32.727" v="1112" actId="2696"/>
        <pc:sldMkLst>
          <pc:docMk/>
          <pc:sldMk cId="2526022320" sldId="289"/>
        </pc:sldMkLst>
        <pc:spChg chg="add mod">
          <ac:chgData name="Andrea Jackson" userId="cc60b2ab-cb4a-4a11-8a26-47e6acc2a830" providerId="ADAL" clId="{B2CF2A55-B4C6-B241-9E7D-D101724CC838}" dt="2024-08-13T05:31:30.205" v="1111"/>
          <ac:spMkLst>
            <pc:docMk/>
            <pc:sldMk cId="2526022320" sldId="289"/>
            <ac:spMk id="7" creationId="{A8348459-843F-9D4E-6289-7A7CCC49E415}"/>
          </ac:spMkLst>
        </pc:spChg>
      </pc:sldChg>
      <pc:sldChg chg="del">
        <pc:chgData name="Andrea Jackson" userId="cc60b2ab-cb4a-4a11-8a26-47e6acc2a830" providerId="ADAL" clId="{B2CF2A55-B4C6-B241-9E7D-D101724CC838}" dt="2024-08-13T05:32:00.178" v="1114" actId="2696"/>
        <pc:sldMkLst>
          <pc:docMk/>
          <pc:sldMk cId="3625738640" sldId="290"/>
        </pc:sldMkLst>
      </pc:sldChg>
      <pc:sldChg chg="del">
        <pc:chgData name="Andrea Jackson" userId="cc60b2ab-cb4a-4a11-8a26-47e6acc2a830" providerId="ADAL" clId="{B2CF2A55-B4C6-B241-9E7D-D101724CC838}" dt="2024-08-13T05:32:00.228" v="1117" actId="2696"/>
        <pc:sldMkLst>
          <pc:docMk/>
          <pc:sldMk cId="1882414871" sldId="291"/>
        </pc:sldMkLst>
      </pc:sldChg>
      <pc:sldChg chg="del">
        <pc:chgData name="Andrea Jackson" userId="cc60b2ab-cb4a-4a11-8a26-47e6acc2a830" providerId="ADAL" clId="{B2CF2A55-B4C6-B241-9E7D-D101724CC838}" dt="2024-08-13T05:32:00.251" v="1119" actId="2696"/>
        <pc:sldMkLst>
          <pc:docMk/>
          <pc:sldMk cId="1722525947" sldId="293"/>
        </pc:sldMkLst>
      </pc:sldChg>
      <pc:sldChg chg="del">
        <pc:chgData name="Andrea Jackson" userId="cc60b2ab-cb4a-4a11-8a26-47e6acc2a830" providerId="ADAL" clId="{B2CF2A55-B4C6-B241-9E7D-D101724CC838}" dt="2024-08-13T05:32:00.260" v="1120" actId="2696"/>
        <pc:sldMkLst>
          <pc:docMk/>
          <pc:sldMk cId="1961581730" sldId="294"/>
        </pc:sldMkLst>
      </pc:sldChg>
      <pc:sldChg chg="del">
        <pc:chgData name="Andrea Jackson" userId="cc60b2ab-cb4a-4a11-8a26-47e6acc2a830" providerId="ADAL" clId="{B2CF2A55-B4C6-B241-9E7D-D101724CC838}" dt="2024-08-13T05:32:00.265" v="1121" actId="2696"/>
        <pc:sldMkLst>
          <pc:docMk/>
          <pc:sldMk cId="2147122869" sldId="295"/>
        </pc:sldMkLst>
      </pc:sldChg>
      <pc:sldChg chg="del">
        <pc:chgData name="Andrea Jackson" userId="cc60b2ab-cb4a-4a11-8a26-47e6acc2a830" providerId="ADAL" clId="{B2CF2A55-B4C6-B241-9E7D-D101724CC838}" dt="2024-08-13T05:32:00.241" v="1118" actId="2696"/>
        <pc:sldMkLst>
          <pc:docMk/>
          <pc:sldMk cId="3936703737" sldId="296"/>
        </pc:sldMkLst>
      </pc:sldChg>
      <pc:sldChg chg="modSp add del mod">
        <pc:chgData name="Andrea Jackson" userId="cc60b2ab-cb4a-4a11-8a26-47e6acc2a830" providerId="ADAL" clId="{B2CF2A55-B4C6-B241-9E7D-D101724CC838}" dt="2024-08-13T05:26:09.991" v="799" actId="2696"/>
        <pc:sldMkLst>
          <pc:docMk/>
          <pc:sldMk cId="2189953039" sldId="297"/>
        </pc:sldMkLst>
        <pc:spChg chg="mod">
          <ac:chgData name="Andrea Jackson" userId="cc60b2ab-cb4a-4a11-8a26-47e6acc2a830" providerId="ADAL" clId="{B2CF2A55-B4C6-B241-9E7D-D101724CC838}" dt="2024-08-13T05:14:22.644" v="112" actId="21"/>
          <ac:spMkLst>
            <pc:docMk/>
            <pc:sldMk cId="2189953039" sldId="297"/>
            <ac:spMk id="3" creationId="{7862B42E-81FF-45A2-868F-CC54C09A30D9}"/>
          </ac:spMkLst>
        </pc:spChg>
        <pc:spChg chg="mod">
          <ac:chgData name="Andrea Jackson" userId="cc60b2ab-cb4a-4a11-8a26-47e6acc2a830" providerId="ADAL" clId="{B2CF2A55-B4C6-B241-9E7D-D101724CC838}" dt="2024-08-13T05:14:12.742" v="111"/>
          <ac:spMkLst>
            <pc:docMk/>
            <pc:sldMk cId="2189953039" sldId="297"/>
            <ac:spMk id="4" creationId="{BD4903C8-7608-09E6-9970-DD2630668024}"/>
          </ac:spMkLst>
        </pc:spChg>
        <pc:spChg chg="mod">
          <ac:chgData name="Andrea Jackson" userId="cc60b2ab-cb4a-4a11-8a26-47e6acc2a830" providerId="ADAL" clId="{B2CF2A55-B4C6-B241-9E7D-D101724CC838}" dt="2024-08-13T05:14:12.742" v="111"/>
          <ac:spMkLst>
            <pc:docMk/>
            <pc:sldMk cId="2189953039" sldId="297"/>
            <ac:spMk id="5" creationId="{329B7E8F-1484-9B0E-D575-59C8906869E5}"/>
          </ac:spMkLst>
        </pc:spChg>
        <pc:spChg chg="mod">
          <ac:chgData name="Andrea Jackson" userId="cc60b2ab-cb4a-4a11-8a26-47e6acc2a830" providerId="ADAL" clId="{B2CF2A55-B4C6-B241-9E7D-D101724CC838}" dt="2024-08-13T05:14:12.742" v="111"/>
          <ac:spMkLst>
            <pc:docMk/>
            <pc:sldMk cId="2189953039" sldId="297"/>
            <ac:spMk id="6" creationId="{A6C64948-1D0D-E447-7FF0-657F77EA4DAA}"/>
          </ac:spMkLst>
        </pc:spChg>
      </pc:sldChg>
    </pc:docChg>
  </pc:docChgLst>
  <pc:docChgLst>
    <pc:chgData name="Annie Mai" userId="S::c110386@monashhealth.org::3aac4eba-4687-4d1f-84e5-5a54e5b01c73" providerId="AD" clId="Web-{205EE309-1E8C-7B75-4FCD-414DFF3AC6F9}"/>
    <pc:docChg chg="modSld">
      <pc:chgData name="Annie Mai" userId="S::c110386@monashhealth.org::3aac4eba-4687-4d1f-84e5-5a54e5b01c73" providerId="AD" clId="Web-{205EE309-1E8C-7B75-4FCD-414DFF3AC6F9}" dt="2024-09-02T21:35:40.030" v="19" actId="20577"/>
      <pc:docMkLst>
        <pc:docMk/>
      </pc:docMkLst>
      <pc:sldChg chg="modSp">
        <pc:chgData name="Annie Mai" userId="S::c110386@monashhealth.org::3aac4eba-4687-4d1f-84e5-5a54e5b01c73" providerId="AD" clId="Web-{205EE309-1E8C-7B75-4FCD-414DFF3AC6F9}" dt="2024-09-02T21:35:40.030" v="19" actId="20577"/>
        <pc:sldMkLst>
          <pc:docMk/>
          <pc:sldMk cId="0" sldId="259"/>
        </pc:sldMkLst>
        <pc:spChg chg="mod">
          <ac:chgData name="Annie Mai" userId="S::c110386@monashhealth.org::3aac4eba-4687-4d1f-84e5-5a54e5b01c73" providerId="AD" clId="Web-{205EE309-1E8C-7B75-4FCD-414DFF3AC6F9}" dt="2024-09-02T21:35:40.030" v="19" actId="20577"/>
          <ac:spMkLst>
            <pc:docMk/>
            <pc:sldMk cId="0" sldId="259"/>
            <ac:spMk id="5" creationId="{00000000-0000-0000-0000-000000000000}"/>
          </ac:spMkLst>
        </pc:spChg>
      </pc:sldChg>
    </pc:docChg>
  </pc:docChgLst>
  <pc:docChgLst>
    <pc:chgData name="Annie Mai" userId="S::c110386@monashhealth.org::3aac4eba-4687-4d1f-84e5-5a54e5b01c73" providerId="AD" clId="Web-{6DD55B71-EC46-D273-138B-317275526052}"/>
    <pc:docChg chg="addSld modSld">
      <pc:chgData name="Annie Mai" userId="S::c110386@monashhealth.org::3aac4eba-4687-4d1f-84e5-5a54e5b01c73" providerId="AD" clId="Web-{6DD55B71-EC46-D273-138B-317275526052}" dt="2024-09-04T05:42:22.335" v="115" actId="20577"/>
      <pc:docMkLst>
        <pc:docMk/>
      </pc:docMkLst>
      <pc:sldChg chg="modSp">
        <pc:chgData name="Annie Mai" userId="S::c110386@monashhealth.org::3aac4eba-4687-4d1f-84e5-5a54e5b01c73" providerId="AD" clId="Web-{6DD55B71-EC46-D273-138B-317275526052}" dt="2024-09-04T05:09:34.273" v="4" actId="20577"/>
        <pc:sldMkLst>
          <pc:docMk/>
          <pc:sldMk cId="0" sldId="260"/>
        </pc:sldMkLst>
        <pc:spChg chg="mod">
          <ac:chgData name="Annie Mai" userId="S::c110386@monashhealth.org::3aac4eba-4687-4d1f-84e5-5a54e5b01c73" providerId="AD" clId="Web-{6DD55B71-EC46-D273-138B-317275526052}" dt="2024-09-04T05:09:34.273" v="4" actId="20577"/>
          <ac:spMkLst>
            <pc:docMk/>
            <pc:sldMk cId="0" sldId="260"/>
            <ac:spMk id="5" creationId="{637FFC12-EA6C-7270-30CC-28A741780E49}"/>
          </ac:spMkLst>
        </pc:spChg>
      </pc:sldChg>
      <pc:sldChg chg="modSp add replId">
        <pc:chgData name="Annie Mai" userId="S::c110386@monashhealth.org::3aac4eba-4687-4d1f-84e5-5a54e5b01c73" providerId="AD" clId="Web-{6DD55B71-EC46-D273-138B-317275526052}" dt="2024-09-04T05:42:22.335" v="115" actId="20577"/>
        <pc:sldMkLst>
          <pc:docMk/>
          <pc:sldMk cId="1728577467" sldId="281"/>
        </pc:sldMkLst>
        <pc:spChg chg="mod">
          <ac:chgData name="Annie Mai" userId="S::c110386@monashhealth.org::3aac4eba-4687-4d1f-84e5-5a54e5b01c73" providerId="AD" clId="Web-{6DD55B71-EC46-D273-138B-317275526052}" dt="2024-09-04T05:09:53.665" v="10" actId="20577"/>
          <ac:spMkLst>
            <pc:docMk/>
            <pc:sldMk cId="1728577467" sldId="281"/>
            <ac:spMk id="2" creationId="{00000000-0000-0000-0000-000000000000}"/>
          </ac:spMkLst>
        </pc:spChg>
        <pc:spChg chg="mod">
          <ac:chgData name="Annie Mai" userId="S::c110386@monashhealth.org::3aac4eba-4687-4d1f-84e5-5a54e5b01c73" providerId="AD" clId="Web-{6DD55B71-EC46-D273-138B-317275526052}" dt="2024-09-04T05:42:22.335" v="115" actId="20577"/>
          <ac:spMkLst>
            <pc:docMk/>
            <pc:sldMk cId="1728577467" sldId="281"/>
            <ac:spMk id="5" creationId="{637FFC12-EA6C-7270-30CC-28A741780E49}"/>
          </ac:spMkLst>
        </pc:spChg>
      </pc:sldChg>
    </pc:docChg>
  </pc:docChgLst>
  <pc:docChgLst>
    <pc:chgData name="Andrea Jackson" userId="cc60b2ab-cb4a-4a11-8a26-47e6acc2a830" providerId="ADAL" clId="{5098C5EE-7724-354E-89F6-1E9F8599AD46}"/>
    <pc:docChg chg="undo redo custSel addSld delSld modSld">
      <pc:chgData name="Andrea Jackson" userId="cc60b2ab-cb4a-4a11-8a26-47e6acc2a830" providerId="ADAL" clId="{5098C5EE-7724-354E-89F6-1E9F8599AD46}" dt="2024-06-19T08:12:52.828" v="2160" actId="27918"/>
      <pc:docMkLst>
        <pc:docMk/>
      </pc:docMkLst>
      <pc:sldChg chg="modSp mod">
        <pc:chgData name="Andrea Jackson" userId="cc60b2ab-cb4a-4a11-8a26-47e6acc2a830" providerId="ADAL" clId="{5098C5EE-7724-354E-89F6-1E9F8599AD46}" dt="2024-06-14T04:24:35.086" v="507" actId="14100"/>
        <pc:sldMkLst>
          <pc:docMk/>
          <pc:sldMk cId="0" sldId="256"/>
        </pc:sldMkLst>
        <pc:spChg chg="mod">
          <ac:chgData name="Andrea Jackson" userId="cc60b2ab-cb4a-4a11-8a26-47e6acc2a830" providerId="ADAL" clId="{5098C5EE-7724-354E-89F6-1E9F8599AD46}" dt="2024-06-14T04:24:35.086" v="507" actId="14100"/>
          <ac:spMkLst>
            <pc:docMk/>
            <pc:sldMk cId="0" sldId="256"/>
            <ac:spMk id="6" creationId="{00000000-0000-0000-0000-000000000000}"/>
          </ac:spMkLst>
        </pc:spChg>
      </pc:sldChg>
      <pc:sldChg chg="modSp mod">
        <pc:chgData name="Andrea Jackson" userId="cc60b2ab-cb4a-4a11-8a26-47e6acc2a830" providerId="ADAL" clId="{5098C5EE-7724-354E-89F6-1E9F8599AD46}" dt="2024-06-19T05:03:32.474" v="1538" actId="20577"/>
        <pc:sldMkLst>
          <pc:docMk/>
          <pc:sldMk cId="0" sldId="257"/>
        </pc:sldMkLst>
        <pc:spChg chg="mod">
          <ac:chgData name="Andrea Jackson" userId="cc60b2ab-cb4a-4a11-8a26-47e6acc2a830" providerId="ADAL" clId="{5098C5EE-7724-354E-89F6-1E9F8599AD46}" dt="2024-06-14T04:08:16.354" v="47" actId="20577"/>
          <ac:spMkLst>
            <pc:docMk/>
            <pc:sldMk cId="0" sldId="257"/>
            <ac:spMk id="3" creationId="{00000000-0000-0000-0000-000000000000}"/>
          </ac:spMkLst>
        </pc:spChg>
        <pc:spChg chg="mod">
          <ac:chgData name="Andrea Jackson" userId="cc60b2ab-cb4a-4a11-8a26-47e6acc2a830" providerId="ADAL" clId="{5098C5EE-7724-354E-89F6-1E9F8599AD46}" dt="2024-06-19T05:03:32.474" v="1538" actId="20577"/>
          <ac:spMkLst>
            <pc:docMk/>
            <pc:sldMk cId="0" sldId="257"/>
            <ac:spMk id="4" creationId="{00000000-0000-0000-0000-000000000000}"/>
          </ac:spMkLst>
        </pc:spChg>
      </pc:sldChg>
      <pc:sldChg chg="modSp mod">
        <pc:chgData name="Andrea Jackson" userId="cc60b2ab-cb4a-4a11-8a26-47e6acc2a830" providerId="ADAL" clId="{5098C5EE-7724-354E-89F6-1E9F8599AD46}" dt="2024-06-19T05:03:40.760" v="1540" actId="20577"/>
        <pc:sldMkLst>
          <pc:docMk/>
          <pc:sldMk cId="0" sldId="259"/>
        </pc:sldMkLst>
        <pc:spChg chg="mod">
          <ac:chgData name="Andrea Jackson" userId="cc60b2ab-cb4a-4a11-8a26-47e6acc2a830" providerId="ADAL" clId="{5098C5EE-7724-354E-89F6-1E9F8599AD46}" dt="2024-06-19T05:03:40.760" v="1540" actId="20577"/>
          <ac:spMkLst>
            <pc:docMk/>
            <pc:sldMk cId="0" sldId="259"/>
            <ac:spMk id="9" creationId="{00000000-0000-0000-0000-000000000000}"/>
          </ac:spMkLst>
        </pc:spChg>
      </pc:sldChg>
      <pc:sldChg chg="addSp delSp modSp mod">
        <pc:chgData name="Andrea Jackson" userId="cc60b2ab-cb4a-4a11-8a26-47e6acc2a830" providerId="ADAL" clId="{5098C5EE-7724-354E-89F6-1E9F8599AD46}" dt="2024-06-19T05:03:45.480" v="1542" actId="20577"/>
        <pc:sldMkLst>
          <pc:docMk/>
          <pc:sldMk cId="0" sldId="260"/>
        </pc:sldMkLst>
        <pc:spChg chg="add mod">
          <ac:chgData name="Andrea Jackson" userId="cc60b2ab-cb4a-4a11-8a26-47e6acc2a830" providerId="ADAL" clId="{5098C5EE-7724-354E-89F6-1E9F8599AD46}" dt="2024-06-14T04:19:12.756" v="248" actId="1038"/>
          <ac:spMkLst>
            <pc:docMk/>
            <pc:sldMk cId="0" sldId="260"/>
            <ac:spMk id="10" creationId="{8321CA75-3D6B-78AE-6458-36E8C8B73663}"/>
          </ac:spMkLst>
        </pc:spChg>
        <pc:spChg chg="mod">
          <ac:chgData name="Andrea Jackson" userId="cc60b2ab-cb4a-4a11-8a26-47e6acc2a830" providerId="ADAL" clId="{5098C5EE-7724-354E-89F6-1E9F8599AD46}" dt="2024-06-14T04:21:53.877" v="409" actId="20577"/>
          <ac:spMkLst>
            <pc:docMk/>
            <pc:sldMk cId="0" sldId="260"/>
            <ac:spMk id="11" creationId="{00000000-0000-0000-0000-000000000000}"/>
          </ac:spMkLst>
        </pc:spChg>
        <pc:spChg chg="mod">
          <ac:chgData name="Andrea Jackson" userId="cc60b2ab-cb4a-4a11-8a26-47e6acc2a830" providerId="ADAL" clId="{5098C5EE-7724-354E-89F6-1E9F8599AD46}" dt="2024-06-19T05:03:45.480" v="1542" actId="20577"/>
          <ac:spMkLst>
            <pc:docMk/>
            <pc:sldMk cId="0" sldId="260"/>
            <ac:spMk id="12" creationId="{00000000-0000-0000-0000-000000000000}"/>
          </ac:spMkLst>
        </pc:spChg>
        <pc:spChg chg="mod">
          <ac:chgData name="Andrea Jackson" userId="cc60b2ab-cb4a-4a11-8a26-47e6acc2a830" providerId="ADAL" clId="{5098C5EE-7724-354E-89F6-1E9F8599AD46}" dt="2024-06-14T04:20:09.412" v="275" actId="1036"/>
          <ac:spMkLst>
            <pc:docMk/>
            <pc:sldMk cId="0" sldId="260"/>
            <ac:spMk id="15" creationId="{A24EB672-B126-9760-B5E6-3E3F6200DF99}"/>
          </ac:spMkLst>
        </pc:spChg>
        <pc:spChg chg="mod">
          <ac:chgData name="Andrea Jackson" userId="cc60b2ab-cb4a-4a11-8a26-47e6acc2a830" providerId="ADAL" clId="{5098C5EE-7724-354E-89F6-1E9F8599AD46}" dt="2024-06-14T04:19:12.756" v="248" actId="1038"/>
          <ac:spMkLst>
            <pc:docMk/>
            <pc:sldMk cId="0" sldId="260"/>
            <ac:spMk id="16" creationId="{3DE367C6-1B0E-FD69-BC2E-823B7BDBECA4}"/>
          </ac:spMkLst>
        </pc:spChg>
        <pc:spChg chg="del">
          <ac:chgData name="Andrea Jackson" userId="cc60b2ab-cb4a-4a11-8a26-47e6acc2a830" providerId="ADAL" clId="{5098C5EE-7724-354E-89F6-1E9F8599AD46}" dt="2024-06-14T04:10:16.903" v="48" actId="478"/>
          <ac:spMkLst>
            <pc:docMk/>
            <pc:sldMk cId="0" sldId="260"/>
            <ac:spMk id="17" creationId="{769F029B-B01E-5430-1105-707C5A6FBB20}"/>
          </ac:spMkLst>
        </pc:spChg>
        <pc:spChg chg="del">
          <ac:chgData name="Andrea Jackson" userId="cc60b2ab-cb4a-4a11-8a26-47e6acc2a830" providerId="ADAL" clId="{5098C5EE-7724-354E-89F6-1E9F8599AD46}" dt="2024-06-14T04:10:18.804" v="49" actId="478"/>
          <ac:spMkLst>
            <pc:docMk/>
            <pc:sldMk cId="0" sldId="260"/>
            <ac:spMk id="18" creationId="{1E093EB0-4DFD-CA47-387B-4559B18F85C8}"/>
          </ac:spMkLst>
        </pc:spChg>
        <pc:spChg chg="add mod">
          <ac:chgData name="Andrea Jackson" userId="cc60b2ab-cb4a-4a11-8a26-47e6acc2a830" providerId="ADAL" clId="{5098C5EE-7724-354E-89F6-1E9F8599AD46}" dt="2024-06-14T04:19:12.756" v="248" actId="1038"/>
          <ac:spMkLst>
            <pc:docMk/>
            <pc:sldMk cId="0" sldId="260"/>
            <ac:spMk id="19" creationId="{40B515EF-B396-95FD-88EF-65EDDD9F53E4}"/>
          </ac:spMkLst>
        </pc:spChg>
        <pc:spChg chg="add mod">
          <ac:chgData name="Andrea Jackson" userId="cc60b2ab-cb4a-4a11-8a26-47e6acc2a830" providerId="ADAL" clId="{5098C5EE-7724-354E-89F6-1E9F8599AD46}" dt="2024-06-14T04:19:12.756" v="248" actId="1038"/>
          <ac:spMkLst>
            <pc:docMk/>
            <pc:sldMk cId="0" sldId="260"/>
            <ac:spMk id="20" creationId="{87CE91F2-FA55-666B-B664-FD68C819DB00}"/>
          </ac:spMkLst>
        </pc:spChg>
        <pc:spChg chg="add mod">
          <ac:chgData name="Andrea Jackson" userId="cc60b2ab-cb4a-4a11-8a26-47e6acc2a830" providerId="ADAL" clId="{5098C5EE-7724-354E-89F6-1E9F8599AD46}" dt="2024-06-14T04:19:12.756" v="248" actId="1038"/>
          <ac:spMkLst>
            <pc:docMk/>
            <pc:sldMk cId="0" sldId="260"/>
            <ac:spMk id="21" creationId="{24EBB704-5D10-86CD-0078-D29018B33ED1}"/>
          </ac:spMkLst>
        </pc:spChg>
        <pc:spChg chg="add mod">
          <ac:chgData name="Andrea Jackson" userId="cc60b2ab-cb4a-4a11-8a26-47e6acc2a830" providerId="ADAL" clId="{5098C5EE-7724-354E-89F6-1E9F8599AD46}" dt="2024-06-14T04:19:36.902" v="272" actId="20577"/>
          <ac:spMkLst>
            <pc:docMk/>
            <pc:sldMk cId="0" sldId="260"/>
            <ac:spMk id="22" creationId="{0D361012-73BB-4928-7503-0123D5E6949C}"/>
          </ac:spMkLst>
        </pc:spChg>
        <pc:spChg chg="add del mod">
          <ac:chgData name="Andrea Jackson" userId="cc60b2ab-cb4a-4a11-8a26-47e6acc2a830" providerId="ADAL" clId="{5098C5EE-7724-354E-89F6-1E9F8599AD46}" dt="2024-06-14T04:21:28.096" v="367" actId="478"/>
          <ac:spMkLst>
            <pc:docMk/>
            <pc:sldMk cId="0" sldId="260"/>
            <ac:spMk id="23" creationId="{0A99A418-F0E3-9B04-0A17-7D3690E653EE}"/>
          </ac:spMkLst>
        </pc:spChg>
      </pc:sldChg>
      <pc:sldChg chg="addSp delSp modSp mod">
        <pc:chgData name="Andrea Jackson" userId="cc60b2ab-cb4a-4a11-8a26-47e6acc2a830" providerId="ADAL" clId="{5098C5EE-7724-354E-89F6-1E9F8599AD46}" dt="2024-06-19T05:03:50.952" v="1544" actId="20577"/>
        <pc:sldMkLst>
          <pc:docMk/>
          <pc:sldMk cId="0" sldId="262"/>
        </pc:sldMkLst>
        <pc:spChg chg="mod">
          <ac:chgData name="Andrea Jackson" userId="cc60b2ab-cb4a-4a11-8a26-47e6acc2a830" providerId="ADAL" clId="{5098C5EE-7724-354E-89F6-1E9F8599AD46}" dt="2024-06-14T04:22:29.059" v="440" actId="14100"/>
          <ac:spMkLst>
            <pc:docMk/>
            <pc:sldMk cId="0" sldId="262"/>
            <ac:spMk id="2" creationId="{00000000-0000-0000-0000-000000000000}"/>
          </ac:spMkLst>
        </pc:spChg>
        <pc:spChg chg="del">
          <ac:chgData name="Andrea Jackson" userId="cc60b2ab-cb4a-4a11-8a26-47e6acc2a830" providerId="ADAL" clId="{5098C5EE-7724-354E-89F6-1E9F8599AD46}" dt="2024-06-14T04:22:31.170" v="441" actId="478"/>
          <ac:spMkLst>
            <pc:docMk/>
            <pc:sldMk cId="0" sldId="262"/>
            <ac:spMk id="3" creationId="{00000000-0000-0000-0000-000000000000}"/>
          </ac:spMkLst>
        </pc:spChg>
        <pc:spChg chg="mod">
          <ac:chgData name="Andrea Jackson" userId="cc60b2ab-cb4a-4a11-8a26-47e6acc2a830" providerId="ADAL" clId="{5098C5EE-7724-354E-89F6-1E9F8599AD46}" dt="2024-06-19T05:03:50.952" v="1544" actId="20577"/>
          <ac:spMkLst>
            <pc:docMk/>
            <pc:sldMk cId="0" sldId="262"/>
            <ac:spMk id="4" creationId="{00000000-0000-0000-0000-000000000000}"/>
          </ac:spMkLst>
        </pc:spChg>
        <pc:spChg chg="add del mod">
          <ac:chgData name="Andrea Jackson" userId="cc60b2ab-cb4a-4a11-8a26-47e6acc2a830" providerId="ADAL" clId="{5098C5EE-7724-354E-89F6-1E9F8599AD46}" dt="2024-06-14T05:06:21.912" v="602" actId="478"/>
          <ac:spMkLst>
            <pc:docMk/>
            <pc:sldMk cId="0" sldId="262"/>
            <ac:spMk id="8" creationId="{E837E13A-3A9C-813E-2654-16346A4F505F}"/>
          </ac:spMkLst>
        </pc:spChg>
        <pc:spChg chg="add del mod">
          <ac:chgData name="Andrea Jackson" userId="cc60b2ab-cb4a-4a11-8a26-47e6acc2a830" providerId="ADAL" clId="{5098C5EE-7724-354E-89F6-1E9F8599AD46}" dt="2024-06-14T05:06:24.451" v="603" actId="478"/>
          <ac:spMkLst>
            <pc:docMk/>
            <pc:sldMk cId="0" sldId="262"/>
            <ac:spMk id="12" creationId="{F01615C1-5022-53CC-883D-7E9B7884458E}"/>
          </ac:spMkLst>
        </pc:spChg>
        <pc:spChg chg="add mod">
          <ac:chgData name="Andrea Jackson" userId="cc60b2ab-cb4a-4a11-8a26-47e6acc2a830" providerId="ADAL" clId="{5098C5EE-7724-354E-89F6-1E9F8599AD46}" dt="2024-06-19T02:17:34.718" v="1441" actId="404"/>
          <ac:spMkLst>
            <pc:docMk/>
            <pc:sldMk cId="0" sldId="262"/>
            <ac:spMk id="13" creationId="{25FB842E-4E9B-6282-CD23-25F439C9AEBF}"/>
          </ac:spMkLst>
        </pc:spChg>
        <pc:spChg chg="add mod">
          <ac:chgData name="Andrea Jackson" userId="cc60b2ab-cb4a-4a11-8a26-47e6acc2a830" providerId="ADAL" clId="{5098C5EE-7724-354E-89F6-1E9F8599AD46}" dt="2024-06-19T02:18:07.743" v="1462" actId="1076"/>
          <ac:spMkLst>
            <pc:docMk/>
            <pc:sldMk cId="0" sldId="262"/>
            <ac:spMk id="14" creationId="{C63E41C8-1010-4A1E-22D8-918E78C4BB25}"/>
          </ac:spMkLst>
        </pc:spChg>
        <pc:picChg chg="add mod">
          <ac:chgData name="Andrea Jackson" userId="cc60b2ab-cb4a-4a11-8a26-47e6acc2a830" providerId="ADAL" clId="{5098C5EE-7724-354E-89F6-1E9F8599AD46}" dt="2024-06-14T05:06:18.574" v="601" actId="1076"/>
          <ac:picMkLst>
            <pc:docMk/>
            <pc:sldMk cId="0" sldId="262"/>
            <ac:picMk id="10" creationId="{DDD2EDAB-8E09-9AF7-FB52-197AEDC36C89}"/>
          </ac:picMkLst>
        </pc:picChg>
      </pc:sldChg>
      <pc:sldChg chg="delSp mod">
        <pc:chgData name="Andrea Jackson" userId="cc60b2ab-cb4a-4a11-8a26-47e6acc2a830" providerId="ADAL" clId="{5098C5EE-7724-354E-89F6-1E9F8599AD46}" dt="2024-06-14T04:23:28.920" v="480" actId="478"/>
        <pc:sldMkLst>
          <pc:docMk/>
          <pc:sldMk cId="0" sldId="263"/>
        </pc:sldMkLst>
        <pc:spChg chg="del">
          <ac:chgData name="Andrea Jackson" userId="cc60b2ab-cb4a-4a11-8a26-47e6acc2a830" providerId="ADAL" clId="{5098C5EE-7724-354E-89F6-1E9F8599AD46}" dt="2024-06-14T04:23:28.920" v="480" actId="478"/>
          <ac:spMkLst>
            <pc:docMk/>
            <pc:sldMk cId="0" sldId="263"/>
            <ac:spMk id="5" creationId="{00000000-0000-0000-0000-000000000000}"/>
          </ac:spMkLst>
        </pc:spChg>
      </pc:sldChg>
      <pc:sldChg chg="addSp delSp modSp mod">
        <pc:chgData name="Andrea Jackson" userId="cc60b2ab-cb4a-4a11-8a26-47e6acc2a830" providerId="ADAL" clId="{5098C5EE-7724-354E-89F6-1E9F8599AD46}" dt="2024-06-14T04:32:39.636" v="581" actId="478"/>
        <pc:sldMkLst>
          <pc:docMk/>
          <pc:sldMk cId="0" sldId="264"/>
        </pc:sldMkLst>
        <pc:spChg chg="del mod">
          <ac:chgData name="Andrea Jackson" userId="cc60b2ab-cb4a-4a11-8a26-47e6acc2a830" providerId="ADAL" clId="{5098C5EE-7724-354E-89F6-1E9F8599AD46}" dt="2024-06-14T04:32:39.636" v="581" actId="478"/>
          <ac:spMkLst>
            <pc:docMk/>
            <pc:sldMk cId="0" sldId="264"/>
            <ac:spMk id="4" creationId="{00000000-0000-0000-0000-000000000000}"/>
          </ac:spMkLst>
        </pc:spChg>
        <pc:picChg chg="del">
          <ac:chgData name="Andrea Jackson" userId="cc60b2ab-cb4a-4a11-8a26-47e6acc2a830" providerId="ADAL" clId="{5098C5EE-7724-354E-89F6-1E9F8599AD46}" dt="2024-06-14T04:31:36.862" v="508" actId="478"/>
          <ac:picMkLst>
            <pc:docMk/>
            <pc:sldMk cId="0" sldId="264"/>
            <ac:picMk id="3" creationId="{00000000-0000-0000-0000-000000000000}"/>
          </ac:picMkLst>
        </pc:picChg>
        <pc:picChg chg="add mod">
          <ac:chgData name="Andrea Jackson" userId="cc60b2ab-cb4a-4a11-8a26-47e6acc2a830" providerId="ADAL" clId="{5098C5EE-7724-354E-89F6-1E9F8599AD46}" dt="2024-06-14T04:32:24.029" v="579" actId="1076"/>
          <ac:picMkLst>
            <pc:docMk/>
            <pc:sldMk cId="0" sldId="264"/>
            <ac:picMk id="8" creationId="{FA566A92-67F0-A932-DCF6-7622E9F1BEC7}"/>
          </ac:picMkLst>
        </pc:picChg>
      </pc:sldChg>
      <pc:sldChg chg="addSp delSp modSp mod">
        <pc:chgData name="Andrea Jackson" userId="cc60b2ab-cb4a-4a11-8a26-47e6acc2a830" providerId="ADAL" clId="{5098C5EE-7724-354E-89F6-1E9F8599AD46}" dt="2024-06-14T04:33:09.102" v="589" actId="1076"/>
        <pc:sldMkLst>
          <pc:docMk/>
          <pc:sldMk cId="0" sldId="265"/>
        </pc:sldMkLst>
        <pc:spChg chg="del">
          <ac:chgData name="Andrea Jackson" userId="cc60b2ab-cb4a-4a11-8a26-47e6acc2a830" providerId="ADAL" clId="{5098C5EE-7724-354E-89F6-1E9F8599AD46}" dt="2024-06-14T04:32:43.834" v="582" actId="478"/>
          <ac:spMkLst>
            <pc:docMk/>
            <pc:sldMk cId="0" sldId="265"/>
            <ac:spMk id="4" creationId="{00000000-0000-0000-0000-000000000000}"/>
          </ac:spMkLst>
        </pc:spChg>
        <pc:picChg chg="del">
          <ac:chgData name="Andrea Jackson" userId="cc60b2ab-cb4a-4a11-8a26-47e6acc2a830" providerId="ADAL" clId="{5098C5EE-7724-354E-89F6-1E9F8599AD46}" dt="2024-06-14T04:23:53.840" v="481" actId="478"/>
          <ac:picMkLst>
            <pc:docMk/>
            <pc:sldMk cId="0" sldId="265"/>
            <ac:picMk id="3" creationId="{00000000-0000-0000-0000-000000000000}"/>
          </ac:picMkLst>
        </pc:picChg>
        <pc:picChg chg="add mod">
          <ac:chgData name="Andrea Jackson" userId="cc60b2ab-cb4a-4a11-8a26-47e6acc2a830" providerId="ADAL" clId="{5098C5EE-7724-354E-89F6-1E9F8599AD46}" dt="2024-06-14T04:33:09.102" v="589" actId="1076"/>
          <ac:picMkLst>
            <pc:docMk/>
            <pc:sldMk cId="0" sldId="265"/>
            <ac:picMk id="8" creationId="{71FE8D0C-3B49-7015-6688-97FFB5710E1F}"/>
          </ac:picMkLst>
        </pc:picChg>
      </pc:sldChg>
      <pc:sldChg chg="addSp delSp modSp mod">
        <pc:chgData name="Andrea Jackson" userId="cc60b2ab-cb4a-4a11-8a26-47e6acc2a830" providerId="ADAL" clId="{5098C5EE-7724-354E-89F6-1E9F8599AD46}" dt="2024-06-19T04:13:44.899" v="1483" actId="14100"/>
        <pc:sldMkLst>
          <pc:docMk/>
          <pc:sldMk cId="0" sldId="266"/>
        </pc:sldMkLst>
        <pc:picChg chg="del">
          <ac:chgData name="Andrea Jackson" userId="cc60b2ab-cb4a-4a11-8a26-47e6acc2a830" providerId="ADAL" clId="{5098C5EE-7724-354E-89F6-1E9F8599AD46}" dt="2024-06-14T04:24:09.343" v="482" actId="478"/>
          <ac:picMkLst>
            <pc:docMk/>
            <pc:sldMk cId="0" sldId="266"/>
            <ac:picMk id="3" creationId="{00000000-0000-0000-0000-000000000000}"/>
          </ac:picMkLst>
        </pc:picChg>
        <pc:picChg chg="add del mod">
          <ac:chgData name="Andrea Jackson" userId="cc60b2ab-cb4a-4a11-8a26-47e6acc2a830" providerId="ADAL" clId="{5098C5EE-7724-354E-89F6-1E9F8599AD46}" dt="2024-06-14T04:34:12.724" v="594" actId="478"/>
          <ac:picMkLst>
            <pc:docMk/>
            <pc:sldMk cId="0" sldId="266"/>
            <ac:picMk id="8" creationId="{86F25606-8854-054E-6FF6-5CB983C2E8CE}"/>
          </ac:picMkLst>
        </pc:picChg>
        <pc:picChg chg="add mod">
          <ac:chgData name="Andrea Jackson" userId="cc60b2ab-cb4a-4a11-8a26-47e6acc2a830" providerId="ADAL" clId="{5098C5EE-7724-354E-89F6-1E9F8599AD46}" dt="2024-06-19T04:13:44.899" v="1483" actId="14100"/>
          <ac:picMkLst>
            <pc:docMk/>
            <pc:sldMk cId="0" sldId="266"/>
            <ac:picMk id="10" creationId="{57ECC3D2-9AEF-85B1-1FB4-0A79F36CC818}"/>
          </ac:picMkLst>
        </pc:picChg>
      </pc:sldChg>
      <pc:sldChg chg="delSp modSp del mod">
        <pc:chgData name="Andrea Jackson" userId="cc60b2ab-cb4a-4a11-8a26-47e6acc2a830" providerId="ADAL" clId="{5098C5EE-7724-354E-89F6-1E9F8599AD46}" dt="2024-06-19T04:14:19.115" v="1484" actId="2696"/>
        <pc:sldMkLst>
          <pc:docMk/>
          <pc:sldMk cId="0" sldId="267"/>
        </pc:sldMkLst>
        <pc:spChg chg="del mod">
          <ac:chgData name="Andrea Jackson" userId="cc60b2ab-cb4a-4a11-8a26-47e6acc2a830" providerId="ADAL" clId="{5098C5EE-7724-354E-89F6-1E9F8599AD46}" dt="2024-06-14T04:24:23.036" v="485"/>
          <ac:spMkLst>
            <pc:docMk/>
            <pc:sldMk cId="0" sldId="267"/>
            <ac:spMk id="3" creationId="{00000000-0000-0000-0000-000000000000}"/>
          </ac:spMkLst>
        </pc:spChg>
      </pc:sldChg>
      <pc:sldChg chg="delSp add del mod">
        <pc:chgData name="Andrea Jackson" userId="cc60b2ab-cb4a-4a11-8a26-47e6acc2a830" providerId="ADAL" clId="{5098C5EE-7724-354E-89F6-1E9F8599AD46}" dt="2024-06-19T02:15:15.376" v="1430" actId="2696"/>
        <pc:sldMkLst>
          <pc:docMk/>
          <pc:sldMk cId="3170676725" sldId="268"/>
        </pc:sldMkLst>
        <pc:spChg chg="del">
          <ac:chgData name="Andrea Jackson" userId="cc60b2ab-cb4a-4a11-8a26-47e6acc2a830" providerId="ADAL" clId="{5098C5EE-7724-354E-89F6-1E9F8599AD46}" dt="2024-06-19T00:20:13.815" v="1314" actId="21"/>
          <ac:spMkLst>
            <pc:docMk/>
            <pc:sldMk cId="3170676725" sldId="268"/>
            <ac:spMk id="10" creationId="{8321CA75-3D6B-78AE-6458-36E8C8B73663}"/>
          </ac:spMkLst>
        </pc:spChg>
        <pc:spChg chg="del">
          <ac:chgData name="Andrea Jackson" userId="cc60b2ab-cb4a-4a11-8a26-47e6acc2a830" providerId="ADAL" clId="{5098C5EE-7724-354E-89F6-1E9F8599AD46}" dt="2024-06-19T00:20:13.815" v="1314" actId="21"/>
          <ac:spMkLst>
            <pc:docMk/>
            <pc:sldMk cId="3170676725" sldId="268"/>
            <ac:spMk id="15" creationId="{A24EB672-B126-9760-B5E6-3E3F6200DF99}"/>
          </ac:spMkLst>
        </pc:spChg>
        <pc:spChg chg="del">
          <ac:chgData name="Andrea Jackson" userId="cc60b2ab-cb4a-4a11-8a26-47e6acc2a830" providerId="ADAL" clId="{5098C5EE-7724-354E-89F6-1E9F8599AD46}" dt="2024-06-19T00:20:13.815" v="1314" actId="21"/>
          <ac:spMkLst>
            <pc:docMk/>
            <pc:sldMk cId="3170676725" sldId="268"/>
            <ac:spMk id="16" creationId="{3DE367C6-1B0E-FD69-BC2E-823B7BDBECA4}"/>
          </ac:spMkLst>
        </pc:spChg>
        <pc:spChg chg="del">
          <ac:chgData name="Andrea Jackson" userId="cc60b2ab-cb4a-4a11-8a26-47e6acc2a830" providerId="ADAL" clId="{5098C5EE-7724-354E-89F6-1E9F8599AD46}" dt="2024-06-19T00:20:13.815" v="1314" actId="21"/>
          <ac:spMkLst>
            <pc:docMk/>
            <pc:sldMk cId="3170676725" sldId="268"/>
            <ac:spMk id="19" creationId="{40B515EF-B396-95FD-88EF-65EDDD9F53E4}"/>
          </ac:spMkLst>
        </pc:spChg>
        <pc:spChg chg="del">
          <ac:chgData name="Andrea Jackson" userId="cc60b2ab-cb4a-4a11-8a26-47e6acc2a830" providerId="ADAL" clId="{5098C5EE-7724-354E-89F6-1E9F8599AD46}" dt="2024-06-19T00:20:13.815" v="1314" actId="21"/>
          <ac:spMkLst>
            <pc:docMk/>
            <pc:sldMk cId="3170676725" sldId="268"/>
            <ac:spMk id="20" creationId="{87CE91F2-FA55-666B-B664-FD68C819DB00}"/>
          </ac:spMkLst>
        </pc:spChg>
        <pc:spChg chg="del">
          <ac:chgData name="Andrea Jackson" userId="cc60b2ab-cb4a-4a11-8a26-47e6acc2a830" providerId="ADAL" clId="{5098C5EE-7724-354E-89F6-1E9F8599AD46}" dt="2024-06-19T00:20:13.815" v="1314" actId="21"/>
          <ac:spMkLst>
            <pc:docMk/>
            <pc:sldMk cId="3170676725" sldId="268"/>
            <ac:spMk id="21" creationId="{24EBB704-5D10-86CD-0078-D29018B33ED1}"/>
          </ac:spMkLst>
        </pc:spChg>
        <pc:spChg chg="del">
          <ac:chgData name="Andrea Jackson" userId="cc60b2ab-cb4a-4a11-8a26-47e6acc2a830" providerId="ADAL" clId="{5098C5EE-7724-354E-89F6-1E9F8599AD46}" dt="2024-06-19T00:20:13.815" v="1314" actId="21"/>
          <ac:spMkLst>
            <pc:docMk/>
            <pc:sldMk cId="3170676725" sldId="268"/>
            <ac:spMk id="22" creationId="{0D361012-73BB-4928-7503-0123D5E6949C}"/>
          </ac:spMkLst>
        </pc:spChg>
      </pc:sldChg>
      <pc:sldChg chg="addSp modSp add mod">
        <pc:chgData name="Andrea Jackson" userId="cc60b2ab-cb4a-4a11-8a26-47e6acc2a830" providerId="ADAL" clId="{5098C5EE-7724-354E-89F6-1E9F8599AD46}" dt="2024-06-19T05:03:56.053" v="1545"/>
        <pc:sldMkLst>
          <pc:docMk/>
          <pc:sldMk cId="2290647479" sldId="269"/>
        </pc:sldMkLst>
        <pc:spChg chg="mod">
          <ac:chgData name="Andrea Jackson" userId="cc60b2ab-cb4a-4a11-8a26-47e6acc2a830" providerId="ADAL" clId="{5098C5EE-7724-354E-89F6-1E9F8599AD46}" dt="2024-06-19T00:15:33.178" v="619" actId="20577"/>
          <ac:spMkLst>
            <pc:docMk/>
            <pc:sldMk cId="2290647479" sldId="269"/>
            <ac:spMk id="2" creationId="{00000000-0000-0000-0000-000000000000}"/>
          </ac:spMkLst>
        </pc:spChg>
        <pc:spChg chg="mod">
          <ac:chgData name="Andrea Jackson" userId="cc60b2ab-cb4a-4a11-8a26-47e6acc2a830" providerId="ADAL" clId="{5098C5EE-7724-354E-89F6-1E9F8599AD46}" dt="2024-06-19T00:19:49.861" v="1313" actId="20577"/>
          <ac:spMkLst>
            <pc:docMk/>
            <pc:sldMk cId="2290647479" sldId="269"/>
            <ac:spMk id="3" creationId="{00000000-0000-0000-0000-000000000000}"/>
          </ac:spMkLst>
        </pc:spChg>
        <pc:spChg chg="mod">
          <ac:chgData name="Andrea Jackson" userId="cc60b2ab-cb4a-4a11-8a26-47e6acc2a830" providerId="ADAL" clId="{5098C5EE-7724-354E-89F6-1E9F8599AD46}" dt="2024-06-19T05:03:56.053" v="1545"/>
          <ac:spMkLst>
            <pc:docMk/>
            <pc:sldMk cId="2290647479" sldId="269"/>
            <ac:spMk id="4" creationId="{00000000-0000-0000-0000-000000000000}"/>
          </ac:spMkLst>
        </pc:spChg>
        <pc:spChg chg="add mod">
          <ac:chgData name="Andrea Jackson" userId="cc60b2ab-cb4a-4a11-8a26-47e6acc2a830" providerId="ADAL" clId="{5098C5EE-7724-354E-89F6-1E9F8599AD46}" dt="2024-06-19T00:21:02.172" v="1404" actId="20577"/>
          <ac:spMkLst>
            <pc:docMk/>
            <pc:sldMk cId="2290647479" sldId="269"/>
            <ac:spMk id="7" creationId="{3E9A78FE-BCF8-ED6D-BB5D-902F9409CE1A}"/>
          </ac:spMkLst>
        </pc:spChg>
        <pc:spChg chg="add mod">
          <ac:chgData name="Andrea Jackson" userId="cc60b2ab-cb4a-4a11-8a26-47e6acc2a830" providerId="ADAL" clId="{5098C5EE-7724-354E-89F6-1E9F8599AD46}" dt="2024-06-19T00:21:12.468" v="1419" actId="20577"/>
          <ac:spMkLst>
            <pc:docMk/>
            <pc:sldMk cId="2290647479" sldId="269"/>
            <ac:spMk id="8" creationId="{D1B314C3-6541-8CCA-A9E3-A2F57A6059D9}"/>
          </ac:spMkLst>
        </pc:spChg>
        <pc:spChg chg="add mod">
          <ac:chgData name="Andrea Jackson" userId="cc60b2ab-cb4a-4a11-8a26-47e6acc2a830" providerId="ADAL" clId="{5098C5EE-7724-354E-89F6-1E9F8599AD46}" dt="2024-06-19T00:21:19.007" v="1421"/>
          <ac:spMkLst>
            <pc:docMk/>
            <pc:sldMk cId="2290647479" sldId="269"/>
            <ac:spMk id="9" creationId="{5B3B4AFE-A721-D8CE-666C-B573ADFA3DD0}"/>
          </ac:spMkLst>
        </pc:spChg>
        <pc:spChg chg="add mod">
          <ac:chgData name="Andrea Jackson" userId="cc60b2ab-cb4a-4a11-8a26-47e6acc2a830" providerId="ADAL" clId="{5098C5EE-7724-354E-89F6-1E9F8599AD46}" dt="2024-06-19T00:21:22.490" v="1423"/>
          <ac:spMkLst>
            <pc:docMk/>
            <pc:sldMk cId="2290647479" sldId="269"/>
            <ac:spMk id="10" creationId="{56F84328-464C-38C4-9777-8289EAE9C4CD}"/>
          </ac:spMkLst>
        </pc:spChg>
        <pc:spChg chg="add mod">
          <ac:chgData name="Andrea Jackson" userId="cc60b2ab-cb4a-4a11-8a26-47e6acc2a830" providerId="ADAL" clId="{5098C5EE-7724-354E-89F6-1E9F8599AD46}" dt="2024-06-19T00:21:24.797" v="1425"/>
          <ac:spMkLst>
            <pc:docMk/>
            <pc:sldMk cId="2290647479" sldId="269"/>
            <ac:spMk id="11" creationId="{2EF79E4F-6AC6-0C9D-11F7-F2022D478F9B}"/>
          </ac:spMkLst>
        </pc:spChg>
        <pc:spChg chg="add mod">
          <ac:chgData name="Andrea Jackson" userId="cc60b2ab-cb4a-4a11-8a26-47e6acc2a830" providerId="ADAL" clId="{5098C5EE-7724-354E-89F6-1E9F8599AD46}" dt="2024-06-19T00:21:27.241" v="1427"/>
          <ac:spMkLst>
            <pc:docMk/>
            <pc:sldMk cId="2290647479" sldId="269"/>
            <ac:spMk id="12" creationId="{28C5629F-3FFF-8DDA-E994-D26010C23AFF}"/>
          </ac:spMkLst>
        </pc:spChg>
        <pc:spChg chg="add mod">
          <ac:chgData name="Andrea Jackson" userId="cc60b2ab-cb4a-4a11-8a26-47e6acc2a830" providerId="ADAL" clId="{5098C5EE-7724-354E-89F6-1E9F8599AD46}" dt="2024-06-19T00:21:29.468" v="1429"/>
          <ac:spMkLst>
            <pc:docMk/>
            <pc:sldMk cId="2290647479" sldId="269"/>
            <ac:spMk id="13" creationId="{B5866B18-29D9-E5F3-97DB-5680C046C2B1}"/>
          </ac:spMkLst>
        </pc:spChg>
      </pc:sldChg>
      <pc:sldChg chg="addSp delSp modSp add mod">
        <pc:chgData name="Andrea Jackson" userId="cc60b2ab-cb4a-4a11-8a26-47e6acc2a830" providerId="ADAL" clId="{5098C5EE-7724-354E-89F6-1E9F8599AD46}" dt="2024-06-19T05:04:00.972" v="1547" actId="20577"/>
        <pc:sldMkLst>
          <pc:docMk/>
          <pc:sldMk cId="2103475449" sldId="270"/>
        </pc:sldMkLst>
        <pc:spChg chg="mod">
          <ac:chgData name="Andrea Jackson" userId="cc60b2ab-cb4a-4a11-8a26-47e6acc2a830" providerId="ADAL" clId="{5098C5EE-7724-354E-89F6-1E9F8599AD46}" dt="2024-06-19T05:04:00.972" v="1547" actId="20577"/>
          <ac:spMkLst>
            <pc:docMk/>
            <pc:sldMk cId="2103475449" sldId="270"/>
            <ac:spMk id="4" creationId="{00000000-0000-0000-0000-000000000000}"/>
          </ac:spMkLst>
        </pc:spChg>
        <pc:spChg chg="mod">
          <ac:chgData name="Andrea Jackson" userId="cc60b2ab-cb4a-4a11-8a26-47e6acc2a830" providerId="ADAL" clId="{5098C5EE-7724-354E-89F6-1E9F8599AD46}" dt="2024-06-19T03:50:52.280" v="1478" actId="20577"/>
          <ac:spMkLst>
            <pc:docMk/>
            <pc:sldMk cId="2103475449" sldId="270"/>
            <ac:spMk id="13" creationId="{25FB842E-4E9B-6282-CD23-25F439C9AEBF}"/>
          </ac:spMkLst>
        </pc:spChg>
        <pc:picChg chg="add mod">
          <ac:chgData name="Andrea Jackson" userId="cc60b2ab-cb4a-4a11-8a26-47e6acc2a830" providerId="ADAL" clId="{5098C5EE-7724-354E-89F6-1E9F8599AD46}" dt="2024-06-19T03:50:09.444" v="1474" actId="1076"/>
          <ac:picMkLst>
            <pc:docMk/>
            <pc:sldMk cId="2103475449" sldId="270"/>
            <ac:picMk id="7" creationId="{9E5032F0-8C30-A434-ABC0-DE32CDA99261}"/>
          </ac:picMkLst>
        </pc:picChg>
        <pc:picChg chg="del">
          <ac:chgData name="Andrea Jackson" userId="cc60b2ab-cb4a-4a11-8a26-47e6acc2a830" providerId="ADAL" clId="{5098C5EE-7724-354E-89F6-1E9F8599AD46}" dt="2024-06-19T02:18:57.262" v="1465" actId="478"/>
          <ac:picMkLst>
            <pc:docMk/>
            <pc:sldMk cId="2103475449" sldId="270"/>
            <ac:picMk id="10" creationId="{DDD2EDAB-8E09-9AF7-FB52-197AEDC36C89}"/>
          </ac:picMkLst>
        </pc:picChg>
      </pc:sldChg>
      <pc:sldChg chg="delSp add del mod">
        <pc:chgData name="Andrea Jackson" userId="cc60b2ab-cb4a-4a11-8a26-47e6acc2a830" providerId="ADAL" clId="{5098C5EE-7724-354E-89F6-1E9F8599AD46}" dt="2024-06-19T02:18:50.511" v="1463" actId="2696"/>
        <pc:sldMkLst>
          <pc:docMk/>
          <pc:sldMk cId="3910043415" sldId="270"/>
        </pc:sldMkLst>
        <pc:picChg chg="del">
          <ac:chgData name="Andrea Jackson" userId="cc60b2ab-cb4a-4a11-8a26-47e6acc2a830" providerId="ADAL" clId="{5098C5EE-7724-354E-89F6-1E9F8599AD46}" dt="2024-06-19T02:15:23.419" v="1432" actId="478"/>
          <ac:picMkLst>
            <pc:docMk/>
            <pc:sldMk cId="3910043415" sldId="270"/>
            <ac:picMk id="10" creationId="{DDD2EDAB-8E09-9AF7-FB52-197AEDC36C89}"/>
          </ac:picMkLst>
        </pc:picChg>
      </pc:sldChg>
      <pc:sldChg chg="addSp delSp modSp add mod">
        <pc:chgData name="Andrea Jackson" userId="cc60b2ab-cb4a-4a11-8a26-47e6acc2a830" providerId="ADAL" clId="{5098C5EE-7724-354E-89F6-1E9F8599AD46}" dt="2024-06-19T07:32:26.665" v="1997" actId="1076"/>
        <pc:sldMkLst>
          <pc:docMk/>
          <pc:sldMk cId="3385267765" sldId="272"/>
        </pc:sldMkLst>
        <pc:spChg chg="mod">
          <ac:chgData name="Andrea Jackson" userId="cc60b2ab-cb4a-4a11-8a26-47e6acc2a830" providerId="ADAL" clId="{5098C5EE-7724-354E-89F6-1E9F8599AD46}" dt="2024-06-19T05:04:11.516" v="1549" actId="20577"/>
          <ac:spMkLst>
            <pc:docMk/>
            <pc:sldMk cId="3385267765" sldId="272"/>
            <ac:spMk id="4" creationId="{BD4903C8-7608-09E6-9970-DD2630668024}"/>
          </ac:spMkLst>
        </pc:spChg>
        <pc:spChg chg="mod">
          <ac:chgData name="Andrea Jackson" userId="cc60b2ab-cb4a-4a11-8a26-47e6acc2a830" providerId="ADAL" clId="{5098C5EE-7724-354E-89F6-1E9F8599AD46}" dt="2024-06-19T06:25:50.863" v="1777" actId="20577"/>
          <ac:spMkLst>
            <pc:docMk/>
            <pc:sldMk cId="3385267765" sldId="272"/>
            <ac:spMk id="5" creationId="{329B7E8F-1484-9B0E-D575-59C8906869E5}"/>
          </ac:spMkLst>
        </pc:spChg>
        <pc:spChg chg="mod">
          <ac:chgData name="Andrea Jackson" userId="cc60b2ab-cb4a-4a11-8a26-47e6acc2a830" providerId="ADAL" clId="{5098C5EE-7724-354E-89F6-1E9F8599AD46}" dt="2024-06-19T04:15:59.588" v="1485"/>
          <ac:spMkLst>
            <pc:docMk/>
            <pc:sldMk cId="3385267765" sldId="272"/>
            <ac:spMk id="6" creationId="{A6C64948-1D0D-E447-7FF0-657F77EA4DAA}"/>
          </ac:spMkLst>
        </pc:spChg>
        <pc:spChg chg="add del mod">
          <ac:chgData name="Andrea Jackson" userId="cc60b2ab-cb4a-4a11-8a26-47e6acc2a830" providerId="ADAL" clId="{5098C5EE-7724-354E-89F6-1E9F8599AD46}" dt="2024-06-19T04:48:53.386" v="1501" actId="478"/>
          <ac:spMkLst>
            <pc:docMk/>
            <pc:sldMk cId="3385267765" sldId="272"/>
            <ac:spMk id="7" creationId="{7BDBFE76-5A20-292D-1338-C6401440788F}"/>
          </ac:spMkLst>
        </pc:spChg>
        <pc:spChg chg="add del">
          <ac:chgData name="Andrea Jackson" userId="cc60b2ab-cb4a-4a11-8a26-47e6acc2a830" providerId="ADAL" clId="{5098C5EE-7724-354E-89F6-1E9F8599AD46}" dt="2024-06-19T04:48:58.943" v="1502" actId="478"/>
          <ac:spMkLst>
            <pc:docMk/>
            <pc:sldMk cId="3385267765" sldId="272"/>
            <ac:spMk id="10" creationId="{6B3EFAA2-558A-3493-E63D-0333CB4F0637}"/>
          </ac:spMkLst>
        </pc:spChg>
        <pc:graphicFrameChg chg="add mod modGraphic">
          <ac:chgData name="Andrea Jackson" userId="cc60b2ab-cb4a-4a11-8a26-47e6acc2a830" providerId="ADAL" clId="{5098C5EE-7724-354E-89F6-1E9F8599AD46}" dt="2024-06-19T07:32:26.665" v="1997" actId="1076"/>
          <ac:graphicFrameMkLst>
            <pc:docMk/>
            <pc:sldMk cId="3385267765" sldId="272"/>
            <ac:graphicFrameMk id="8" creationId="{4942855E-375F-080B-C01F-11B6A2FEE32B}"/>
          </ac:graphicFrameMkLst>
        </pc:graphicFrameChg>
        <pc:graphicFrameChg chg="add del mod">
          <ac:chgData name="Andrea Jackson" userId="cc60b2ab-cb4a-4a11-8a26-47e6acc2a830" providerId="ADAL" clId="{5098C5EE-7724-354E-89F6-1E9F8599AD46}" dt="2024-06-19T06:18:27.802" v="1754"/>
          <ac:graphicFrameMkLst>
            <pc:docMk/>
            <pc:sldMk cId="3385267765" sldId="272"/>
            <ac:graphicFrameMk id="9" creationId="{8CF87531-4335-0223-D039-86D6A0ACE01D}"/>
          </ac:graphicFrameMkLst>
        </pc:graphicFrameChg>
        <pc:cxnChg chg="add del mod">
          <ac:chgData name="Andrea Jackson" userId="cc60b2ab-cb4a-4a11-8a26-47e6acc2a830" providerId="ADAL" clId="{5098C5EE-7724-354E-89F6-1E9F8599AD46}" dt="2024-06-19T04:49:01.059" v="1503" actId="478"/>
          <ac:cxnSpMkLst>
            <pc:docMk/>
            <pc:sldMk cId="3385267765" sldId="272"/>
            <ac:cxnSpMk id="11" creationId="{03132F93-C485-6C59-AC62-5E7B7A409CB9}"/>
          </ac:cxnSpMkLst>
        </pc:cxnChg>
      </pc:sldChg>
      <pc:sldChg chg="addSp delSp add del mod">
        <pc:chgData name="Andrea Jackson" userId="cc60b2ab-cb4a-4a11-8a26-47e6acc2a830" providerId="ADAL" clId="{5098C5EE-7724-354E-89F6-1E9F8599AD46}" dt="2024-06-19T04:16:53.649" v="1493" actId="478"/>
        <pc:sldMkLst>
          <pc:docMk/>
          <pc:sldMk cId="4105391234" sldId="273"/>
        </pc:sldMkLst>
        <pc:spChg chg="del">
          <ac:chgData name="Andrea Jackson" userId="cc60b2ab-cb4a-4a11-8a26-47e6acc2a830" providerId="ADAL" clId="{5098C5EE-7724-354E-89F6-1E9F8599AD46}" dt="2024-06-19T04:16:34.981" v="1491" actId="478"/>
          <ac:spMkLst>
            <pc:docMk/>
            <pc:sldMk cId="4105391234" sldId="273"/>
            <ac:spMk id="3" creationId="{181F0477-A886-05DE-8DDA-ECCEC13EA547}"/>
          </ac:spMkLst>
        </pc:spChg>
        <pc:spChg chg="add del">
          <ac:chgData name="Andrea Jackson" userId="cc60b2ab-cb4a-4a11-8a26-47e6acc2a830" providerId="ADAL" clId="{5098C5EE-7724-354E-89F6-1E9F8599AD46}" dt="2024-06-19T04:16:53.649" v="1493" actId="478"/>
          <ac:spMkLst>
            <pc:docMk/>
            <pc:sldMk cId="4105391234" sldId="273"/>
            <ac:spMk id="7" creationId="{99FD7192-FE26-9544-5CD3-5C1270B65F0E}"/>
          </ac:spMkLst>
        </pc:spChg>
      </pc:sldChg>
      <pc:sldChg chg="addSp modSp add mod">
        <pc:chgData name="Andrea Jackson" userId="cc60b2ab-cb4a-4a11-8a26-47e6acc2a830" providerId="ADAL" clId="{5098C5EE-7724-354E-89F6-1E9F8599AD46}" dt="2024-06-19T07:32:49.179" v="2002" actId="14734"/>
        <pc:sldMkLst>
          <pc:docMk/>
          <pc:sldMk cId="2855668439" sldId="274"/>
        </pc:sldMkLst>
        <pc:spChg chg="mod">
          <ac:chgData name="Andrea Jackson" userId="cc60b2ab-cb4a-4a11-8a26-47e6acc2a830" providerId="ADAL" clId="{5098C5EE-7724-354E-89F6-1E9F8599AD46}" dt="2024-06-19T06:19:25.797" v="1756"/>
          <ac:spMkLst>
            <pc:docMk/>
            <pc:sldMk cId="2855668439" sldId="274"/>
            <ac:spMk id="4" creationId="{BD4903C8-7608-09E6-9970-DD2630668024}"/>
          </ac:spMkLst>
        </pc:spChg>
        <pc:spChg chg="mod">
          <ac:chgData name="Andrea Jackson" userId="cc60b2ab-cb4a-4a11-8a26-47e6acc2a830" providerId="ADAL" clId="{5098C5EE-7724-354E-89F6-1E9F8599AD46}" dt="2024-06-19T06:25:54.510" v="1778"/>
          <ac:spMkLst>
            <pc:docMk/>
            <pc:sldMk cId="2855668439" sldId="274"/>
            <ac:spMk id="5" creationId="{329B7E8F-1484-9B0E-D575-59C8906869E5}"/>
          </ac:spMkLst>
        </pc:spChg>
        <pc:spChg chg="mod">
          <ac:chgData name="Andrea Jackson" userId="cc60b2ab-cb4a-4a11-8a26-47e6acc2a830" providerId="ADAL" clId="{5098C5EE-7724-354E-89F6-1E9F8599AD46}" dt="2024-06-19T04:15:59.588" v="1485"/>
          <ac:spMkLst>
            <pc:docMk/>
            <pc:sldMk cId="2855668439" sldId="274"/>
            <ac:spMk id="6" creationId="{A6C64948-1D0D-E447-7FF0-657F77EA4DAA}"/>
          </ac:spMkLst>
        </pc:spChg>
        <pc:graphicFrameChg chg="add mod modGraphic">
          <ac:chgData name="Andrea Jackson" userId="cc60b2ab-cb4a-4a11-8a26-47e6acc2a830" providerId="ADAL" clId="{5098C5EE-7724-354E-89F6-1E9F8599AD46}" dt="2024-06-19T07:32:49.179" v="2002" actId="14734"/>
          <ac:graphicFrameMkLst>
            <pc:docMk/>
            <pc:sldMk cId="2855668439" sldId="274"/>
            <ac:graphicFrameMk id="3" creationId="{EF30DDA5-D3F8-9429-022E-E257ACE03F46}"/>
          </ac:graphicFrameMkLst>
        </pc:graphicFrameChg>
      </pc:sldChg>
      <pc:sldChg chg="modSp add del mod">
        <pc:chgData name="Andrea Jackson" userId="cc60b2ab-cb4a-4a11-8a26-47e6acc2a830" providerId="ADAL" clId="{5098C5EE-7724-354E-89F6-1E9F8599AD46}" dt="2024-06-19T05:13:55.892" v="1602" actId="2696"/>
        <pc:sldMkLst>
          <pc:docMk/>
          <pc:sldMk cId="2632083587" sldId="275"/>
        </pc:sldMkLst>
        <pc:spChg chg="mod">
          <ac:chgData name="Andrea Jackson" userId="cc60b2ab-cb4a-4a11-8a26-47e6acc2a830" providerId="ADAL" clId="{5098C5EE-7724-354E-89F6-1E9F8599AD46}" dt="2024-06-19T05:04:16.308" v="1551" actId="20577"/>
          <ac:spMkLst>
            <pc:docMk/>
            <pc:sldMk cId="2632083587" sldId="275"/>
            <ac:spMk id="4" creationId="{BD4903C8-7608-09E6-9970-DD2630668024}"/>
          </ac:spMkLst>
        </pc:spChg>
        <pc:spChg chg="mod">
          <ac:chgData name="Andrea Jackson" userId="cc60b2ab-cb4a-4a11-8a26-47e6acc2a830" providerId="ADAL" clId="{5098C5EE-7724-354E-89F6-1E9F8599AD46}" dt="2024-06-19T04:15:59.588" v="1485"/>
          <ac:spMkLst>
            <pc:docMk/>
            <pc:sldMk cId="2632083587" sldId="275"/>
            <ac:spMk id="5" creationId="{329B7E8F-1484-9B0E-D575-59C8906869E5}"/>
          </ac:spMkLst>
        </pc:spChg>
        <pc:spChg chg="mod">
          <ac:chgData name="Andrea Jackson" userId="cc60b2ab-cb4a-4a11-8a26-47e6acc2a830" providerId="ADAL" clId="{5098C5EE-7724-354E-89F6-1E9F8599AD46}" dt="2024-06-19T04:15:59.588" v="1485"/>
          <ac:spMkLst>
            <pc:docMk/>
            <pc:sldMk cId="2632083587" sldId="275"/>
            <ac:spMk id="6" creationId="{A6C64948-1D0D-E447-7FF0-657F77EA4DAA}"/>
          </ac:spMkLst>
        </pc:spChg>
      </pc:sldChg>
      <pc:sldChg chg="addSp modSp add mod">
        <pc:chgData name="Andrea Jackson" userId="cc60b2ab-cb4a-4a11-8a26-47e6acc2a830" providerId="ADAL" clId="{5098C5EE-7724-354E-89F6-1E9F8599AD46}" dt="2024-06-19T07:33:11.696" v="2006" actId="14734"/>
        <pc:sldMkLst>
          <pc:docMk/>
          <pc:sldMk cId="2655526724" sldId="276"/>
        </pc:sldMkLst>
        <pc:spChg chg="mod">
          <ac:chgData name="Andrea Jackson" userId="cc60b2ab-cb4a-4a11-8a26-47e6acc2a830" providerId="ADAL" clId="{5098C5EE-7724-354E-89F6-1E9F8599AD46}" dt="2024-06-19T05:04:21.649" v="1553" actId="20577"/>
          <ac:spMkLst>
            <pc:docMk/>
            <pc:sldMk cId="2655526724" sldId="276"/>
            <ac:spMk id="4" creationId="{BD4903C8-7608-09E6-9970-DD2630668024}"/>
          </ac:spMkLst>
        </pc:spChg>
        <pc:spChg chg="mod">
          <ac:chgData name="Andrea Jackson" userId="cc60b2ab-cb4a-4a11-8a26-47e6acc2a830" providerId="ADAL" clId="{5098C5EE-7724-354E-89F6-1E9F8599AD46}" dt="2024-06-19T06:25:59.142" v="1780" actId="20577"/>
          <ac:spMkLst>
            <pc:docMk/>
            <pc:sldMk cId="2655526724" sldId="276"/>
            <ac:spMk id="5" creationId="{329B7E8F-1484-9B0E-D575-59C8906869E5}"/>
          </ac:spMkLst>
        </pc:spChg>
        <pc:spChg chg="mod">
          <ac:chgData name="Andrea Jackson" userId="cc60b2ab-cb4a-4a11-8a26-47e6acc2a830" providerId="ADAL" clId="{5098C5EE-7724-354E-89F6-1E9F8599AD46}" dt="2024-06-19T04:15:59.588" v="1485"/>
          <ac:spMkLst>
            <pc:docMk/>
            <pc:sldMk cId="2655526724" sldId="276"/>
            <ac:spMk id="6" creationId="{A6C64948-1D0D-E447-7FF0-657F77EA4DAA}"/>
          </ac:spMkLst>
        </pc:spChg>
        <pc:graphicFrameChg chg="add mod modGraphic">
          <ac:chgData name="Andrea Jackson" userId="cc60b2ab-cb4a-4a11-8a26-47e6acc2a830" providerId="ADAL" clId="{5098C5EE-7724-354E-89F6-1E9F8599AD46}" dt="2024-06-19T07:33:11.696" v="2006" actId="14734"/>
          <ac:graphicFrameMkLst>
            <pc:docMk/>
            <pc:sldMk cId="2655526724" sldId="276"/>
            <ac:graphicFrameMk id="3" creationId="{496D724E-1211-EDAD-26FF-FDF5DDB8B50C}"/>
          </ac:graphicFrameMkLst>
        </pc:graphicFrameChg>
        <pc:graphicFrameChg chg="mod">
          <ac:chgData name="Andrea Jackson" userId="cc60b2ab-cb4a-4a11-8a26-47e6acc2a830" providerId="ADAL" clId="{5098C5EE-7724-354E-89F6-1E9F8599AD46}" dt="2024-06-19T06:18:51.164" v="1755"/>
          <ac:graphicFrameMkLst>
            <pc:docMk/>
            <pc:sldMk cId="2655526724" sldId="276"/>
            <ac:graphicFrameMk id="9" creationId="{8CF87531-4335-0223-D039-86D6A0ACE01D}"/>
          </ac:graphicFrameMkLst>
        </pc:graphicFrameChg>
      </pc:sldChg>
      <pc:sldChg chg="addSp modSp add mod">
        <pc:chgData name="Andrea Jackson" userId="cc60b2ab-cb4a-4a11-8a26-47e6acc2a830" providerId="ADAL" clId="{5098C5EE-7724-354E-89F6-1E9F8599AD46}" dt="2024-06-19T07:31:56.642" v="1990" actId="14100"/>
        <pc:sldMkLst>
          <pc:docMk/>
          <pc:sldMk cId="3585294161" sldId="277"/>
        </pc:sldMkLst>
        <pc:spChg chg="mod">
          <ac:chgData name="Andrea Jackson" userId="cc60b2ab-cb4a-4a11-8a26-47e6acc2a830" providerId="ADAL" clId="{5098C5EE-7724-354E-89F6-1E9F8599AD46}" dt="2024-06-19T05:04:26.945" v="1555" actId="20577"/>
          <ac:spMkLst>
            <pc:docMk/>
            <pc:sldMk cId="3585294161" sldId="277"/>
            <ac:spMk id="4" creationId="{BD4903C8-7608-09E6-9970-DD2630668024}"/>
          </ac:spMkLst>
        </pc:spChg>
        <pc:spChg chg="mod">
          <ac:chgData name="Andrea Jackson" userId="cc60b2ab-cb4a-4a11-8a26-47e6acc2a830" providerId="ADAL" clId="{5098C5EE-7724-354E-89F6-1E9F8599AD46}" dt="2024-06-19T06:26:03.820" v="1782" actId="20577"/>
          <ac:spMkLst>
            <pc:docMk/>
            <pc:sldMk cId="3585294161" sldId="277"/>
            <ac:spMk id="5" creationId="{329B7E8F-1484-9B0E-D575-59C8906869E5}"/>
          </ac:spMkLst>
        </pc:spChg>
        <pc:spChg chg="mod">
          <ac:chgData name="Andrea Jackson" userId="cc60b2ab-cb4a-4a11-8a26-47e6acc2a830" providerId="ADAL" clId="{5098C5EE-7724-354E-89F6-1E9F8599AD46}" dt="2024-06-19T04:15:59.588" v="1485"/>
          <ac:spMkLst>
            <pc:docMk/>
            <pc:sldMk cId="3585294161" sldId="277"/>
            <ac:spMk id="6" creationId="{A6C64948-1D0D-E447-7FF0-657F77EA4DAA}"/>
          </ac:spMkLst>
        </pc:spChg>
        <pc:graphicFrameChg chg="add mod modGraphic">
          <ac:chgData name="Andrea Jackson" userId="cc60b2ab-cb4a-4a11-8a26-47e6acc2a830" providerId="ADAL" clId="{5098C5EE-7724-354E-89F6-1E9F8599AD46}" dt="2024-06-19T07:31:56.642" v="1990" actId="14100"/>
          <ac:graphicFrameMkLst>
            <pc:docMk/>
            <pc:sldMk cId="3585294161" sldId="277"/>
            <ac:graphicFrameMk id="3" creationId="{BC27742F-A582-D11E-00CE-BBEF42E58A3A}"/>
          </ac:graphicFrameMkLst>
        </pc:graphicFrameChg>
      </pc:sldChg>
      <pc:sldChg chg="modSp add del">
        <pc:chgData name="Andrea Jackson" userId="cc60b2ab-cb4a-4a11-8a26-47e6acc2a830" providerId="ADAL" clId="{5098C5EE-7724-354E-89F6-1E9F8599AD46}" dt="2024-06-19T05:04:30.640" v="1556" actId="2696"/>
        <pc:sldMkLst>
          <pc:docMk/>
          <pc:sldMk cId="3187727917" sldId="279"/>
        </pc:sldMkLst>
        <pc:spChg chg="mod">
          <ac:chgData name="Andrea Jackson" userId="cc60b2ab-cb4a-4a11-8a26-47e6acc2a830" providerId="ADAL" clId="{5098C5EE-7724-354E-89F6-1E9F8599AD46}" dt="2024-06-19T04:15:59.588" v="1485"/>
          <ac:spMkLst>
            <pc:docMk/>
            <pc:sldMk cId="3187727917" sldId="279"/>
            <ac:spMk id="4" creationId="{BD4903C8-7608-09E6-9970-DD2630668024}"/>
          </ac:spMkLst>
        </pc:spChg>
        <pc:spChg chg="mod">
          <ac:chgData name="Andrea Jackson" userId="cc60b2ab-cb4a-4a11-8a26-47e6acc2a830" providerId="ADAL" clId="{5098C5EE-7724-354E-89F6-1E9F8599AD46}" dt="2024-06-19T04:15:59.588" v="1485"/>
          <ac:spMkLst>
            <pc:docMk/>
            <pc:sldMk cId="3187727917" sldId="279"/>
            <ac:spMk id="5" creationId="{329B7E8F-1484-9B0E-D575-59C8906869E5}"/>
          </ac:spMkLst>
        </pc:spChg>
        <pc:spChg chg="mod">
          <ac:chgData name="Andrea Jackson" userId="cc60b2ab-cb4a-4a11-8a26-47e6acc2a830" providerId="ADAL" clId="{5098C5EE-7724-354E-89F6-1E9F8599AD46}" dt="2024-06-19T04:15:59.588" v="1485"/>
          <ac:spMkLst>
            <pc:docMk/>
            <pc:sldMk cId="3187727917" sldId="279"/>
            <ac:spMk id="6" creationId="{A6C64948-1D0D-E447-7FF0-657F77EA4DAA}"/>
          </ac:spMkLst>
        </pc:spChg>
      </pc:sldChg>
      <pc:sldChg chg="addSp delSp modSp add mod">
        <pc:chgData name="Andrea Jackson" userId="cc60b2ab-cb4a-4a11-8a26-47e6acc2a830" providerId="ADAL" clId="{5098C5EE-7724-354E-89F6-1E9F8599AD46}" dt="2024-06-19T07:34:24.582" v="2015"/>
        <pc:sldMkLst>
          <pc:docMk/>
          <pc:sldMk cId="350643015" sldId="280"/>
        </pc:sldMkLst>
        <pc:spChg chg="del">
          <ac:chgData name="Andrea Jackson" userId="cc60b2ab-cb4a-4a11-8a26-47e6acc2a830" providerId="ADAL" clId="{5098C5EE-7724-354E-89F6-1E9F8599AD46}" dt="2024-06-19T05:39:17.926" v="1681" actId="478"/>
          <ac:spMkLst>
            <pc:docMk/>
            <pc:sldMk cId="350643015" sldId="280"/>
            <ac:spMk id="3" creationId="{23C937B7-6C27-297C-F4F0-91AA8E476CCD}"/>
          </ac:spMkLst>
        </pc:spChg>
        <pc:spChg chg="mod">
          <ac:chgData name="Andrea Jackson" userId="cc60b2ab-cb4a-4a11-8a26-47e6acc2a830" providerId="ADAL" clId="{5098C5EE-7724-354E-89F6-1E9F8599AD46}" dt="2024-06-19T05:04:35.463" v="1558" actId="20577"/>
          <ac:spMkLst>
            <pc:docMk/>
            <pc:sldMk cId="350643015" sldId="280"/>
            <ac:spMk id="4" creationId="{BD4903C8-7608-09E6-9970-DD2630668024}"/>
          </ac:spMkLst>
        </pc:spChg>
        <pc:spChg chg="mod">
          <ac:chgData name="Andrea Jackson" userId="cc60b2ab-cb4a-4a11-8a26-47e6acc2a830" providerId="ADAL" clId="{5098C5EE-7724-354E-89F6-1E9F8599AD46}" dt="2024-06-19T06:26:07.221" v="1784" actId="20577"/>
          <ac:spMkLst>
            <pc:docMk/>
            <pc:sldMk cId="350643015" sldId="280"/>
            <ac:spMk id="5" creationId="{329B7E8F-1484-9B0E-D575-59C8906869E5}"/>
          </ac:spMkLst>
        </pc:spChg>
        <pc:spChg chg="mod">
          <ac:chgData name="Andrea Jackson" userId="cc60b2ab-cb4a-4a11-8a26-47e6acc2a830" providerId="ADAL" clId="{5098C5EE-7724-354E-89F6-1E9F8599AD46}" dt="2024-06-19T04:15:59.588" v="1485"/>
          <ac:spMkLst>
            <pc:docMk/>
            <pc:sldMk cId="350643015" sldId="280"/>
            <ac:spMk id="6" creationId="{A6C64948-1D0D-E447-7FF0-657F77EA4DAA}"/>
          </ac:spMkLst>
        </pc:spChg>
        <pc:spChg chg="del">
          <ac:chgData name="Andrea Jackson" userId="cc60b2ab-cb4a-4a11-8a26-47e6acc2a830" providerId="ADAL" clId="{5098C5EE-7724-354E-89F6-1E9F8599AD46}" dt="2024-06-19T05:39:22.986" v="1683" actId="478"/>
          <ac:spMkLst>
            <pc:docMk/>
            <pc:sldMk cId="350643015" sldId="280"/>
            <ac:spMk id="7" creationId="{12F372FE-0FBA-2692-C791-A70E72B84946}"/>
          </ac:spMkLst>
        </pc:spChg>
        <pc:spChg chg="del">
          <ac:chgData name="Andrea Jackson" userId="cc60b2ab-cb4a-4a11-8a26-47e6acc2a830" providerId="ADAL" clId="{5098C5EE-7724-354E-89F6-1E9F8599AD46}" dt="2024-06-19T05:39:13.598" v="1679" actId="478"/>
          <ac:spMkLst>
            <pc:docMk/>
            <pc:sldMk cId="350643015" sldId="280"/>
            <ac:spMk id="11" creationId="{0E658E5E-58B7-009C-3892-E6E6C3255AE3}"/>
          </ac:spMkLst>
        </pc:spChg>
        <pc:graphicFrameChg chg="mod">
          <ac:chgData name="Andrea Jackson" userId="cc60b2ab-cb4a-4a11-8a26-47e6acc2a830" providerId="ADAL" clId="{5098C5EE-7724-354E-89F6-1E9F8599AD46}" dt="2024-06-19T07:34:24.582" v="2015"/>
          <ac:graphicFrameMkLst>
            <pc:docMk/>
            <pc:sldMk cId="350643015" sldId="280"/>
            <ac:graphicFrameMk id="8" creationId="{904FC8C4-ECED-6B53-CFEB-B621A98F9C39}"/>
          </ac:graphicFrameMkLst>
        </pc:graphicFrameChg>
        <pc:graphicFrameChg chg="add mod modGraphic">
          <ac:chgData name="Andrea Jackson" userId="cc60b2ab-cb4a-4a11-8a26-47e6acc2a830" providerId="ADAL" clId="{5098C5EE-7724-354E-89F6-1E9F8599AD46}" dt="2024-06-19T07:33:49.722" v="2010" actId="14734"/>
          <ac:graphicFrameMkLst>
            <pc:docMk/>
            <pc:sldMk cId="350643015" sldId="280"/>
            <ac:graphicFrameMk id="9" creationId="{E742BD3E-CF53-FFA6-06AE-5A88B1EF7046}"/>
          </ac:graphicFrameMkLst>
        </pc:graphicFrameChg>
        <pc:cxnChg chg="del mod">
          <ac:chgData name="Andrea Jackson" userId="cc60b2ab-cb4a-4a11-8a26-47e6acc2a830" providerId="ADAL" clId="{5098C5EE-7724-354E-89F6-1E9F8599AD46}" dt="2024-06-19T05:39:19.678" v="1682" actId="478"/>
          <ac:cxnSpMkLst>
            <pc:docMk/>
            <pc:sldMk cId="350643015" sldId="280"/>
            <ac:cxnSpMk id="10" creationId="{3C86DFEF-A7F9-7648-EFFF-76E9549DC612}"/>
          </ac:cxnSpMkLst>
        </pc:cxnChg>
        <pc:cxnChg chg="del mod">
          <ac:chgData name="Andrea Jackson" userId="cc60b2ab-cb4a-4a11-8a26-47e6acc2a830" providerId="ADAL" clId="{5098C5EE-7724-354E-89F6-1E9F8599AD46}" dt="2024-06-19T05:39:15.725" v="1680" actId="478"/>
          <ac:cxnSpMkLst>
            <pc:docMk/>
            <pc:sldMk cId="350643015" sldId="280"/>
            <ac:cxnSpMk id="12" creationId="{03A6BF7D-DDDA-A91E-B7AA-93B5DE567362}"/>
          </ac:cxnSpMkLst>
        </pc:cxnChg>
      </pc:sldChg>
      <pc:sldChg chg="modSp add del mod">
        <pc:chgData name="Andrea Jackson" userId="cc60b2ab-cb4a-4a11-8a26-47e6acc2a830" providerId="ADAL" clId="{5098C5EE-7724-354E-89F6-1E9F8599AD46}" dt="2024-06-19T06:16:31.130" v="1742" actId="2696"/>
        <pc:sldMkLst>
          <pc:docMk/>
          <pc:sldMk cId="1501348758" sldId="281"/>
        </pc:sldMkLst>
        <pc:spChg chg="mod">
          <ac:chgData name="Andrea Jackson" userId="cc60b2ab-cb4a-4a11-8a26-47e6acc2a830" providerId="ADAL" clId="{5098C5EE-7724-354E-89F6-1E9F8599AD46}" dt="2024-06-19T05:04:46.509" v="1560" actId="20577"/>
          <ac:spMkLst>
            <pc:docMk/>
            <pc:sldMk cId="1501348758" sldId="281"/>
            <ac:spMk id="4" creationId="{BD4903C8-7608-09E6-9970-DD2630668024}"/>
          </ac:spMkLst>
        </pc:spChg>
        <pc:spChg chg="mod">
          <ac:chgData name="Andrea Jackson" userId="cc60b2ab-cb4a-4a11-8a26-47e6acc2a830" providerId="ADAL" clId="{5098C5EE-7724-354E-89F6-1E9F8599AD46}" dt="2024-06-19T04:15:59.588" v="1485"/>
          <ac:spMkLst>
            <pc:docMk/>
            <pc:sldMk cId="1501348758" sldId="281"/>
            <ac:spMk id="5" creationId="{329B7E8F-1484-9B0E-D575-59C8906869E5}"/>
          </ac:spMkLst>
        </pc:spChg>
        <pc:spChg chg="mod">
          <ac:chgData name="Andrea Jackson" userId="cc60b2ab-cb4a-4a11-8a26-47e6acc2a830" providerId="ADAL" clId="{5098C5EE-7724-354E-89F6-1E9F8599AD46}" dt="2024-06-19T04:15:59.588" v="1485"/>
          <ac:spMkLst>
            <pc:docMk/>
            <pc:sldMk cId="1501348758" sldId="281"/>
            <ac:spMk id="6" creationId="{A6C64948-1D0D-E447-7FF0-657F77EA4DAA}"/>
          </ac:spMkLst>
        </pc:spChg>
      </pc:sldChg>
      <pc:sldChg chg="addSp modSp add mod">
        <pc:chgData name="Andrea Jackson" userId="cc60b2ab-cb4a-4a11-8a26-47e6acc2a830" providerId="ADAL" clId="{5098C5EE-7724-354E-89F6-1E9F8599AD46}" dt="2024-06-19T07:35:01.087" v="2021" actId="1076"/>
        <pc:sldMkLst>
          <pc:docMk/>
          <pc:sldMk cId="1838812546" sldId="282"/>
        </pc:sldMkLst>
        <pc:spChg chg="mod">
          <ac:chgData name="Andrea Jackson" userId="cc60b2ab-cb4a-4a11-8a26-47e6acc2a830" providerId="ADAL" clId="{5098C5EE-7724-354E-89F6-1E9F8599AD46}" dt="2024-06-19T05:04:50.100" v="1562" actId="20577"/>
          <ac:spMkLst>
            <pc:docMk/>
            <pc:sldMk cId="1838812546" sldId="282"/>
            <ac:spMk id="4" creationId="{BD4903C8-7608-09E6-9970-DD2630668024}"/>
          </ac:spMkLst>
        </pc:spChg>
        <pc:spChg chg="mod">
          <ac:chgData name="Andrea Jackson" userId="cc60b2ab-cb4a-4a11-8a26-47e6acc2a830" providerId="ADAL" clId="{5098C5EE-7724-354E-89F6-1E9F8599AD46}" dt="2024-06-19T06:26:16.734" v="1788" actId="20577"/>
          <ac:spMkLst>
            <pc:docMk/>
            <pc:sldMk cId="1838812546" sldId="282"/>
            <ac:spMk id="5" creationId="{329B7E8F-1484-9B0E-D575-59C8906869E5}"/>
          </ac:spMkLst>
        </pc:spChg>
        <pc:spChg chg="mod">
          <ac:chgData name="Andrea Jackson" userId="cc60b2ab-cb4a-4a11-8a26-47e6acc2a830" providerId="ADAL" clId="{5098C5EE-7724-354E-89F6-1E9F8599AD46}" dt="2024-06-19T04:15:59.588" v="1485"/>
          <ac:spMkLst>
            <pc:docMk/>
            <pc:sldMk cId="1838812546" sldId="282"/>
            <ac:spMk id="6" creationId="{A6C64948-1D0D-E447-7FF0-657F77EA4DAA}"/>
          </ac:spMkLst>
        </pc:spChg>
        <pc:graphicFrameChg chg="add mod modGraphic">
          <ac:chgData name="Andrea Jackson" userId="cc60b2ab-cb4a-4a11-8a26-47e6acc2a830" providerId="ADAL" clId="{5098C5EE-7724-354E-89F6-1E9F8599AD46}" dt="2024-06-19T07:35:01.087" v="2021" actId="1076"/>
          <ac:graphicFrameMkLst>
            <pc:docMk/>
            <pc:sldMk cId="1838812546" sldId="282"/>
            <ac:graphicFrameMk id="3" creationId="{0EEE6F93-765C-045B-91C9-A90F1748355C}"/>
          </ac:graphicFrameMkLst>
        </pc:graphicFrameChg>
        <pc:graphicFrameChg chg="mod">
          <ac:chgData name="Andrea Jackson" userId="cc60b2ab-cb4a-4a11-8a26-47e6acc2a830" providerId="ADAL" clId="{5098C5EE-7724-354E-89F6-1E9F8599AD46}" dt="2024-06-19T05:53:16.643" v="1699"/>
          <ac:graphicFrameMkLst>
            <pc:docMk/>
            <pc:sldMk cId="1838812546" sldId="282"/>
            <ac:graphicFrameMk id="9" creationId="{8CF87531-4335-0223-D039-86D6A0ACE01D}"/>
          </ac:graphicFrameMkLst>
        </pc:graphicFrameChg>
      </pc:sldChg>
      <pc:sldChg chg="addSp delSp modSp add del mod">
        <pc:chgData name="Andrea Jackson" userId="cc60b2ab-cb4a-4a11-8a26-47e6acc2a830" providerId="ADAL" clId="{5098C5EE-7724-354E-89F6-1E9F8599AD46}" dt="2024-06-19T06:32:13.574" v="1847" actId="2696"/>
        <pc:sldMkLst>
          <pc:docMk/>
          <pc:sldMk cId="4095334595" sldId="283"/>
        </pc:sldMkLst>
        <pc:spChg chg="mod">
          <ac:chgData name="Andrea Jackson" userId="cc60b2ab-cb4a-4a11-8a26-47e6acc2a830" providerId="ADAL" clId="{5098C5EE-7724-354E-89F6-1E9F8599AD46}" dt="2024-06-19T05:04:54.197" v="1564" actId="20577"/>
          <ac:spMkLst>
            <pc:docMk/>
            <pc:sldMk cId="4095334595" sldId="283"/>
            <ac:spMk id="4" creationId="{BD4903C8-7608-09E6-9970-DD2630668024}"/>
          </ac:spMkLst>
        </pc:spChg>
        <pc:spChg chg="mod">
          <ac:chgData name="Andrea Jackson" userId="cc60b2ab-cb4a-4a11-8a26-47e6acc2a830" providerId="ADAL" clId="{5098C5EE-7724-354E-89F6-1E9F8599AD46}" dt="2024-06-19T06:26:20.872" v="1790" actId="20577"/>
          <ac:spMkLst>
            <pc:docMk/>
            <pc:sldMk cId="4095334595" sldId="283"/>
            <ac:spMk id="5" creationId="{329B7E8F-1484-9B0E-D575-59C8906869E5}"/>
          </ac:spMkLst>
        </pc:spChg>
        <pc:spChg chg="mod">
          <ac:chgData name="Andrea Jackson" userId="cc60b2ab-cb4a-4a11-8a26-47e6acc2a830" providerId="ADAL" clId="{5098C5EE-7724-354E-89F6-1E9F8599AD46}" dt="2024-06-19T04:15:59.588" v="1485"/>
          <ac:spMkLst>
            <pc:docMk/>
            <pc:sldMk cId="4095334595" sldId="283"/>
            <ac:spMk id="6" creationId="{A6C64948-1D0D-E447-7FF0-657F77EA4DAA}"/>
          </ac:spMkLst>
        </pc:spChg>
        <pc:graphicFrameChg chg="add del mod modGraphic">
          <ac:chgData name="Andrea Jackson" userId="cc60b2ab-cb4a-4a11-8a26-47e6acc2a830" providerId="ADAL" clId="{5098C5EE-7724-354E-89F6-1E9F8599AD46}" dt="2024-06-19T06:30:55.249" v="1825" actId="21"/>
          <ac:graphicFrameMkLst>
            <pc:docMk/>
            <pc:sldMk cId="4095334595" sldId="283"/>
            <ac:graphicFrameMk id="3" creationId="{2DC3BDDF-F9A4-2F3B-7C5A-0A35E132243F}"/>
          </ac:graphicFrameMkLst>
        </pc:graphicFrameChg>
      </pc:sldChg>
      <pc:sldChg chg="modSp add del mod">
        <pc:chgData name="Andrea Jackson" userId="cc60b2ab-cb4a-4a11-8a26-47e6acc2a830" providerId="ADAL" clId="{5098C5EE-7724-354E-89F6-1E9F8599AD46}" dt="2024-06-19T06:19:40.829" v="1758" actId="2696"/>
        <pc:sldMkLst>
          <pc:docMk/>
          <pc:sldMk cId="402557272" sldId="284"/>
        </pc:sldMkLst>
        <pc:spChg chg="mod">
          <ac:chgData name="Andrea Jackson" userId="cc60b2ab-cb4a-4a11-8a26-47e6acc2a830" providerId="ADAL" clId="{5098C5EE-7724-354E-89F6-1E9F8599AD46}" dt="2024-06-19T05:04:58.967" v="1566" actId="20577"/>
          <ac:spMkLst>
            <pc:docMk/>
            <pc:sldMk cId="402557272" sldId="284"/>
            <ac:spMk id="4" creationId="{BD4903C8-7608-09E6-9970-DD2630668024}"/>
          </ac:spMkLst>
        </pc:spChg>
        <pc:spChg chg="mod">
          <ac:chgData name="Andrea Jackson" userId="cc60b2ab-cb4a-4a11-8a26-47e6acc2a830" providerId="ADAL" clId="{5098C5EE-7724-354E-89F6-1E9F8599AD46}" dt="2024-06-19T04:15:59.588" v="1485"/>
          <ac:spMkLst>
            <pc:docMk/>
            <pc:sldMk cId="402557272" sldId="284"/>
            <ac:spMk id="5" creationId="{329B7E8F-1484-9B0E-D575-59C8906869E5}"/>
          </ac:spMkLst>
        </pc:spChg>
        <pc:spChg chg="mod">
          <ac:chgData name="Andrea Jackson" userId="cc60b2ab-cb4a-4a11-8a26-47e6acc2a830" providerId="ADAL" clId="{5098C5EE-7724-354E-89F6-1E9F8599AD46}" dt="2024-06-19T04:15:59.588" v="1485"/>
          <ac:spMkLst>
            <pc:docMk/>
            <pc:sldMk cId="402557272" sldId="284"/>
            <ac:spMk id="6" creationId="{A6C64948-1D0D-E447-7FF0-657F77EA4DAA}"/>
          </ac:spMkLst>
        </pc:spChg>
      </pc:sldChg>
      <pc:sldChg chg="addSp modSp add mod">
        <pc:chgData name="Andrea Jackson" userId="cc60b2ab-cb4a-4a11-8a26-47e6acc2a830" providerId="ADAL" clId="{5098C5EE-7724-354E-89F6-1E9F8599AD46}" dt="2024-06-19T07:36:20.814" v="2042" actId="1076"/>
        <pc:sldMkLst>
          <pc:docMk/>
          <pc:sldMk cId="2463348892" sldId="285"/>
        </pc:sldMkLst>
        <pc:spChg chg="mod">
          <ac:chgData name="Andrea Jackson" userId="cc60b2ab-cb4a-4a11-8a26-47e6acc2a830" providerId="ADAL" clId="{5098C5EE-7724-354E-89F6-1E9F8599AD46}" dt="2024-06-19T05:05:03.695" v="1568" actId="20577"/>
          <ac:spMkLst>
            <pc:docMk/>
            <pc:sldMk cId="2463348892" sldId="285"/>
            <ac:spMk id="4" creationId="{BD4903C8-7608-09E6-9970-DD2630668024}"/>
          </ac:spMkLst>
        </pc:spChg>
        <pc:spChg chg="mod">
          <ac:chgData name="Andrea Jackson" userId="cc60b2ab-cb4a-4a11-8a26-47e6acc2a830" providerId="ADAL" clId="{5098C5EE-7724-354E-89F6-1E9F8599AD46}" dt="2024-06-19T06:26:24.635" v="1792" actId="20577"/>
          <ac:spMkLst>
            <pc:docMk/>
            <pc:sldMk cId="2463348892" sldId="285"/>
            <ac:spMk id="5" creationId="{329B7E8F-1484-9B0E-D575-59C8906869E5}"/>
          </ac:spMkLst>
        </pc:spChg>
        <pc:spChg chg="mod">
          <ac:chgData name="Andrea Jackson" userId="cc60b2ab-cb4a-4a11-8a26-47e6acc2a830" providerId="ADAL" clId="{5098C5EE-7724-354E-89F6-1E9F8599AD46}" dt="2024-06-19T04:15:59.588" v="1485"/>
          <ac:spMkLst>
            <pc:docMk/>
            <pc:sldMk cId="2463348892" sldId="285"/>
            <ac:spMk id="6" creationId="{A6C64948-1D0D-E447-7FF0-657F77EA4DAA}"/>
          </ac:spMkLst>
        </pc:spChg>
        <pc:graphicFrameChg chg="add mod modGraphic">
          <ac:chgData name="Andrea Jackson" userId="cc60b2ab-cb4a-4a11-8a26-47e6acc2a830" providerId="ADAL" clId="{5098C5EE-7724-354E-89F6-1E9F8599AD46}" dt="2024-06-19T07:36:20.814" v="2042" actId="1076"/>
          <ac:graphicFrameMkLst>
            <pc:docMk/>
            <pc:sldMk cId="2463348892" sldId="285"/>
            <ac:graphicFrameMk id="3" creationId="{55A9B420-F406-8C92-672A-BE9FDD429D95}"/>
          </ac:graphicFrameMkLst>
        </pc:graphicFrameChg>
        <pc:graphicFrameChg chg="mod">
          <ac:chgData name="Andrea Jackson" userId="cc60b2ab-cb4a-4a11-8a26-47e6acc2a830" providerId="ADAL" clId="{5098C5EE-7724-354E-89F6-1E9F8599AD46}" dt="2024-06-19T07:05:29.514" v="1868"/>
          <ac:graphicFrameMkLst>
            <pc:docMk/>
            <pc:sldMk cId="2463348892" sldId="285"/>
            <ac:graphicFrameMk id="8" creationId="{904FC8C4-ECED-6B53-CFEB-B621A98F9C39}"/>
          </ac:graphicFrameMkLst>
        </pc:graphicFrameChg>
      </pc:sldChg>
      <pc:sldChg chg="addSp modSp add del mod">
        <pc:chgData name="Andrea Jackson" userId="cc60b2ab-cb4a-4a11-8a26-47e6acc2a830" providerId="ADAL" clId="{5098C5EE-7724-354E-89F6-1E9F8599AD46}" dt="2024-06-19T07:37:36.714" v="2053" actId="1076"/>
        <pc:sldMkLst>
          <pc:docMk/>
          <pc:sldMk cId="1200969362" sldId="286"/>
        </pc:sldMkLst>
        <pc:spChg chg="mod">
          <ac:chgData name="Andrea Jackson" userId="cc60b2ab-cb4a-4a11-8a26-47e6acc2a830" providerId="ADAL" clId="{5098C5EE-7724-354E-89F6-1E9F8599AD46}" dt="2024-06-19T05:05:08.558" v="1570" actId="20577"/>
          <ac:spMkLst>
            <pc:docMk/>
            <pc:sldMk cId="1200969362" sldId="286"/>
            <ac:spMk id="4" creationId="{BD4903C8-7608-09E6-9970-DD2630668024}"/>
          </ac:spMkLst>
        </pc:spChg>
        <pc:spChg chg="mod">
          <ac:chgData name="Andrea Jackson" userId="cc60b2ab-cb4a-4a11-8a26-47e6acc2a830" providerId="ADAL" clId="{5098C5EE-7724-354E-89F6-1E9F8599AD46}" dt="2024-06-19T06:26:28.625" v="1794" actId="20577"/>
          <ac:spMkLst>
            <pc:docMk/>
            <pc:sldMk cId="1200969362" sldId="286"/>
            <ac:spMk id="5" creationId="{329B7E8F-1484-9B0E-D575-59C8906869E5}"/>
          </ac:spMkLst>
        </pc:spChg>
        <pc:spChg chg="mod">
          <ac:chgData name="Andrea Jackson" userId="cc60b2ab-cb4a-4a11-8a26-47e6acc2a830" providerId="ADAL" clId="{5098C5EE-7724-354E-89F6-1E9F8599AD46}" dt="2024-06-19T04:15:59.588" v="1485"/>
          <ac:spMkLst>
            <pc:docMk/>
            <pc:sldMk cId="1200969362" sldId="286"/>
            <ac:spMk id="6" creationId="{A6C64948-1D0D-E447-7FF0-657F77EA4DAA}"/>
          </ac:spMkLst>
        </pc:spChg>
        <pc:graphicFrameChg chg="add mod modGraphic">
          <ac:chgData name="Andrea Jackson" userId="cc60b2ab-cb4a-4a11-8a26-47e6acc2a830" providerId="ADAL" clId="{5098C5EE-7724-354E-89F6-1E9F8599AD46}" dt="2024-06-19T07:37:36.714" v="2053" actId="1076"/>
          <ac:graphicFrameMkLst>
            <pc:docMk/>
            <pc:sldMk cId="1200969362" sldId="286"/>
            <ac:graphicFrameMk id="3" creationId="{55A4DF41-79EF-0B56-E7C5-ACEB6A5BF21B}"/>
          </ac:graphicFrameMkLst>
        </pc:graphicFrameChg>
        <pc:graphicFrameChg chg="mod">
          <ac:chgData name="Andrea Jackson" userId="cc60b2ab-cb4a-4a11-8a26-47e6acc2a830" providerId="ADAL" clId="{5098C5EE-7724-354E-89F6-1E9F8599AD46}" dt="2024-06-19T07:29:20.473" v="1973"/>
          <ac:graphicFrameMkLst>
            <pc:docMk/>
            <pc:sldMk cId="1200969362" sldId="286"/>
            <ac:graphicFrameMk id="8" creationId="{904FC8C4-ECED-6B53-CFEB-B621A98F9C39}"/>
          </ac:graphicFrameMkLst>
        </pc:graphicFrameChg>
      </pc:sldChg>
      <pc:sldChg chg="modSp add del mod">
        <pc:chgData name="Andrea Jackson" userId="cc60b2ab-cb4a-4a11-8a26-47e6acc2a830" providerId="ADAL" clId="{5098C5EE-7724-354E-89F6-1E9F8599AD46}" dt="2024-06-19T07:15:03.159" v="1897" actId="2696"/>
        <pc:sldMkLst>
          <pc:docMk/>
          <pc:sldMk cId="716291367" sldId="287"/>
        </pc:sldMkLst>
        <pc:spChg chg="mod">
          <ac:chgData name="Andrea Jackson" userId="cc60b2ab-cb4a-4a11-8a26-47e6acc2a830" providerId="ADAL" clId="{5098C5EE-7724-354E-89F6-1E9F8599AD46}" dt="2024-06-19T05:05:14.332" v="1572" actId="20577"/>
          <ac:spMkLst>
            <pc:docMk/>
            <pc:sldMk cId="716291367" sldId="287"/>
            <ac:spMk id="4" creationId="{BD4903C8-7608-09E6-9970-DD2630668024}"/>
          </ac:spMkLst>
        </pc:spChg>
        <pc:spChg chg="mod">
          <ac:chgData name="Andrea Jackson" userId="cc60b2ab-cb4a-4a11-8a26-47e6acc2a830" providerId="ADAL" clId="{5098C5EE-7724-354E-89F6-1E9F8599AD46}" dt="2024-06-19T06:26:33.199" v="1796" actId="20577"/>
          <ac:spMkLst>
            <pc:docMk/>
            <pc:sldMk cId="716291367" sldId="287"/>
            <ac:spMk id="5" creationId="{329B7E8F-1484-9B0E-D575-59C8906869E5}"/>
          </ac:spMkLst>
        </pc:spChg>
        <pc:spChg chg="mod">
          <ac:chgData name="Andrea Jackson" userId="cc60b2ab-cb4a-4a11-8a26-47e6acc2a830" providerId="ADAL" clId="{5098C5EE-7724-354E-89F6-1E9F8599AD46}" dt="2024-06-19T04:15:59.588" v="1485"/>
          <ac:spMkLst>
            <pc:docMk/>
            <pc:sldMk cId="716291367" sldId="287"/>
            <ac:spMk id="6" creationId="{A6C64948-1D0D-E447-7FF0-657F77EA4DAA}"/>
          </ac:spMkLst>
        </pc:spChg>
      </pc:sldChg>
      <pc:sldChg chg="modSp add del mod">
        <pc:chgData name="Andrea Jackson" userId="cc60b2ab-cb4a-4a11-8a26-47e6acc2a830" providerId="ADAL" clId="{5098C5EE-7724-354E-89F6-1E9F8599AD46}" dt="2024-06-19T07:15:14.850" v="1899" actId="2696"/>
        <pc:sldMkLst>
          <pc:docMk/>
          <pc:sldMk cId="544830228" sldId="288"/>
        </pc:sldMkLst>
        <pc:spChg chg="mod">
          <ac:chgData name="Andrea Jackson" userId="cc60b2ab-cb4a-4a11-8a26-47e6acc2a830" providerId="ADAL" clId="{5098C5EE-7724-354E-89F6-1E9F8599AD46}" dt="2024-06-19T05:05:19.011" v="1574" actId="20577"/>
          <ac:spMkLst>
            <pc:docMk/>
            <pc:sldMk cId="544830228" sldId="288"/>
            <ac:spMk id="4" creationId="{BD4903C8-7608-09E6-9970-DD2630668024}"/>
          </ac:spMkLst>
        </pc:spChg>
        <pc:spChg chg="mod">
          <ac:chgData name="Andrea Jackson" userId="cc60b2ab-cb4a-4a11-8a26-47e6acc2a830" providerId="ADAL" clId="{5098C5EE-7724-354E-89F6-1E9F8599AD46}" dt="2024-06-19T06:26:36.779" v="1798" actId="20577"/>
          <ac:spMkLst>
            <pc:docMk/>
            <pc:sldMk cId="544830228" sldId="288"/>
            <ac:spMk id="5" creationId="{329B7E8F-1484-9B0E-D575-59C8906869E5}"/>
          </ac:spMkLst>
        </pc:spChg>
        <pc:spChg chg="mod">
          <ac:chgData name="Andrea Jackson" userId="cc60b2ab-cb4a-4a11-8a26-47e6acc2a830" providerId="ADAL" clId="{5098C5EE-7724-354E-89F6-1E9F8599AD46}" dt="2024-06-19T04:15:59.588" v="1485"/>
          <ac:spMkLst>
            <pc:docMk/>
            <pc:sldMk cId="544830228" sldId="288"/>
            <ac:spMk id="6" creationId="{A6C64948-1D0D-E447-7FF0-657F77EA4DAA}"/>
          </ac:spMkLst>
        </pc:spChg>
      </pc:sldChg>
      <pc:sldChg chg="modSp add mod">
        <pc:chgData name="Andrea Jackson" userId="cc60b2ab-cb4a-4a11-8a26-47e6acc2a830" providerId="ADAL" clId="{5098C5EE-7724-354E-89F6-1E9F8599AD46}" dt="2024-06-19T07:34:10.867" v="2014" actId="14734"/>
        <pc:sldMkLst>
          <pc:docMk/>
          <pc:sldMk cId="2526022320" sldId="289"/>
        </pc:sldMkLst>
        <pc:spChg chg="mod">
          <ac:chgData name="Andrea Jackson" userId="cc60b2ab-cb4a-4a11-8a26-47e6acc2a830" providerId="ADAL" clId="{5098C5EE-7724-354E-89F6-1E9F8599AD46}" dt="2024-06-19T06:16:25.491" v="1741" actId="20577"/>
          <ac:spMkLst>
            <pc:docMk/>
            <pc:sldMk cId="2526022320" sldId="289"/>
            <ac:spMk id="2" creationId="{632D666C-6126-1171-12C9-B5C45B132D71}"/>
          </ac:spMkLst>
        </pc:spChg>
        <pc:spChg chg="mod">
          <ac:chgData name="Andrea Jackson" userId="cc60b2ab-cb4a-4a11-8a26-47e6acc2a830" providerId="ADAL" clId="{5098C5EE-7724-354E-89F6-1E9F8599AD46}" dt="2024-06-19T06:19:32.952" v="1757"/>
          <ac:spMkLst>
            <pc:docMk/>
            <pc:sldMk cId="2526022320" sldId="289"/>
            <ac:spMk id="4" creationId="{BD4903C8-7608-09E6-9970-DD2630668024}"/>
          </ac:spMkLst>
        </pc:spChg>
        <pc:spChg chg="mod">
          <ac:chgData name="Andrea Jackson" userId="cc60b2ab-cb4a-4a11-8a26-47e6acc2a830" providerId="ADAL" clId="{5098C5EE-7724-354E-89F6-1E9F8599AD46}" dt="2024-06-19T06:26:11.168" v="1786" actId="20577"/>
          <ac:spMkLst>
            <pc:docMk/>
            <pc:sldMk cId="2526022320" sldId="289"/>
            <ac:spMk id="5" creationId="{329B7E8F-1484-9B0E-D575-59C8906869E5}"/>
          </ac:spMkLst>
        </pc:spChg>
        <pc:graphicFrameChg chg="mod modGraphic">
          <ac:chgData name="Andrea Jackson" userId="cc60b2ab-cb4a-4a11-8a26-47e6acc2a830" providerId="ADAL" clId="{5098C5EE-7724-354E-89F6-1E9F8599AD46}" dt="2024-06-19T07:34:10.867" v="2014" actId="14734"/>
          <ac:graphicFrameMkLst>
            <pc:docMk/>
            <pc:sldMk cId="2526022320" sldId="289"/>
            <ac:graphicFrameMk id="3" creationId="{EF30DDA5-D3F8-9429-022E-E257ACE03F46}"/>
          </ac:graphicFrameMkLst>
        </pc:graphicFrameChg>
      </pc:sldChg>
      <pc:sldChg chg="addSp delSp modSp add mod">
        <pc:chgData name="Andrea Jackson" userId="cc60b2ab-cb4a-4a11-8a26-47e6acc2a830" providerId="ADAL" clId="{5098C5EE-7724-354E-89F6-1E9F8599AD46}" dt="2024-06-19T07:35:40.559" v="2031" actId="14734"/>
        <pc:sldMkLst>
          <pc:docMk/>
          <pc:sldMk cId="3625738640" sldId="290"/>
        </pc:sldMkLst>
        <pc:spChg chg="mod">
          <ac:chgData name="Andrea Jackson" userId="cc60b2ab-cb4a-4a11-8a26-47e6acc2a830" providerId="ADAL" clId="{5098C5EE-7724-354E-89F6-1E9F8599AD46}" dt="2024-06-19T06:31:03.098" v="1842" actId="20577"/>
          <ac:spMkLst>
            <pc:docMk/>
            <pc:sldMk cId="3625738640" sldId="290"/>
            <ac:spMk id="2" creationId="{632D666C-6126-1171-12C9-B5C45B132D71}"/>
          </ac:spMkLst>
        </pc:spChg>
        <pc:graphicFrameChg chg="del">
          <ac:chgData name="Andrea Jackson" userId="cc60b2ab-cb4a-4a11-8a26-47e6acc2a830" providerId="ADAL" clId="{5098C5EE-7724-354E-89F6-1E9F8599AD46}" dt="2024-06-19T06:30:50.581" v="1824" actId="478"/>
          <ac:graphicFrameMkLst>
            <pc:docMk/>
            <pc:sldMk cId="3625738640" sldId="290"/>
            <ac:graphicFrameMk id="3" creationId="{EF30DDA5-D3F8-9429-022E-E257ACE03F46}"/>
          </ac:graphicFrameMkLst>
        </pc:graphicFrameChg>
        <pc:graphicFrameChg chg="add mod modGraphic">
          <ac:chgData name="Andrea Jackson" userId="cc60b2ab-cb4a-4a11-8a26-47e6acc2a830" providerId="ADAL" clId="{5098C5EE-7724-354E-89F6-1E9F8599AD46}" dt="2024-06-19T07:35:40.559" v="2031" actId="14734"/>
          <ac:graphicFrameMkLst>
            <pc:docMk/>
            <pc:sldMk cId="3625738640" sldId="290"/>
            <ac:graphicFrameMk id="7" creationId="{40F309B0-0CFE-2FD3-88CA-0AB61136CCF9}"/>
          </ac:graphicFrameMkLst>
        </pc:graphicFrameChg>
        <pc:graphicFrameChg chg="mod">
          <ac:chgData name="Andrea Jackson" userId="cc60b2ab-cb4a-4a11-8a26-47e6acc2a830" providerId="ADAL" clId="{5098C5EE-7724-354E-89F6-1E9F8599AD46}" dt="2024-06-19T06:30:45.763" v="1823"/>
          <ac:graphicFrameMkLst>
            <pc:docMk/>
            <pc:sldMk cId="3625738640" sldId="290"/>
            <ac:graphicFrameMk id="8" creationId="{904FC8C4-ECED-6B53-CFEB-B621A98F9C39}"/>
          </ac:graphicFrameMkLst>
        </pc:graphicFrameChg>
      </pc:sldChg>
      <pc:sldChg chg="modSp add mod">
        <pc:chgData name="Andrea Jackson" userId="cc60b2ab-cb4a-4a11-8a26-47e6acc2a830" providerId="ADAL" clId="{5098C5EE-7724-354E-89F6-1E9F8599AD46}" dt="2024-06-19T07:43:52.560" v="2073"/>
        <pc:sldMkLst>
          <pc:docMk/>
          <pc:sldMk cId="1882414871" sldId="291"/>
        </pc:sldMkLst>
        <pc:spChg chg="mod">
          <ac:chgData name="Andrea Jackson" userId="cc60b2ab-cb4a-4a11-8a26-47e6acc2a830" providerId="ADAL" clId="{5098C5EE-7724-354E-89F6-1E9F8599AD46}" dt="2024-06-19T07:14:44.076" v="1896" actId="20577"/>
          <ac:spMkLst>
            <pc:docMk/>
            <pc:sldMk cId="1882414871" sldId="291"/>
            <ac:spMk id="2" creationId="{632D666C-6126-1171-12C9-B5C45B132D71}"/>
          </ac:spMkLst>
        </pc:spChg>
        <pc:graphicFrameChg chg="mod modGraphic">
          <ac:chgData name="Andrea Jackson" userId="cc60b2ab-cb4a-4a11-8a26-47e6acc2a830" providerId="ADAL" clId="{5098C5EE-7724-354E-89F6-1E9F8599AD46}" dt="2024-06-19T07:42:46.684" v="2066" actId="1076"/>
          <ac:graphicFrameMkLst>
            <pc:docMk/>
            <pc:sldMk cId="1882414871" sldId="291"/>
            <ac:graphicFrameMk id="8" creationId="{4942855E-375F-080B-C01F-11B6A2FEE32B}"/>
          </ac:graphicFrameMkLst>
        </pc:graphicFrameChg>
        <pc:graphicFrameChg chg="mod">
          <ac:chgData name="Andrea Jackson" userId="cc60b2ab-cb4a-4a11-8a26-47e6acc2a830" providerId="ADAL" clId="{5098C5EE-7724-354E-89F6-1E9F8599AD46}" dt="2024-06-19T07:43:52.560" v="2073"/>
          <ac:graphicFrameMkLst>
            <pc:docMk/>
            <pc:sldMk cId="1882414871" sldId="291"/>
            <ac:graphicFrameMk id="9" creationId="{8CF87531-4335-0223-D039-86D6A0ACE01D}"/>
          </ac:graphicFrameMkLst>
        </pc:graphicFrameChg>
      </pc:sldChg>
      <pc:sldChg chg="modSp add del mod">
        <pc:chgData name="Andrea Jackson" userId="cc60b2ab-cb4a-4a11-8a26-47e6acc2a830" providerId="ADAL" clId="{5098C5EE-7724-354E-89F6-1E9F8599AD46}" dt="2024-06-19T07:50:44.815" v="2105" actId="2696"/>
        <pc:sldMkLst>
          <pc:docMk/>
          <pc:sldMk cId="532748722" sldId="292"/>
        </pc:sldMkLst>
        <pc:spChg chg="mod">
          <ac:chgData name="Andrea Jackson" userId="cc60b2ab-cb4a-4a11-8a26-47e6acc2a830" providerId="ADAL" clId="{5098C5EE-7724-354E-89F6-1E9F8599AD46}" dt="2024-06-19T07:15:23.927" v="1912" actId="20577"/>
          <ac:spMkLst>
            <pc:docMk/>
            <pc:sldMk cId="532748722" sldId="292"/>
            <ac:spMk id="2" creationId="{632D666C-6126-1171-12C9-B5C45B132D71}"/>
          </ac:spMkLst>
        </pc:spChg>
      </pc:sldChg>
      <pc:sldChg chg="modSp add mod">
        <pc:chgData name="Andrea Jackson" userId="cc60b2ab-cb4a-4a11-8a26-47e6acc2a830" providerId="ADAL" clId="{5098C5EE-7724-354E-89F6-1E9F8599AD46}" dt="2024-06-19T07:57:25.907" v="2130" actId="27918"/>
        <pc:sldMkLst>
          <pc:docMk/>
          <pc:sldMk cId="1722525947" sldId="293"/>
        </pc:sldMkLst>
        <pc:spChg chg="mod">
          <ac:chgData name="Andrea Jackson" userId="cc60b2ab-cb4a-4a11-8a26-47e6acc2a830" providerId="ADAL" clId="{5098C5EE-7724-354E-89F6-1E9F8599AD46}" dt="2024-06-19T07:16:09.641" v="1933" actId="20577"/>
          <ac:spMkLst>
            <pc:docMk/>
            <pc:sldMk cId="1722525947" sldId="293"/>
            <ac:spMk id="2" creationId="{632D666C-6126-1171-12C9-B5C45B132D71}"/>
          </ac:spMkLst>
        </pc:spChg>
        <pc:graphicFrameChg chg="mod modGraphic">
          <ac:chgData name="Andrea Jackson" userId="cc60b2ab-cb4a-4a11-8a26-47e6acc2a830" providerId="ADAL" clId="{5098C5EE-7724-354E-89F6-1E9F8599AD46}" dt="2024-06-19T07:56:36.992" v="2126" actId="1076"/>
          <ac:graphicFrameMkLst>
            <pc:docMk/>
            <pc:sldMk cId="1722525947" sldId="293"/>
            <ac:graphicFrameMk id="3" creationId="{496D724E-1211-EDAD-26FF-FDF5DDB8B50C}"/>
          </ac:graphicFrameMkLst>
        </pc:graphicFrameChg>
      </pc:sldChg>
      <pc:sldChg chg="modSp add mod">
        <pc:chgData name="Andrea Jackson" userId="cc60b2ab-cb4a-4a11-8a26-47e6acc2a830" providerId="ADAL" clId="{5098C5EE-7724-354E-89F6-1E9F8599AD46}" dt="2024-06-19T08:03:28.669" v="2144" actId="27918"/>
        <pc:sldMkLst>
          <pc:docMk/>
          <pc:sldMk cId="1961581730" sldId="294"/>
        </pc:sldMkLst>
        <pc:spChg chg="mod">
          <ac:chgData name="Andrea Jackson" userId="cc60b2ab-cb4a-4a11-8a26-47e6acc2a830" providerId="ADAL" clId="{5098C5EE-7724-354E-89F6-1E9F8599AD46}" dt="2024-06-19T07:17:22.776" v="1961" actId="20577"/>
          <ac:spMkLst>
            <pc:docMk/>
            <pc:sldMk cId="1961581730" sldId="294"/>
            <ac:spMk id="2" creationId="{632D666C-6126-1171-12C9-B5C45B132D71}"/>
          </ac:spMkLst>
        </pc:spChg>
        <pc:graphicFrameChg chg="mod modGraphic">
          <ac:chgData name="Andrea Jackson" userId="cc60b2ab-cb4a-4a11-8a26-47e6acc2a830" providerId="ADAL" clId="{5098C5EE-7724-354E-89F6-1E9F8599AD46}" dt="2024-06-19T08:02:41.724" v="2137" actId="1076"/>
          <ac:graphicFrameMkLst>
            <pc:docMk/>
            <pc:sldMk cId="1961581730" sldId="294"/>
            <ac:graphicFrameMk id="3" creationId="{0EEE6F93-765C-045B-91C9-A90F1748355C}"/>
          </ac:graphicFrameMkLst>
        </pc:graphicFrameChg>
      </pc:sldChg>
      <pc:sldChg chg="modSp add mod">
        <pc:chgData name="Andrea Jackson" userId="cc60b2ab-cb4a-4a11-8a26-47e6acc2a830" providerId="ADAL" clId="{5098C5EE-7724-354E-89F6-1E9F8599AD46}" dt="2024-06-19T08:12:52.828" v="2160" actId="27918"/>
        <pc:sldMkLst>
          <pc:docMk/>
          <pc:sldMk cId="2147122869" sldId="295"/>
        </pc:sldMkLst>
        <pc:spChg chg="mod">
          <ac:chgData name="Andrea Jackson" userId="cc60b2ab-cb4a-4a11-8a26-47e6acc2a830" providerId="ADAL" clId="{5098C5EE-7724-354E-89F6-1E9F8599AD46}" dt="2024-06-19T07:18:23.054" v="1970" actId="20577"/>
          <ac:spMkLst>
            <pc:docMk/>
            <pc:sldMk cId="2147122869" sldId="295"/>
            <ac:spMk id="2" creationId="{632D666C-6126-1171-12C9-B5C45B132D71}"/>
          </ac:spMkLst>
        </pc:spChg>
        <pc:graphicFrameChg chg="mod modGraphic">
          <ac:chgData name="Andrea Jackson" userId="cc60b2ab-cb4a-4a11-8a26-47e6acc2a830" providerId="ADAL" clId="{5098C5EE-7724-354E-89F6-1E9F8599AD46}" dt="2024-06-19T08:12:23.158" v="2155" actId="1076"/>
          <ac:graphicFrameMkLst>
            <pc:docMk/>
            <pc:sldMk cId="2147122869" sldId="295"/>
            <ac:graphicFrameMk id="3" creationId="{55A9B420-F406-8C92-672A-BE9FDD429D95}"/>
          </ac:graphicFrameMkLst>
        </pc:graphicFrameChg>
        <pc:graphicFrameChg chg="mod">
          <ac:chgData name="Andrea Jackson" userId="cc60b2ab-cb4a-4a11-8a26-47e6acc2a830" providerId="ADAL" clId="{5098C5EE-7724-354E-89F6-1E9F8599AD46}" dt="2024-06-19T08:12:28.709" v="2156" actId="14100"/>
          <ac:graphicFrameMkLst>
            <pc:docMk/>
            <pc:sldMk cId="2147122869" sldId="295"/>
            <ac:graphicFrameMk id="8" creationId="{904FC8C4-ECED-6B53-CFEB-B621A98F9C39}"/>
          </ac:graphicFrameMkLst>
        </pc:graphicFrameChg>
      </pc:sldChg>
      <pc:sldChg chg="modSp add mod">
        <pc:chgData name="Andrea Jackson" userId="cc60b2ab-cb4a-4a11-8a26-47e6acc2a830" providerId="ADAL" clId="{5098C5EE-7724-354E-89F6-1E9F8599AD46}" dt="2024-06-19T07:51:54.880" v="2116" actId="1036"/>
        <pc:sldMkLst>
          <pc:docMk/>
          <pc:sldMk cId="3936703737" sldId="296"/>
        </pc:sldMkLst>
        <pc:spChg chg="mod">
          <ac:chgData name="Andrea Jackson" userId="cc60b2ab-cb4a-4a11-8a26-47e6acc2a830" providerId="ADAL" clId="{5098C5EE-7724-354E-89F6-1E9F8599AD46}" dt="2024-06-19T07:48:09.837" v="2087" actId="20577"/>
          <ac:spMkLst>
            <pc:docMk/>
            <pc:sldMk cId="3936703737" sldId="296"/>
            <ac:spMk id="2" creationId="{632D666C-6126-1171-12C9-B5C45B132D71}"/>
          </ac:spMkLst>
        </pc:spChg>
        <pc:graphicFrameChg chg="mod modGraphic">
          <ac:chgData name="Andrea Jackson" userId="cc60b2ab-cb4a-4a11-8a26-47e6acc2a830" providerId="ADAL" clId="{5098C5EE-7724-354E-89F6-1E9F8599AD46}" dt="2024-06-19T07:51:54.880" v="2116" actId="1036"/>
          <ac:graphicFrameMkLst>
            <pc:docMk/>
            <pc:sldMk cId="3936703737" sldId="296"/>
            <ac:graphicFrameMk id="8" creationId="{4942855E-375F-080B-C01F-11B6A2FEE32B}"/>
          </ac:graphicFrameMkLst>
        </pc:graphicFrameChg>
        <pc:graphicFrameChg chg="mod">
          <ac:chgData name="Andrea Jackson" userId="cc60b2ab-cb4a-4a11-8a26-47e6acc2a830" providerId="ADAL" clId="{5098C5EE-7724-354E-89F6-1E9F8599AD46}" dt="2024-06-19T07:51:49.848" v="2112"/>
          <ac:graphicFrameMkLst>
            <pc:docMk/>
            <pc:sldMk cId="3936703737" sldId="296"/>
            <ac:graphicFrameMk id="9" creationId="{8CF87531-4335-0223-D039-86D6A0ACE01D}"/>
          </ac:graphicFrameMkLst>
        </pc:graphicFrameChg>
      </pc:sldChg>
      <pc:sldMasterChg chg="delSldLayout">
        <pc:chgData name="Andrea Jackson" userId="cc60b2ab-cb4a-4a11-8a26-47e6acc2a830" providerId="ADAL" clId="{5098C5EE-7724-354E-89F6-1E9F8599AD46}" dt="2024-06-19T04:16:07.988" v="1487" actId="2696"/>
        <pc:sldMasterMkLst>
          <pc:docMk/>
          <pc:sldMasterMk cId="0" sldId="2147483648"/>
        </pc:sldMasterMkLst>
        <pc:sldLayoutChg chg="del">
          <pc:chgData name="Andrea Jackson" userId="cc60b2ab-cb4a-4a11-8a26-47e6acc2a830" providerId="ADAL" clId="{5098C5EE-7724-354E-89F6-1E9F8599AD46}" dt="2024-06-19T04:16:07.988" v="1487" actId="2696"/>
          <pc:sldLayoutMkLst>
            <pc:docMk/>
            <pc:sldMasterMk cId="0" sldId="2147483648"/>
            <pc:sldLayoutMk cId="3851221379" sldId="214748366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E38657-EA3F-B543-872D-BCE204BD41CB}"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US"/>
        </a:p>
      </dgm:t>
    </dgm:pt>
    <dgm:pt modelId="{03729550-4983-E344-BC61-83F980616AC0}">
      <dgm:prSet phldrT="[Text]"/>
      <dgm:spPr/>
      <dgm:t>
        <a:bodyPr/>
        <a:lstStyle/>
        <a:p>
          <a:r>
            <a:rPr lang="en-AU" b="0" i="0" u="none" dirty="0"/>
            <a:t>Data Preparation</a:t>
          </a:r>
          <a:endParaRPr lang="en-US" dirty="0"/>
        </a:p>
      </dgm:t>
    </dgm:pt>
    <dgm:pt modelId="{EB0BC787-3B1B-E245-9C6F-9DAE7FDE14F3}" type="parTrans" cxnId="{1E63C263-073E-4047-B9D4-674A9C86D233}">
      <dgm:prSet/>
      <dgm:spPr/>
      <dgm:t>
        <a:bodyPr/>
        <a:lstStyle/>
        <a:p>
          <a:endParaRPr lang="en-US"/>
        </a:p>
      </dgm:t>
    </dgm:pt>
    <dgm:pt modelId="{48B50F9A-0710-794E-9188-2CB3D44E0977}" type="sibTrans" cxnId="{1E63C263-073E-4047-B9D4-674A9C86D233}">
      <dgm:prSet/>
      <dgm:spPr/>
      <dgm:t>
        <a:bodyPr/>
        <a:lstStyle/>
        <a:p>
          <a:endParaRPr lang="en-US"/>
        </a:p>
      </dgm:t>
    </dgm:pt>
    <dgm:pt modelId="{DF3C829C-4AEE-5F4E-9F65-22E8A5847725}">
      <dgm:prSet phldrT="[Text]" custT="1"/>
      <dgm:spPr/>
      <dgm:t>
        <a:bodyPr/>
        <a:lstStyle/>
        <a:p>
          <a:pPr>
            <a:buFont typeface="Arial" panose="020B0604020202020204" pitchFamily="34" charset="0"/>
            <a:buChar char="•"/>
          </a:pPr>
          <a:r>
            <a:rPr lang="en-AU" sz="1200" b="0" i="0" u="none" dirty="0"/>
            <a:t>Prepare the train and test set</a:t>
          </a:r>
          <a:endParaRPr lang="en-US" sz="1200" dirty="0"/>
        </a:p>
      </dgm:t>
    </dgm:pt>
    <dgm:pt modelId="{B822BDEF-3A3D-AD44-BD5A-7F30327B6B00}" type="parTrans" cxnId="{F9553930-9B72-634B-B6F5-B5D2DE8EAAD4}">
      <dgm:prSet/>
      <dgm:spPr/>
      <dgm:t>
        <a:bodyPr/>
        <a:lstStyle/>
        <a:p>
          <a:endParaRPr lang="en-US"/>
        </a:p>
      </dgm:t>
    </dgm:pt>
    <dgm:pt modelId="{BB501FEF-071F-8445-8FA9-782172A1C482}" type="sibTrans" cxnId="{F9553930-9B72-634B-B6F5-B5D2DE8EAAD4}">
      <dgm:prSet/>
      <dgm:spPr/>
      <dgm:t>
        <a:bodyPr/>
        <a:lstStyle/>
        <a:p>
          <a:endParaRPr lang="en-US"/>
        </a:p>
      </dgm:t>
    </dgm:pt>
    <dgm:pt modelId="{4CA954E7-8F4E-A048-BC4D-B45607650DE3}">
      <dgm:prSet phldrT="[Text]"/>
      <dgm:spPr/>
      <dgm:t>
        <a:bodyPr/>
        <a:lstStyle/>
        <a:p>
          <a:r>
            <a:rPr lang="en-AU" b="0" i="0" u="none" dirty="0"/>
            <a:t>Cross-Validation Setup</a:t>
          </a:r>
          <a:endParaRPr lang="en-US" dirty="0"/>
        </a:p>
      </dgm:t>
    </dgm:pt>
    <dgm:pt modelId="{AB60B1C1-5E8C-8140-9B5C-6F9AC29C9F81}" type="parTrans" cxnId="{34EC0BF5-6875-7843-8179-A6F578886E7A}">
      <dgm:prSet/>
      <dgm:spPr/>
      <dgm:t>
        <a:bodyPr/>
        <a:lstStyle/>
        <a:p>
          <a:endParaRPr lang="en-US"/>
        </a:p>
      </dgm:t>
    </dgm:pt>
    <dgm:pt modelId="{234BB801-57FC-A041-B9E0-0E2C8498F47F}" type="sibTrans" cxnId="{34EC0BF5-6875-7843-8179-A6F578886E7A}">
      <dgm:prSet/>
      <dgm:spPr/>
      <dgm:t>
        <a:bodyPr/>
        <a:lstStyle/>
        <a:p>
          <a:endParaRPr lang="en-US"/>
        </a:p>
      </dgm:t>
    </dgm:pt>
    <dgm:pt modelId="{CC0D420A-2CB1-6745-8BAD-3A74B68A1ED2}">
      <dgm:prSet phldrT="[Text]"/>
      <dgm:spPr/>
      <dgm:t>
        <a:bodyPr/>
        <a:lstStyle/>
        <a:p>
          <a:pPr>
            <a:buFont typeface="Arial" panose="020B0604020202020204" pitchFamily="34" charset="0"/>
            <a:buChar char="•"/>
          </a:pPr>
          <a:r>
            <a:rPr lang="en-AU" b="0" i="0" u="none" dirty="0"/>
            <a:t>Cross-validation split into </a:t>
          </a:r>
          <a:r>
            <a:rPr lang="en-AU" b="1" i="0" u="none" dirty="0"/>
            <a:t>5-fold cross-validation</a:t>
          </a:r>
          <a:r>
            <a:rPr lang="en-AU" b="0" i="0" u="none" dirty="0"/>
            <a:t> on the train data to split data into training and validation sets.</a:t>
          </a:r>
          <a:endParaRPr lang="en-US" dirty="0"/>
        </a:p>
      </dgm:t>
    </dgm:pt>
    <dgm:pt modelId="{85C929D0-C96B-8B4E-9D5B-E49777872E5F}" type="parTrans" cxnId="{2A5D5CC6-9907-8245-AF80-D262A95AAA8D}">
      <dgm:prSet/>
      <dgm:spPr/>
      <dgm:t>
        <a:bodyPr/>
        <a:lstStyle/>
        <a:p>
          <a:endParaRPr lang="en-US"/>
        </a:p>
      </dgm:t>
    </dgm:pt>
    <dgm:pt modelId="{96653B7A-AE96-6945-9E33-B4F097C67A5C}" type="sibTrans" cxnId="{2A5D5CC6-9907-8245-AF80-D262A95AAA8D}">
      <dgm:prSet/>
      <dgm:spPr/>
      <dgm:t>
        <a:bodyPr/>
        <a:lstStyle/>
        <a:p>
          <a:endParaRPr lang="en-US"/>
        </a:p>
      </dgm:t>
    </dgm:pt>
    <dgm:pt modelId="{35F94F28-5150-554A-B424-67B7BC1B70A4}">
      <dgm:prSet phldrT="[Text]"/>
      <dgm:spPr/>
      <dgm:t>
        <a:bodyPr/>
        <a:lstStyle/>
        <a:p>
          <a:r>
            <a:rPr lang="en-AU" b="0" i="0" u="none" dirty="0"/>
            <a:t>Model training and hyperparameter tuning</a:t>
          </a:r>
          <a:endParaRPr lang="en-US" dirty="0"/>
        </a:p>
      </dgm:t>
    </dgm:pt>
    <dgm:pt modelId="{C61C089B-C2C7-2541-9C3B-00847D298982}" type="parTrans" cxnId="{358BF7D1-F2A7-984A-A8E4-ECCA2F89AF4C}">
      <dgm:prSet/>
      <dgm:spPr/>
      <dgm:t>
        <a:bodyPr/>
        <a:lstStyle/>
        <a:p>
          <a:endParaRPr lang="en-US"/>
        </a:p>
      </dgm:t>
    </dgm:pt>
    <dgm:pt modelId="{330118C5-FFB5-EB47-BEC1-1F1DBC3D56B7}" type="sibTrans" cxnId="{358BF7D1-F2A7-984A-A8E4-ECCA2F89AF4C}">
      <dgm:prSet/>
      <dgm:spPr/>
      <dgm:t>
        <a:bodyPr/>
        <a:lstStyle/>
        <a:p>
          <a:endParaRPr lang="en-US"/>
        </a:p>
      </dgm:t>
    </dgm:pt>
    <dgm:pt modelId="{F21FD77E-9E03-4B48-8932-F313B8FFE429}">
      <dgm:prSet phldrT="[Text]" custT="1"/>
      <dgm:spPr/>
      <dgm:t>
        <a:bodyPr/>
        <a:lstStyle/>
        <a:p>
          <a:r>
            <a:rPr lang="en-US" sz="1200" b="0" dirty="0"/>
            <a:t>Train multiple model: Linear Regression, Ridge, Lasso, RF, GBM</a:t>
          </a:r>
        </a:p>
      </dgm:t>
    </dgm:pt>
    <dgm:pt modelId="{3A57860C-8DB1-5147-99D5-A5644DF5A884}" type="parTrans" cxnId="{945EA904-D328-9E48-8773-22B586119298}">
      <dgm:prSet/>
      <dgm:spPr/>
      <dgm:t>
        <a:bodyPr/>
        <a:lstStyle/>
        <a:p>
          <a:endParaRPr lang="en-US"/>
        </a:p>
      </dgm:t>
    </dgm:pt>
    <dgm:pt modelId="{66C1AA53-5CF7-D145-8061-84BD4D300B72}" type="sibTrans" cxnId="{945EA904-D328-9E48-8773-22B586119298}">
      <dgm:prSet/>
      <dgm:spPr/>
      <dgm:t>
        <a:bodyPr/>
        <a:lstStyle/>
        <a:p>
          <a:endParaRPr lang="en-US"/>
        </a:p>
      </dgm:t>
    </dgm:pt>
    <dgm:pt modelId="{6DFC815A-2DA8-D746-A2FE-00DFABD2002A}">
      <dgm:prSet custT="1"/>
      <dgm:spPr/>
      <dgm:t>
        <a:bodyPr/>
        <a:lstStyle/>
        <a:p>
          <a:pPr>
            <a:buFont typeface="Arial" panose="020B0604020202020204" pitchFamily="34" charset="0"/>
            <a:buChar char="•"/>
          </a:pPr>
          <a:r>
            <a:rPr lang="en-AU" sz="1200" b="0" i="0" u="none" dirty="0"/>
            <a:t>Set consistent factor levels across the training and test sets</a:t>
          </a:r>
        </a:p>
      </dgm:t>
    </dgm:pt>
    <dgm:pt modelId="{94D49D53-2FE6-2741-A3F1-0FB1DD13610C}" type="parTrans" cxnId="{8DA275CB-B35E-F142-B507-586BFFE02289}">
      <dgm:prSet/>
      <dgm:spPr/>
      <dgm:t>
        <a:bodyPr/>
        <a:lstStyle/>
        <a:p>
          <a:endParaRPr lang="en-US"/>
        </a:p>
      </dgm:t>
    </dgm:pt>
    <dgm:pt modelId="{8D7C2579-F59B-C445-8F84-0097CCBA218A}" type="sibTrans" cxnId="{8DA275CB-B35E-F142-B507-586BFFE02289}">
      <dgm:prSet/>
      <dgm:spPr/>
      <dgm:t>
        <a:bodyPr/>
        <a:lstStyle/>
        <a:p>
          <a:endParaRPr lang="en-US"/>
        </a:p>
      </dgm:t>
    </dgm:pt>
    <dgm:pt modelId="{B7E3D92E-BC39-8542-B8BC-531AE43B86E5}">
      <dgm:prSet/>
      <dgm:spPr/>
      <dgm:t>
        <a:bodyPr/>
        <a:lstStyle/>
        <a:p>
          <a:pPr>
            <a:buFont typeface="Arial" panose="020B0604020202020204" pitchFamily="34" charset="0"/>
            <a:buChar char="•"/>
          </a:pPr>
          <a:r>
            <a:rPr lang="en-AU" b="0" i="0" u="none" dirty="0"/>
            <a:t>Ensure the stratification of </a:t>
          </a:r>
          <a:r>
            <a:rPr lang="en-AU" b="0" i="0" u="none" dirty="0" err="1"/>
            <a:t>WaitingListSpecialtyDesc</a:t>
          </a:r>
          <a:r>
            <a:rPr lang="en-AU" b="0" i="0" u="none" dirty="0"/>
            <a:t>.</a:t>
          </a:r>
        </a:p>
      </dgm:t>
    </dgm:pt>
    <dgm:pt modelId="{4D4C2E87-01B6-A643-936E-8BC038B4742C}" type="parTrans" cxnId="{AA99D8C3-9358-204D-A919-A32E2196E4AE}">
      <dgm:prSet/>
      <dgm:spPr/>
      <dgm:t>
        <a:bodyPr/>
        <a:lstStyle/>
        <a:p>
          <a:endParaRPr lang="en-US"/>
        </a:p>
      </dgm:t>
    </dgm:pt>
    <dgm:pt modelId="{DFA6E624-65C2-794C-A32E-5709BEC63CD1}" type="sibTrans" cxnId="{AA99D8C3-9358-204D-A919-A32E2196E4AE}">
      <dgm:prSet/>
      <dgm:spPr/>
      <dgm:t>
        <a:bodyPr/>
        <a:lstStyle/>
        <a:p>
          <a:endParaRPr lang="en-US"/>
        </a:p>
      </dgm:t>
    </dgm:pt>
    <dgm:pt modelId="{97EB84ED-F57F-1E4F-A003-48F5304FDF7E}">
      <dgm:prSet phldrT="[Text]" custT="1"/>
      <dgm:spPr/>
      <dgm:t>
        <a:bodyPr/>
        <a:lstStyle/>
        <a:p>
          <a:r>
            <a:rPr lang="en-US" sz="1200" b="0" dirty="0"/>
            <a:t>Perform grid search for hyperparameter models</a:t>
          </a:r>
        </a:p>
      </dgm:t>
    </dgm:pt>
    <dgm:pt modelId="{F60E507D-9D71-7743-A694-5D705FFAF192}" type="parTrans" cxnId="{90ED4FB7-101F-C545-85A5-5DFFEAF03EA5}">
      <dgm:prSet/>
      <dgm:spPr/>
      <dgm:t>
        <a:bodyPr/>
        <a:lstStyle/>
        <a:p>
          <a:endParaRPr lang="en-US"/>
        </a:p>
      </dgm:t>
    </dgm:pt>
    <dgm:pt modelId="{A7EFA4D1-5CA5-C146-BC5E-8967D4C51439}" type="sibTrans" cxnId="{90ED4FB7-101F-C545-85A5-5DFFEAF03EA5}">
      <dgm:prSet/>
      <dgm:spPr/>
      <dgm:t>
        <a:bodyPr/>
        <a:lstStyle/>
        <a:p>
          <a:endParaRPr lang="en-US"/>
        </a:p>
      </dgm:t>
    </dgm:pt>
    <dgm:pt modelId="{D042B95B-A5D6-7441-AB13-E6F4EEC1A271}">
      <dgm:prSet phldrT="[Text]" custT="1"/>
      <dgm:spPr/>
      <dgm:t>
        <a:bodyPr/>
        <a:lstStyle/>
        <a:p>
          <a:r>
            <a:rPr lang="en-US" sz="1200" b="0" dirty="0"/>
            <a:t>Evaluate model using RMSE, MAE and R-squared on the validation set</a:t>
          </a:r>
          <a:br>
            <a:rPr lang="en-US" sz="1200" b="0" dirty="0"/>
          </a:br>
          <a:endParaRPr lang="en-US" sz="1200" b="0" dirty="0"/>
        </a:p>
      </dgm:t>
    </dgm:pt>
    <dgm:pt modelId="{80936D02-1EAE-F744-A0BB-45C0D9B8942A}" type="parTrans" cxnId="{A418CC3B-F6CB-204D-A54E-57D015E292A5}">
      <dgm:prSet/>
      <dgm:spPr/>
      <dgm:t>
        <a:bodyPr/>
        <a:lstStyle/>
        <a:p>
          <a:endParaRPr lang="en-US"/>
        </a:p>
      </dgm:t>
    </dgm:pt>
    <dgm:pt modelId="{1C209919-022B-3849-8DEF-800BC5CF58B1}" type="sibTrans" cxnId="{A418CC3B-F6CB-204D-A54E-57D015E292A5}">
      <dgm:prSet/>
      <dgm:spPr/>
      <dgm:t>
        <a:bodyPr/>
        <a:lstStyle/>
        <a:p>
          <a:endParaRPr lang="en-US"/>
        </a:p>
      </dgm:t>
    </dgm:pt>
    <dgm:pt modelId="{ED8E9B2A-CD37-EC47-B5FE-2BA2DCE0DED0}" type="pres">
      <dgm:prSet presAssocID="{7AE38657-EA3F-B543-872D-BCE204BD41CB}" presName="rootnode" presStyleCnt="0">
        <dgm:presLayoutVars>
          <dgm:chMax/>
          <dgm:chPref/>
          <dgm:dir/>
          <dgm:animLvl val="lvl"/>
        </dgm:presLayoutVars>
      </dgm:prSet>
      <dgm:spPr/>
    </dgm:pt>
    <dgm:pt modelId="{4FD19B5D-0557-C342-9280-A0B100E5B4DE}" type="pres">
      <dgm:prSet presAssocID="{03729550-4983-E344-BC61-83F980616AC0}" presName="composite" presStyleCnt="0"/>
      <dgm:spPr/>
    </dgm:pt>
    <dgm:pt modelId="{9193ED91-63E3-BF40-9677-90CCEC456D97}" type="pres">
      <dgm:prSet presAssocID="{03729550-4983-E344-BC61-83F980616AC0}" presName="bentUpArrow1" presStyleLbl="alignImgPlace1" presStyleIdx="0" presStyleCnt="2"/>
      <dgm:spPr/>
    </dgm:pt>
    <dgm:pt modelId="{5B119E86-CF3A-7741-9EC2-D59ADA75051B}" type="pres">
      <dgm:prSet presAssocID="{03729550-4983-E344-BC61-83F980616AC0}" presName="ParentText" presStyleLbl="node1" presStyleIdx="0" presStyleCnt="3">
        <dgm:presLayoutVars>
          <dgm:chMax val="1"/>
          <dgm:chPref val="1"/>
          <dgm:bulletEnabled val="1"/>
        </dgm:presLayoutVars>
      </dgm:prSet>
      <dgm:spPr/>
    </dgm:pt>
    <dgm:pt modelId="{9F15FD6D-507D-9A42-8C1F-2E5FECA84E1A}" type="pres">
      <dgm:prSet presAssocID="{03729550-4983-E344-BC61-83F980616AC0}" presName="ChildText" presStyleLbl="revTx" presStyleIdx="0" presStyleCnt="3" custScaleX="424257" custScaleY="87295" custLinFactX="76866" custLinFactNeighborX="100000" custLinFactNeighborY="-5529">
        <dgm:presLayoutVars>
          <dgm:chMax val="0"/>
          <dgm:chPref val="0"/>
          <dgm:bulletEnabled val="1"/>
        </dgm:presLayoutVars>
      </dgm:prSet>
      <dgm:spPr/>
    </dgm:pt>
    <dgm:pt modelId="{CA3D3D9A-870D-EF4D-87FD-75A84193F300}" type="pres">
      <dgm:prSet presAssocID="{48B50F9A-0710-794E-9188-2CB3D44E0977}" presName="sibTrans" presStyleCnt="0"/>
      <dgm:spPr/>
    </dgm:pt>
    <dgm:pt modelId="{5C294CB7-2BDE-494B-BFE4-E9076CADCAB6}" type="pres">
      <dgm:prSet presAssocID="{4CA954E7-8F4E-A048-BC4D-B45607650DE3}" presName="composite" presStyleCnt="0"/>
      <dgm:spPr/>
    </dgm:pt>
    <dgm:pt modelId="{2EFD5550-097B-AE4D-98BB-B96BD6ACE334}" type="pres">
      <dgm:prSet presAssocID="{4CA954E7-8F4E-A048-BC4D-B45607650DE3}" presName="bentUpArrow1" presStyleLbl="alignImgPlace1" presStyleIdx="1" presStyleCnt="2"/>
      <dgm:spPr/>
    </dgm:pt>
    <dgm:pt modelId="{A3356BB3-4EB1-484E-AE04-CAB93E2D1B76}" type="pres">
      <dgm:prSet presAssocID="{4CA954E7-8F4E-A048-BC4D-B45607650DE3}" presName="ParentText" presStyleLbl="node1" presStyleIdx="1" presStyleCnt="3" custLinFactNeighborX="-36850" custLinFactNeighborY="3354">
        <dgm:presLayoutVars>
          <dgm:chMax val="1"/>
          <dgm:chPref val="1"/>
          <dgm:bulletEnabled val="1"/>
        </dgm:presLayoutVars>
      </dgm:prSet>
      <dgm:spPr/>
    </dgm:pt>
    <dgm:pt modelId="{67A4AF61-88AB-5045-958A-2E7EA4651861}" type="pres">
      <dgm:prSet presAssocID="{4CA954E7-8F4E-A048-BC4D-B45607650DE3}" presName="ChildText" presStyleLbl="revTx" presStyleIdx="1" presStyleCnt="3" custScaleX="345884" custLinFactNeighborX="83628" custLinFactNeighborY="908">
        <dgm:presLayoutVars>
          <dgm:chMax val="0"/>
          <dgm:chPref val="0"/>
          <dgm:bulletEnabled val="1"/>
        </dgm:presLayoutVars>
      </dgm:prSet>
      <dgm:spPr/>
    </dgm:pt>
    <dgm:pt modelId="{DAF0202A-FA9C-724D-9263-0ECBB9D907E5}" type="pres">
      <dgm:prSet presAssocID="{234BB801-57FC-A041-B9E0-0E2C8498F47F}" presName="sibTrans" presStyleCnt="0"/>
      <dgm:spPr/>
    </dgm:pt>
    <dgm:pt modelId="{B3E26E9E-3F0B-1343-9320-5A87A2EDF730}" type="pres">
      <dgm:prSet presAssocID="{35F94F28-5150-554A-B424-67B7BC1B70A4}" presName="composite" presStyleCnt="0"/>
      <dgm:spPr/>
    </dgm:pt>
    <dgm:pt modelId="{1E7F622B-F86A-7D4D-BAFA-993AD8A0EC3F}" type="pres">
      <dgm:prSet presAssocID="{35F94F28-5150-554A-B424-67B7BC1B70A4}" presName="ParentText" presStyleLbl="node1" presStyleIdx="2" presStyleCnt="3" custLinFactNeighborX="-68684" custLinFactNeighborY="2060">
        <dgm:presLayoutVars>
          <dgm:chMax val="1"/>
          <dgm:chPref val="1"/>
          <dgm:bulletEnabled val="1"/>
        </dgm:presLayoutVars>
      </dgm:prSet>
      <dgm:spPr/>
    </dgm:pt>
    <dgm:pt modelId="{CDE1BC03-C34C-F94B-89DE-43E8E82E019A}" type="pres">
      <dgm:prSet presAssocID="{35F94F28-5150-554A-B424-67B7BC1B70A4}" presName="FinalChildText" presStyleLbl="revTx" presStyleIdx="2" presStyleCnt="3" custScaleX="338862" custLinFactNeighborX="36555" custLinFactNeighborY="14473">
        <dgm:presLayoutVars>
          <dgm:chMax val="0"/>
          <dgm:chPref val="0"/>
          <dgm:bulletEnabled val="1"/>
        </dgm:presLayoutVars>
      </dgm:prSet>
      <dgm:spPr/>
    </dgm:pt>
  </dgm:ptLst>
  <dgm:cxnLst>
    <dgm:cxn modelId="{945EA904-D328-9E48-8773-22B586119298}" srcId="{35F94F28-5150-554A-B424-67B7BC1B70A4}" destId="{F21FD77E-9E03-4B48-8932-F313B8FFE429}" srcOrd="0" destOrd="0" parTransId="{3A57860C-8DB1-5147-99D5-A5644DF5A884}" sibTransId="{66C1AA53-5CF7-D145-8061-84BD4D300B72}"/>
    <dgm:cxn modelId="{D27CC207-398E-3942-8292-70ABA02D2B0C}" type="presOf" srcId="{35F94F28-5150-554A-B424-67B7BC1B70A4}" destId="{1E7F622B-F86A-7D4D-BAFA-993AD8A0EC3F}" srcOrd="0" destOrd="0" presId="urn:microsoft.com/office/officeart/2005/8/layout/StepDownProcess"/>
    <dgm:cxn modelId="{93AAE623-2865-1440-80A5-3198C8A69D81}" type="presOf" srcId="{7AE38657-EA3F-B543-872D-BCE204BD41CB}" destId="{ED8E9B2A-CD37-EC47-B5FE-2BA2DCE0DED0}" srcOrd="0" destOrd="0" presId="urn:microsoft.com/office/officeart/2005/8/layout/StepDownProcess"/>
    <dgm:cxn modelId="{7D566928-1473-5A45-8230-D09060EC0B95}" type="presOf" srcId="{F21FD77E-9E03-4B48-8932-F313B8FFE429}" destId="{CDE1BC03-C34C-F94B-89DE-43E8E82E019A}" srcOrd="0" destOrd="0" presId="urn:microsoft.com/office/officeart/2005/8/layout/StepDownProcess"/>
    <dgm:cxn modelId="{5D8BF32D-8B9E-5042-89AA-F6A07B17D4A1}" type="presOf" srcId="{D042B95B-A5D6-7441-AB13-E6F4EEC1A271}" destId="{CDE1BC03-C34C-F94B-89DE-43E8E82E019A}" srcOrd="0" destOrd="2" presId="urn:microsoft.com/office/officeart/2005/8/layout/StepDownProcess"/>
    <dgm:cxn modelId="{F9553930-9B72-634B-B6F5-B5D2DE8EAAD4}" srcId="{03729550-4983-E344-BC61-83F980616AC0}" destId="{DF3C829C-4AEE-5F4E-9F65-22E8A5847725}" srcOrd="0" destOrd="0" parTransId="{B822BDEF-3A3D-AD44-BD5A-7F30327B6B00}" sibTransId="{BB501FEF-071F-8445-8FA9-782172A1C482}"/>
    <dgm:cxn modelId="{C1087135-DC1E-6846-85EF-7C60416F7B1B}" type="presOf" srcId="{97EB84ED-F57F-1E4F-A003-48F5304FDF7E}" destId="{CDE1BC03-C34C-F94B-89DE-43E8E82E019A}" srcOrd="0" destOrd="1" presId="urn:microsoft.com/office/officeart/2005/8/layout/StepDownProcess"/>
    <dgm:cxn modelId="{A418CC3B-F6CB-204D-A54E-57D015E292A5}" srcId="{35F94F28-5150-554A-B424-67B7BC1B70A4}" destId="{D042B95B-A5D6-7441-AB13-E6F4EEC1A271}" srcOrd="2" destOrd="0" parTransId="{80936D02-1EAE-F744-A0BB-45C0D9B8942A}" sibTransId="{1C209919-022B-3849-8DEF-800BC5CF58B1}"/>
    <dgm:cxn modelId="{037EB73F-4049-A849-BB12-8387B0D7C495}" type="presOf" srcId="{03729550-4983-E344-BC61-83F980616AC0}" destId="{5B119E86-CF3A-7741-9EC2-D59ADA75051B}" srcOrd="0" destOrd="0" presId="urn:microsoft.com/office/officeart/2005/8/layout/StepDownProcess"/>
    <dgm:cxn modelId="{1E63C263-073E-4047-B9D4-674A9C86D233}" srcId="{7AE38657-EA3F-B543-872D-BCE204BD41CB}" destId="{03729550-4983-E344-BC61-83F980616AC0}" srcOrd="0" destOrd="0" parTransId="{EB0BC787-3B1B-E245-9C6F-9DAE7FDE14F3}" sibTransId="{48B50F9A-0710-794E-9188-2CB3D44E0977}"/>
    <dgm:cxn modelId="{4CD06E8A-D5A7-5843-80BD-DFDE65DDE277}" type="presOf" srcId="{B7E3D92E-BC39-8542-B8BC-531AE43B86E5}" destId="{67A4AF61-88AB-5045-958A-2E7EA4651861}" srcOrd="0" destOrd="1" presId="urn:microsoft.com/office/officeart/2005/8/layout/StepDownProcess"/>
    <dgm:cxn modelId="{90ED4FB7-101F-C545-85A5-5DFFEAF03EA5}" srcId="{35F94F28-5150-554A-B424-67B7BC1B70A4}" destId="{97EB84ED-F57F-1E4F-A003-48F5304FDF7E}" srcOrd="1" destOrd="0" parTransId="{F60E507D-9D71-7743-A694-5D705FFAF192}" sibTransId="{A7EFA4D1-5CA5-C146-BC5E-8967D4C51439}"/>
    <dgm:cxn modelId="{74D788C3-85EA-E648-AEC3-763A82A007C5}" type="presOf" srcId="{4CA954E7-8F4E-A048-BC4D-B45607650DE3}" destId="{A3356BB3-4EB1-484E-AE04-CAB93E2D1B76}" srcOrd="0" destOrd="0" presId="urn:microsoft.com/office/officeart/2005/8/layout/StepDownProcess"/>
    <dgm:cxn modelId="{AA99D8C3-9358-204D-A919-A32E2196E4AE}" srcId="{4CA954E7-8F4E-A048-BC4D-B45607650DE3}" destId="{B7E3D92E-BC39-8542-B8BC-531AE43B86E5}" srcOrd="1" destOrd="0" parTransId="{4D4C2E87-01B6-A643-936E-8BC038B4742C}" sibTransId="{DFA6E624-65C2-794C-A32E-5709BEC63CD1}"/>
    <dgm:cxn modelId="{2A5D5CC6-9907-8245-AF80-D262A95AAA8D}" srcId="{4CA954E7-8F4E-A048-BC4D-B45607650DE3}" destId="{CC0D420A-2CB1-6745-8BAD-3A74B68A1ED2}" srcOrd="0" destOrd="0" parTransId="{85C929D0-C96B-8B4E-9D5B-E49777872E5F}" sibTransId="{96653B7A-AE96-6945-9E33-B4F097C67A5C}"/>
    <dgm:cxn modelId="{3BB4FFCA-55BD-3B4B-A744-C3775294930C}" type="presOf" srcId="{CC0D420A-2CB1-6745-8BAD-3A74B68A1ED2}" destId="{67A4AF61-88AB-5045-958A-2E7EA4651861}" srcOrd="0" destOrd="0" presId="urn:microsoft.com/office/officeart/2005/8/layout/StepDownProcess"/>
    <dgm:cxn modelId="{8DA275CB-B35E-F142-B507-586BFFE02289}" srcId="{03729550-4983-E344-BC61-83F980616AC0}" destId="{6DFC815A-2DA8-D746-A2FE-00DFABD2002A}" srcOrd="1" destOrd="0" parTransId="{94D49D53-2FE6-2741-A3F1-0FB1DD13610C}" sibTransId="{8D7C2579-F59B-C445-8F84-0097CCBA218A}"/>
    <dgm:cxn modelId="{358BF7D1-F2A7-984A-A8E4-ECCA2F89AF4C}" srcId="{7AE38657-EA3F-B543-872D-BCE204BD41CB}" destId="{35F94F28-5150-554A-B424-67B7BC1B70A4}" srcOrd="2" destOrd="0" parTransId="{C61C089B-C2C7-2541-9C3B-00847D298982}" sibTransId="{330118C5-FFB5-EB47-BEC1-1F1DBC3D56B7}"/>
    <dgm:cxn modelId="{62AAF4D7-E324-124F-9999-C4F7AFBD66E6}" type="presOf" srcId="{6DFC815A-2DA8-D746-A2FE-00DFABD2002A}" destId="{9F15FD6D-507D-9A42-8C1F-2E5FECA84E1A}" srcOrd="0" destOrd="1" presId="urn:microsoft.com/office/officeart/2005/8/layout/StepDownProcess"/>
    <dgm:cxn modelId="{34EC0BF5-6875-7843-8179-A6F578886E7A}" srcId="{7AE38657-EA3F-B543-872D-BCE204BD41CB}" destId="{4CA954E7-8F4E-A048-BC4D-B45607650DE3}" srcOrd="1" destOrd="0" parTransId="{AB60B1C1-5E8C-8140-9B5C-6F9AC29C9F81}" sibTransId="{234BB801-57FC-A041-B9E0-0E2C8498F47F}"/>
    <dgm:cxn modelId="{092F32F7-AACC-D74F-B16F-35337DDBB6C9}" type="presOf" srcId="{DF3C829C-4AEE-5F4E-9F65-22E8A5847725}" destId="{9F15FD6D-507D-9A42-8C1F-2E5FECA84E1A}" srcOrd="0" destOrd="0" presId="urn:microsoft.com/office/officeart/2005/8/layout/StepDownProcess"/>
    <dgm:cxn modelId="{E5F2165A-95B3-C445-88A0-C137FEF38E48}" type="presParOf" srcId="{ED8E9B2A-CD37-EC47-B5FE-2BA2DCE0DED0}" destId="{4FD19B5D-0557-C342-9280-A0B100E5B4DE}" srcOrd="0" destOrd="0" presId="urn:microsoft.com/office/officeart/2005/8/layout/StepDownProcess"/>
    <dgm:cxn modelId="{8DBCB4B4-C41B-9148-84F0-F1EC282E6C5B}" type="presParOf" srcId="{4FD19B5D-0557-C342-9280-A0B100E5B4DE}" destId="{9193ED91-63E3-BF40-9677-90CCEC456D97}" srcOrd="0" destOrd="0" presId="urn:microsoft.com/office/officeart/2005/8/layout/StepDownProcess"/>
    <dgm:cxn modelId="{F5964ACB-9CA7-A146-97BB-32D45562AAEB}" type="presParOf" srcId="{4FD19B5D-0557-C342-9280-A0B100E5B4DE}" destId="{5B119E86-CF3A-7741-9EC2-D59ADA75051B}" srcOrd="1" destOrd="0" presId="urn:microsoft.com/office/officeart/2005/8/layout/StepDownProcess"/>
    <dgm:cxn modelId="{1BF209F1-EA70-A340-8725-23218F0F617A}" type="presParOf" srcId="{4FD19B5D-0557-C342-9280-A0B100E5B4DE}" destId="{9F15FD6D-507D-9A42-8C1F-2E5FECA84E1A}" srcOrd="2" destOrd="0" presId="urn:microsoft.com/office/officeart/2005/8/layout/StepDownProcess"/>
    <dgm:cxn modelId="{2334CF6B-F2B9-B74D-868D-A35773910BB5}" type="presParOf" srcId="{ED8E9B2A-CD37-EC47-B5FE-2BA2DCE0DED0}" destId="{CA3D3D9A-870D-EF4D-87FD-75A84193F300}" srcOrd="1" destOrd="0" presId="urn:microsoft.com/office/officeart/2005/8/layout/StepDownProcess"/>
    <dgm:cxn modelId="{2C5C9545-95A8-F247-B055-38E97A43620D}" type="presParOf" srcId="{ED8E9B2A-CD37-EC47-B5FE-2BA2DCE0DED0}" destId="{5C294CB7-2BDE-494B-BFE4-E9076CADCAB6}" srcOrd="2" destOrd="0" presId="urn:microsoft.com/office/officeart/2005/8/layout/StepDownProcess"/>
    <dgm:cxn modelId="{6F576F31-4DB6-684F-9543-343ABC1F4FA8}" type="presParOf" srcId="{5C294CB7-2BDE-494B-BFE4-E9076CADCAB6}" destId="{2EFD5550-097B-AE4D-98BB-B96BD6ACE334}" srcOrd="0" destOrd="0" presId="urn:microsoft.com/office/officeart/2005/8/layout/StepDownProcess"/>
    <dgm:cxn modelId="{87A35565-4F60-174F-A939-24866D3AAB78}" type="presParOf" srcId="{5C294CB7-2BDE-494B-BFE4-E9076CADCAB6}" destId="{A3356BB3-4EB1-484E-AE04-CAB93E2D1B76}" srcOrd="1" destOrd="0" presId="urn:microsoft.com/office/officeart/2005/8/layout/StepDownProcess"/>
    <dgm:cxn modelId="{A068DDAA-C87E-B341-9FE4-AF4A2F93212E}" type="presParOf" srcId="{5C294CB7-2BDE-494B-BFE4-E9076CADCAB6}" destId="{67A4AF61-88AB-5045-958A-2E7EA4651861}" srcOrd="2" destOrd="0" presId="urn:microsoft.com/office/officeart/2005/8/layout/StepDownProcess"/>
    <dgm:cxn modelId="{EAE571E4-1FFB-B94A-91D6-C26192B9DD88}" type="presParOf" srcId="{ED8E9B2A-CD37-EC47-B5FE-2BA2DCE0DED0}" destId="{DAF0202A-FA9C-724D-9263-0ECBB9D907E5}" srcOrd="3" destOrd="0" presId="urn:microsoft.com/office/officeart/2005/8/layout/StepDownProcess"/>
    <dgm:cxn modelId="{2DD3BEA1-68A6-E140-96C1-8F0EF3FCED85}" type="presParOf" srcId="{ED8E9B2A-CD37-EC47-B5FE-2BA2DCE0DED0}" destId="{B3E26E9E-3F0B-1343-9320-5A87A2EDF730}" srcOrd="4" destOrd="0" presId="urn:microsoft.com/office/officeart/2005/8/layout/StepDownProcess"/>
    <dgm:cxn modelId="{696A8186-477B-6441-A79E-6340BCCCE73D}" type="presParOf" srcId="{B3E26E9E-3F0B-1343-9320-5A87A2EDF730}" destId="{1E7F622B-F86A-7D4D-BAFA-993AD8A0EC3F}" srcOrd="0" destOrd="0" presId="urn:microsoft.com/office/officeart/2005/8/layout/StepDownProcess"/>
    <dgm:cxn modelId="{DA12493F-3F41-9045-B78F-5F3B1EF8D9EB}" type="presParOf" srcId="{B3E26E9E-3F0B-1343-9320-5A87A2EDF730}" destId="{CDE1BC03-C34C-F94B-89DE-43E8E82E019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3ED91-63E3-BF40-9677-90CCEC456D97}">
      <dsp:nvSpPr>
        <dsp:cNvPr id="0" name=""/>
        <dsp:cNvSpPr/>
      </dsp:nvSpPr>
      <dsp:spPr>
        <a:xfrm rot="5400000">
          <a:off x="905167" y="1037058"/>
          <a:ext cx="917188" cy="104418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119E86-CF3A-7741-9EC2-D59ADA75051B}">
      <dsp:nvSpPr>
        <dsp:cNvPr id="0" name=""/>
        <dsp:cNvSpPr/>
      </dsp:nvSpPr>
      <dsp:spPr>
        <a:xfrm>
          <a:off x="662168" y="20336"/>
          <a:ext cx="1544005" cy="108075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b="0" i="0" u="none" kern="1200" dirty="0"/>
            <a:t>Data Preparation</a:t>
          </a:r>
          <a:endParaRPr lang="en-US" sz="1500" kern="1200" dirty="0"/>
        </a:p>
      </dsp:txBody>
      <dsp:txXfrm>
        <a:off x="714936" y="73104"/>
        <a:ext cx="1438469" cy="975217"/>
      </dsp:txXfrm>
    </dsp:sp>
    <dsp:sp modelId="{9F15FD6D-507D-9A42-8C1F-2E5FECA84E1A}">
      <dsp:nvSpPr>
        <dsp:cNvPr id="0" name=""/>
        <dsp:cNvSpPr/>
      </dsp:nvSpPr>
      <dsp:spPr>
        <a:xfrm>
          <a:off x="2371670" y="130604"/>
          <a:ext cx="4764247" cy="76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AU" sz="1200" b="0" i="0" u="none" kern="1200" dirty="0"/>
            <a:t>Prepare the train and test set</a:t>
          </a: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AU" sz="1200" b="0" i="0" u="none" kern="1200" dirty="0"/>
            <a:t>Set consistent factor levels across the training and test sets</a:t>
          </a:r>
        </a:p>
      </dsp:txBody>
      <dsp:txXfrm>
        <a:off x="2371670" y="130604"/>
        <a:ext cx="4764247" cy="762533"/>
      </dsp:txXfrm>
    </dsp:sp>
    <dsp:sp modelId="{2EFD5550-097B-AE4D-98BB-B96BD6ACE334}">
      <dsp:nvSpPr>
        <dsp:cNvPr id="0" name=""/>
        <dsp:cNvSpPr/>
      </dsp:nvSpPr>
      <dsp:spPr>
        <a:xfrm rot="5400000">
          <a:off x="2915369" y="2251101"/>
          <a:ext cx="917188" cy="104418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356BB3-4EB1-484E-AE04-CAB93E2D1B76}">
      <dsp:nvSpPr>
        <dsp:cNvPr id="0" name=""/>
        <dsp:cNvSpPr/>
      </dsp:nvSpPr>
      <dsp:spPr>
        <a:xfrm>
          <a:off x="2103404" y="1270628"/>
          <a:ext cx="1544005" cy="108075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b="0" i="0" u="none" kern="1200" dirty="0"/>
            <a:t>Cross-Validation Setup</a:t>
          </a:r>
          <a:endParaRPr lang="en-US" sz="1500" kern="1200" dirty="0"/>
        </a:p>
      </dsp:txBody>
      <dsp:txXfrm>
        <a:off x="2156172" y="1323396"/>
        <a:ext cx="1438469" cy="975217"/>
      </dsp:txXfrm>
    </dsp:sp>
    <dsp:sp modelId="{67A4AF61-88AB-5045-958A-2E7EA4651861}">
      <dsp:nvSpPr>
        <dsp:cNvPr id="0" name=""/>
        <dsp:cNvSpPr/>
      </dsp:nvSpPr>
      <dsp:spPr>
        <a:xfrm>
          <a:off x="3774894" y="1345385"/>
          <a:ext cx="3884148" cy="873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AU" sz="1200" b="0" i="0" u="none" kern="1200" dirty="0"/>
            <a:t>Cross-validation split into </a:t>
          </a:r>
          <a:r>
            <a:rPr lang="en-AU" sz="1200" b="1" i="0" u="none" kern="1200" dirty="0"/>
            <a:t>5-fold cross-validation</a:t>
          </a:r>
          <a:r>
            <a:rPr lang="en-AU" sz="1200" b="0" i="0" u="none" kern="1200" dirty="0"/>
            <a:t> on the train data to split data into training and validation sets.</a:t>
          </a: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AU" sz="1200" b="0" i="0" u="none" kern="1200" dirty="0"/>
            <a:t>Ensure the stratification of </a:t>
          </a:r>
          <a:r>
            <a:rPr lang="en-AU" sz="1200" b="0" i="0" u="none" kern="1200" dirty="0" err="1"/>
            <a:t>WaitingListSpecialtyDesc</a:t>
          </a:r>
          <a:r>
            <a:rPr lang="en-AU" sz="1200" b="0" i="0" u="none" kern="1200" dirty="0"/>
            <a:t>.</a:t>
          </a:r>
        </a:p>
      </dsp:txBody>
      <dsp:txXfrm>
        <a:off x="3774894" y="1345385"/>
        <a:ext cx="3884148" cy="873512"/>
      </dsp:txXfrm>
    </dsp:sp>
    <dsp:sp modelId="{1E7F622B-F86A-7D4D-BAFA-993AD8A0EC3F}">
      <dsp:nvSpPr>
        <dsp:cNvPr id="0" name=""/>
        <dsp:cNvSpPr/>
      </dsp:nvSpPr>
      <dsp:spPr>
        <a:xfrm>
          <a:off x="3898724" y="2468759"/>
          <a:ext cx="1544005" cy="108075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b="0" i="0" u="none" kern="1200" dirty="0"/>
            <a:t>Model training and hyperparameter tuning</a:t>
          </a:r>
          <a:endParaRPr lang="en-US" sz="1500" kern="1200" dirty="0"/>
        </a:p>
      </dsp:txBody>
      <dsp:txXfrm>
        <a:off x="3951492" y="2521527"/>
        <a:ext cx="1438469" cy="975217"/>
      </dsp:txXfrm>
    </dsp:sp>
    <dsp:sp modelId="{CDE1BC03-C34C-F94B-89DE-43E8E82E019A}">
      <dsp:nvSpPr>
        <dsp:cNvPr id="0" name=""/>
        <dsp:cNvSpPr/>
      </dsp:nvSpPr>
      <dsp:spPr>
        <a:xfrm>
          <a:off x="5547581" y="2676000"/>
          <a:ext cx="3805293" cy="873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a:t>Train multiple model: Linear Regression, Ridge, Lasso, RF, GBM</a:t>
          </a:r>
        </a:p>
        <a:p>
          <a:pPr marL="114300" lvl="1" indent="-114300" algn="l" defTabSz="533400">
            <a:lnSpc>
              <a:spcPct val="90000"/>
            </a:lnSpc>
            <a:spcBef>
              <a:spcPct val="0"/>
            </a:spcBef>
            <a:spcAft>
              <a:spcPct val="15000"/>
            </a:spcAft>
            <a:buChar char="•"/>
          </a:pPr>
          <a:r>
            <a:rPr lang="en-US" sz="1200" b="0" kern="1200" dirty="0"/>
            <a:t>Perform grid search for hyperparameter models</a:t>
          </a:r>
        </a:p>
        <a:p>
          <a:pPr marL="114300" lvl="1" indent="-114300" algn="l" defTabSz="533400">
            <a:lnSpc>
              <a:spcPct val="90000"/>
            </a:lnSpc>
            <a:spcBef>
              <a:spcPct val="0"/>
            </a:spcBef>
            <a:spcAft>
              <a:spcPct val="15000"/>
            </a:spcAft>
            <a:buChar char="•"/>
          </a:pPr>
          <a:r>
            <a:rPr lang="en-US" sz="1200" b="0" kern="1200" dirty="0"/>
            <a:t>Evaluate model using RMSE, MAE and R-squared on the validation set</a:t>
          </a:r>
          <a:br>
            <a:rPr lang="en-US" sz="1200" b="0" kern="1200" dirty="0"/>
          </a:br>
          <a:endParaRPr lang="en-US" sz="1200" b="0" kern="1200" dirty="0"/>
        </a:p>
      </dsp:txBody>
      <dsp:txXfrm>
        <a:off x="5547581" y="2676000"/>
        <a:ext cx="3805293" cy="87351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8C49DC-6762-4C47-BFED-FDB8A8AFD109}" type="datetimeFigureOut">
              <a:rPr lang="en-AU" smtClean="0"/>
              <a:t>18/10/2024</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5A0F8E3-58A6-6842-9371-E5F14E1AF69E}" type="slidenum">
              <a:rPr lang="en-AU" smtClean="0"/>
              <a:t>‹#›</a:t>
            </a:fld>
            <a:endParaRPr lang="en-AU"/>
          </a:p>
        </p:txBody>
      </p:sp>
    </p:spTree>
    <p:extLst>
      <p:ext uri="{BB962C8B-B14F-4D97-AF65-F5344CB8AC3E}">
        <p14:creationId xmlns:p14="http://schemas.microsoft.com/office/powerpoint/2010/main" val="192605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711707"/>
            <a:ext cx="4062729" cy="513080"/>
          </a:xfrm>
          <a:prstGeom prst="rect">
            <a:avLst/>
          </a:prstGeom>
        </p:spPr>
        <p:txBody>
          <a:bodyPr wrap="square" lIns="0" tIns="0" rIns="0" bIns="0">
            <a:spAutoFit/>
          </a:bodyPr>
          <a:lstStyle>
            <a:lvl1pPr>
              <a:defRPr sz="3200" b="1" i="0">
                <a:solidFill>
                  <a:srgbClr val="25215D"/>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t>Private</a:t>
            </a:r>
            <a:r>
              <a:rPr spc="-45"/>
              <a:t> </a:t>
            </a:r>
            <a:r>
              <a:t>Patient</a:t>
            </a:r>
            <a:r>
              <a:rPr spc="-20"/>
              <a:t> </a:t>
            </a:r>
            <a:r>
              <a:t>Conversion</a:t>
            </a:r>
            <a:r>
              <a:rPr spc="-30"/>
              <a:t> </a:t>
            </a:r>
            <a:r>
              <a:t>Prioritisation</a:t>
            </a:r>
            <a:r>
              <a:rPr spc="-35"/>
              <a:t> </a:t>
            </a:r>
            <a:r>
              <a:t>|</a:t>
            </a:r>
            <a:r>
              <a:rPr spc="-25"/>
              <a:t> </a:t>
            </a:r>
            <a:r>
              <a:t>Business</a:t>
            </a:r>
            <a:r>
              <a:rPr spc="-25"/>
              <a:t> </a:t>
            </a:r>
            <a:r>
              <a:rPr spc="-10"/>
              <a:t>Intelligence</a:t>
            </a:r>
          </a:p>
        </p:txBody>
      </p:sp>
      <p:sp>
        <p:nvSpPr>
          <p:cNvPr id="5" name="Holder 5"/>
          <p:cNvSpPr>
            <a:spLocks noGrp="1"/>
          </p:cNvSpPr>
          <p:nvPr>
            <p:ph type="dt" sz="half" idx="6"/>
          </p:nvPr>
        </p:nvSpPr>
        <p:spPr/>
        <p:txBody>
          <a:bodyPr lIns="0" tIns="0" rIns="0" bIns="0"/>
          <a:lstStyle>
            <a:lvl1pPr>
              <a:defRPr sz="1200" b="0" i="0">
                <a:solidFill>
                  <a:schemeClr val="bg1"/>
                </a:solidFill>
                <a:latin typeface="Arial"/>
                <a:cs typeface="Arial"/>
              </a:defRPr>
            </a:lvl1pPr>
          </a:lstStyle>
          <a:p>
            <a:pPr marL="12700">
              <a:lnSpc>
                <a:spcPts val="1425"/>
              </a:lnSpc>
            </a:pPr>
            <a:r>
              <a:rPr spc="-10"/>
              <a:t>12/11/2023</a:t>
            </a:r>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21920">
              <a:lnSpc>
                <a:spcPts val="1425"/>
              </a:lnSpc>
            </a:pPr>
            <a:fld id="{81D60167-4931-47E6-BA6A-407CBD079E47}" type="slidenum">
              <a:rPr dirty="0"/>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5215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t>Private</a:t>
            </a:r>
            <a:r>
              <a:rPr spc="-45"/>
              <a:t> </a:t>
            </a:r>
            <a:r>
              <a:t>Patient</a:t>
            </a:r>
            <a:r>
              <a:rPr spc="-20"/>
              <a:t> </a:t>
            </a:r>
            <a:r>
              <a:t>Conversion</a:t>
            </a:r>
            <a:r>
              <a:rPr spc="-30"/>
              <a:t> </a:t>
            </a:r>
            <a:r>
              <a:t>Prioritisation</a:t>
            </a:r>
            <a:r>
              <a:rPr spc="-35"/>
              <a:t> </a:t>
            </a:r>
            <a:r>
              <a:t>|</a:t>
            </a:r>
            <a:r>
              <a:rPr spc="-25"/>
              <a:t> </a:t>
            </a:r>
            <a:r>
              <a:t>Business</a:t>
            </a:r>
            <a:r>
              <a:rPr spc="-25"/>
              <a:t> </a:t>
            </a:r>
            <a:r>
              <a:rPr spc="-10"/>
              <a:t>Intelligence</a:t>
            </a:r>
          </a:p>
        </p:txBody>
      </p:sp>
      <p:sp>
        <p:nvSpPr>
          <p:cNvPr id="5" name="Holder 5"/>
          <p:cNvSpPr>
            <a:spLocks noGrp="1"/>
          </p:cNvSpPr>
          <p:nvPr>
            <p:ph type="dt" sz="half" idx="6"/>
          </p:nvPr>
        </p:nvSpPr>
        <p:spPr/>
        <p:txBody>
          <a:bodyPr lIns="0" tIns="0" rIns="0" bIns="0"/>
          <a:lstStyle>
            <a:lvl1pPr>
              <a:defRPr sz="1200" b="0" i="0">
                <a:solidFill>
                  <a:schemeClr val="bg1"/>
                </a:solidFill>
                <a:latin typeface="Arial"/>
                <a:cs typeface="Arial"/>
              </a:defRPr>
            </a:lvl1pPr>
          </a:lstStyle>
          <a:p>
            <a:pPr marL="12700">
              <a:lnSpc>
                <a:spcPts val="1425"/>
              </a:lnSpc>
            </a:pPr>
            <a:r>
              <a:rPr spc="-10"/>
              <a:t>12/11/2023</a:t>
            </a:r>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21920">
              <a:lnSpc>
                <a:spcPts val="1425"/>
              </a:lnSpc>
            </a:pPr>
            <a:fld id="{81D60167-4931-47E6-BA6A-407CBD079E47}" type="slidenum">
              <a:rPr dirty="0"/>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5215D"/>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t>Private</a:t>
            </a:r>
            <a:r>
              <a:rPr spc="-45"/>
              <a:t> </a:t>
            </a:r>
            <a:r>
              <a:t>Patient</a:t>
            </a:r>
            <a:r>
              <a:rPr spc="-20"/>
              <a:t> </a:t>
            </a:r>
            <a:r>
              <a:t>Conversion</a:t>
            </a:r>
            <a:r>
              <a:rPr spc="-30"/>
              <a:t> </a:t>
            </a:r>
            <a:r>
              <a:t>Prioritisation</a:t>
            </a:r>
            <a:r>
              <a:rPr spc="-35"/>
              <a:t> </a:t>
            </a:r>
            <a:r>
              <a:t>|</a:t>
            </a:r>
            <a:r>
              <a:rPr spc="-25"/>
              <a:t> </a:t>
            </a:r>
            <a:r>
              <a:t>Business</a:t>
            </a:r>
            <a:r>
              <a:rPr spc="-25"/>
              <a:t> </a:t>
            </a:r>
            <a:r>
              <a:rPr spc="-10"/>
              <a:t>Intelligence</a:t>
            </a:r>
          </a:p>
        </p:txBody>
      </p:sp>
      <p:sp>
        <p:nvSpPr>
          <p:cNvPr id="6" name="Holder 6"/>
          <p:cNvSpPr>
            <a:spLocks noGrp="1"/>
          </p:cNvSpPr>
          <p:nvPr>
            <p:ph type="dt" sz="half" idx="6"/>
          </p:nvPr>
        </p:nvSpPr>
        <p:spPr/>
        <p:txBody>
          <a:bodyPr lIns="0" tIns="0" rIns="0" bIns="0"/>
          <a:lstStyle>
            <a:lvl1pPr>
              <a:defRPr sz="1200" b="0" i="0">
                <a:solidFill>
                  <a:schemeClr val="bg1"/>
                </a:solidFill>
                <a:latin typeface="Arial"/>
                <a:cs typeface="Arial"/>
              </a:defRPr>
            </a:lvl1pPr>
          </a:lstStyle>
          <a:p>
            <a:pPr marL="12700">
              <a:lnSpc>
                <a:spcPts val="1425"/>
              </a:lnSpc>
            </a:pPr>
            <a:r>
              <a:rPr spc="-10"/>
              <a:t>12/11/2023</a:t>
            </a:r>
          </a:p>
        </p:txBody>
      </p:sp>
      <p:sp>
        <p:nvSpPr>
          <p:cNvPr id="7" name="Holder 7"/>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21920">
              <a:lnSpc>
                <a:spcPts val="1425"/>
              </a:lnSpc>
            </a:pPr>
            <a:fld id="{81D60167-4931-47E6-BA6A-407CBD079E47}" type="slidenum">
              <a:rPr dirty="0"/>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5215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t>Private</a:t>
            </a:r>
            <a:r>
              <a:rPr spc="-45"/>
              <a:t> </a:t>
            </a:r>
            <a:r>
              <a:t>Patient</a:t>
            </a:r>
            <a:r>
              <a:rPr spc="-20"/>
              <a:t> </a:t>
            </a:r>
            <a:r>
              <a:t>Conversion</a:t>
            </a:r>
            <a:r>
              <a:rPr spc="-30"/>
              <a:t> </a:t>
            </a:r>
            <a:r>
              <a:t>Prioritisation</a:t>
            </a:r>
            <a:r>
              <a:rPr spc="-35"/>
              <a:t> </a:t>
            </a:r>
            <a:r>
              <a:t>|</a:t>
            </a:r>
            <a:r>
              <a:rPr spc="-25"/>
              <a:t> </a:t>
            </a:r>
            <a:r>
              <a:t>Business</a:t>
            </a:r>
            <a:r>
              <a:rPr spc="-25"/>
              <a:t> </a:t>
            </a:r>
            <a:r>
              <a:rPr spc="-10"/>
              <a:t>Intelligence</a:t>
            </a:r>
          </a:p>
        </p:txBody>
      </p:sp>
      <p:sp>
        <p:nvSpPr>
          <p:cNvPr id="4" name="Holder 4"/>
          <p:cNvSpPr>
            <a:spLocks noGrp="1"/>
          </p:cNvSpPr>
          <p:nvPr>
            <p:ph type="dt" sz="half" idx="6"/>
          </p:nvPr>
        </p:nvSpPr>
        <p:spPr/>
        <p:txBody>
          <a:bodyPr lIns="0" tIns="0" rIns="0" bIns="0"/>
          <a:lstStyle>
            <a:lvl1pPr>
              <a:defRPr sz="1200" b="0" i="0">
                <a:solidFill>
                  <a:schemeClr val="bg1"/>
                </a:solidFill>
                <a:latin typeface="Arial"/>
                <a:cs typeface="Arial"/>
              </a:defRPr>
            </a:lvl1pPr>
          </a:lstStyle>
          <a:p>
            <a:pPr marL="12700">
              <a:lnSpc>
                <a:spcPts val="1425"/>
              </a:lnSpc>
            </a:pPr>
            <a:r>
              <a:rPr spc="-10"/>
              <a:t>12/11/2023</a:t>
            </a:r>
          </a:p>
        </p:txBody>
      </p:sp>
      <p:sp>
        <p:nvSpPr>
          <p:cNvPr id="5" name="Holder 5"/>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21920">
              <a:lnSpc>
                <a:spcPts val="1425"/>
              </a:lnSpc>
            </a:pPr>
            <a:fld id="{81D60167-4931-47E6-BA6A-407CBD079E47}" type="slidenum">
              <a:rPr dirty="0"/>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t>Private</a:t>
            </a:r>
            <a:r>
              <a:rPr spc="-45"/>
              <a:t> </a:t>
            </a:r>
            <a:r>
              <a:t>Patient</a:t>
            </a:r>
            <a:r>
              <a:rPr spc="-20"/>
              <a:t> </a:t>
            </a:r>
            <a:r>
              <a:t>Conversion</a:t>
            </a:r>
            <a:r>
              <a:rPr spc="-30"/>
              <a:t> </a:t>
            </a:r>
            <a:r>
              <a:t>Prioritisation</a:t>
            </a:r>
            <a:r>
              <a:rPr spc="-35"/>
              <a:t> </a:t>
            </a:r>
            <a:r>
              <a:t>|</a:t>
            </a:r>
            <a:r>
              <a:rPr spc="-25"/>
              <a:t> </a:t>
            </a:r>
            <a:r>
              <a:t>Business</a:t>
            </a:r>
            <a:r>
              <a:rPr spc="-25"/>
              <a:t> </a:t>
            </a:r>
            <a:r>
              <a:rPr spc="-10"/>
              <a:t>Intelligence</a:t>
            </a:r>
          </a:p>
        </p:txBody>
      </p:sp>
      <p:sp>
        <p:nvSpPr>
          <p:cNvPr id="3" name="Holder 3"/>
          <p:cNvSpPr>
            <a:spLocks noGrp="1"/>
          </p:cNvSpPr>
          <p:nvPr>
            <p:ph type="dt" sz="half" idx="6"/>
          </p:nvPr>
        </p:nvSpPr>
        <p:spPr/>
        <p:txBody>
          <a:bodyPr lIns="0" tIns="0" rIns="0" bIns="0"/>
          <a:lstStyle>
            <a:lvl1pPr>
              <a:defRPr sz="1200" b="0" i="0">
                <a:solidFill>
                  <a:schemeClr val="bg1"/>
                </a:solidFill>
                <a:latin typeface="Arial"/>
                <a:cs typeface="Arial"/>
              </a:defRPr>
            </a:lvl1pPr>
          </a:lstStyle>
          <a:p>
            <a:pPr marL="12700">
              <a:lnSpc>
                <a:spcPts val="1425"/>
              </a:lnSpc>
            </a:pPr>
            <a:r>
              <a:rPr spc="-10"/>
              <a:t>12/11/2023</a:t>
            </a:r>
          </a:p>
        </p:txBody>
      </p:sp>
      <p:sp>
        <p:nvSpPr>
          <p:cNvPr id="4" name="Holder 4"/>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21920">
              <a:lnSpc>
                <a:spcPts val="1425"/>
              </a:lnSpc>
            </a:pPr>
            <a:fld id="{81D60167-4931-47E6-BA6A-407CBD079E47}" type="slidenum">
              <a:rPr dirty="0"/>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p:bg>
      <p:bgPr>
        <a:gradFill>
          <a:gsLst>
            <a:gs pos="0">
              <a:schemeClr val="accent2"/>
            </a:gs>
            <a:gs pos="100000">
              <a:schemeClr val="accent1"/>
            </a:gs>
          </a:gsLst>
          <a:lin ang="7680000" scaled="0"/>
        </a:gra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838200" y="1927469"/>
            <a:ext cx="10515600" cy="1246554"/>
          </a:xfrm>
        </p:spPr>
        <p:txBody>
          <a:bodyPr anchor="b">
            <a:normAutofit/>
          </a:bodyPr>
          <a:lstStyle>
            <a:lvl1pPr algn="l">
              <a:defRPr sz="3600">
                <a:solidFill>
                  <a:schemeClr val="bg1"/>
                </a:solidFill>
              </a:defRPr>
            </a:lvl1pPr>
          </a:lstStyle>
          <a:p>
            <a:r>
              <a:rPr lang="en-US"/>
              <a:t>Click to edit Master title style</a:t>
            </a:r>
            <a:endParaRPr lang="en-AU"/>
          </a:p>
        </p:txBody>
      </p:sp>
      <p:pic>
        <p:nvPicPr>
          <p:cNvPr id="6" name="Picture 5"/>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1015145" y="6369148"/>
            <a:ext cx="338655" cy="338655"/>
          </a:xfrm>
          <a:prstGeom prst="rect">
            <a:avLst/>
          </a:prstGeom>
        </p:spPr>
      </p:pic>
      <p:sp>
        <p:nvSpPr>
          <p:cNvPr id="7" name="Date Placeholder 3"/>
          <p:cNvSpPr>
            <a:spLocks noGrp="1"/>
          </p:cNvSpPr>
          <p:nvPr>
            <p:ph type="dt" sz="half" idx="10"/>
          </p:nvPr>
        </p:nvSpPr>
        <p:spPr>
          <a:xfrm>
            <a:off x="838200" y="6355913"/>
            <a:ext cx="2743200" cy="365125"/>
          </a:xfrm>
        </p:spPr>
        <p:txBody>
          <a:bodyPr/>
          <a:lstStyle>
            <a:lvl1pPr>
              <a:defRPr>
                <a:solidFill>
                  <a:schemeClr val="bg1"/>
                </a:solidFill>
              </a:defRPr>
            </a:lvl1pPr>
          </a:lstStyle>
          <a:p>
            <a:fld id="{5D14B305-87FF-4394-910E-7FDFFB3812A2}" type="datetime1">
              <a:rPr lang="en-AU" smtClean="0"/>
              <a:t>18/10/2024</a:t>
            </a:fld>
            <a:endParaRPr lang="en-AU"/>
          </a:p>
        </p:txBody>
      </p:sp>
      <p:sp>
        <p:nvSpPr>
          <p:cNvPr id="8" name="Footer Placeholder 4"/>
          <p:cNvSpPr>
            <a:spLocks noGrp="1"/>
          </p:cNvSpPr>
          <p:nvPr>
            <p:ph type="ftr" sz="quarter" idx="11"/>
          </p:nvPr>
        </p:nvSpPr>
        <p:spPr>
          <a:xfrm>
            <a:off x="4038600" y="6355913"/>
            <a:ext cx="4114800" cy="365125"/>
          </a:xfrm>
        </p:spPr>
        <p:txBody>
          <a:bodyPr/>
          <a:lstStyle>
            <a:lvl1pPr>
              <a:defRPr>
                <a:solidFill>
                  <a:schemeClr val="bg1"/>
                </a:solidFill>
              </a:defRPr>
            </a:lvl1pPr>
          </a:lstStyle>
          <a:p>
            <a:endParaRPr lang="en-AU"/>
          </a:p>
        </p:txBody>
      </p:sp>
      <p:sp>
        <p:nvSpPr>
          <p:cNvPr id="9" name="Slide Number Placeholder 5"/>
          <p:cNvSpPr>
            <a:spLocks noGrp="1"/>
          </p:cNvSpPr>
          <p:nvPr>
            <p:ph type="sldNum" sz="quarter" idx="12"/>
          </p:nvPr>
        </p:nvSpPr>
        <p:spPr>
          <a:xfrm>
            <a:off x="8610599" y="6355913"/>
            <a:ext cx="2201753" cy="365125"/>
          </a:xfrm>
        </p:spPr>
        <p:txBody>
          <a:bodyPr/>
          <a:lstStyle>
            <a:lvl1pPr>
              <a:defRPr>
                <a:solidFill>
                  <a:schemeClr val="bg1"/>
                </a:solidFill>
              </a:defRPr>
            </a:lvl1pPr>
          </a:lstStyle>
          <a:p>
            <a:fld id="{88C0E755-540E-4345-BF41-E88659968C0D}" type="slidenum">
              <a:rPr lang="en-AU" smtClean="0"/>
              <a:pPr/>
              <a:t>‹#›</a:t>
            </a:fld>
            <a:endParaRPr lang="en-AU"/>
          </a:p>
        </p:txBody>
      </p:sp>
      <p:sp>
        <p:nvSpPr>
          <p:cNvPr id="10" name="Subtitle 2"/>
          <p:cNvSpPr>
            <a:spLocks noGrp="1"/>
          </p:cNvSpPr>
          <p:nvPr>
            <p:ph type="subTitle" idx="1"/>
          </p:nvPr>
        </p:nvSpPr>
        <p:spPr>
          <a:xfrm>
            <a:off x="838200" y="3261946"/>
            <a:ext cx="6884375" cy="1409558"/>
          </a:xfrm>
        </p:spPr>
        <p:txBody>
          <a:bodyPr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Tree>
    <p:extLst>
      <p:ext uri="{BB962C8B-B14F-4D97-AF65-F5344CB8AC3E}">
        <p14:creationId xmlns:p14="http://schemas.microsoft.com/office/powerpoint/2010/main" val="109368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15145" y="6369147"/>
            <a:ext cx="338655" cy="338655"/>
          </a:xfrm>
          <a:prstGeom prst="rect">
            <a:avLst/>
          </a:prstGeom>
        </p:spPr>
      </p:pic>
      <p:sp>
        <p:nvSpPr>
          <p:cNvPr id="8" name="Rectangle 7"/>
          <p:cNvSpPr/>
          <p:nvPr userDrawn="1"/>
        </p:nvSpPr>
        <p:spPr>
          <a:xfrm flipH="1">
            <a:off x="-3" y="1"/>
            <a:ext cx="4091357" cy="6858000"/>
          </a:xfrm>
          <a:prstGeom prst="rect">
            <a:avLst/>
          </a:prstGeom>
          <a:gradFill flip="none" rotWithShape="1">
            <a:gsLst>
              <a:gs pos="100000">
                <a:schemeClr val="accent2"/>
              </a:gs>
              <a:gs pos="0">
                <a:schemeClr val="tx2"/>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838200" y="579022"/>
            <a:ext cx="2705100" cy="2005915"/>
          </a:xfrm>
        </p:spPr>
        <p:txBody>
          <a:bodyPr anchor="t">
            <a:normAutofit/>
          </a:bodyPr>
          <a:lstStyle>
            <a:lvl1pPr>
              <a:defRPr sz="2800">
                <a:solidFill>
                  <a:schemeClr val="bg1"/>
                </a:solidFill>
              </a:defRPr>
            </a:lvl1pPr>
          </a:lstStyle>
          <a:p>
            <a:r>
              <a:rPr lang="en-US"/>
              <a:t>Click to edit Master title style</a:t>
            </a:r>
            <a:endParaRPr lang="en-AU"/>
          </a:p>
        </p:txBody>
      </p:sp>
      <p:sp>
        <p:nvSpPr>
          <p:cNvPr id="3" name="Content Placeholder 2"/>
          <p:cNvSpPr>
            <a:spLocks noGrp="1"/>
          </p:cNvSpPr>
          <p:nvPr>
            <p:ph idx="1"/>
          </p:nvPr>
        </p:nvSpPr>
        <p:spPr>
          <a:xfrm>
            <a:off x="4929556" y="580292"/>
            <a:ext cx="6424243" cy="5266592"/>
          </a:xfrm>
        </p:spPr>
        <p:txBody>
          <a:bodyPr/>
          <a:lstStyle>
            <a:lvl1pPr>
              <a:defRPr sz="24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838200" y="6355913"/>
            <a:ext cx="2362201" cy="365125"/>
          </a:xfrm>
        </p:spPr>
        <p:txBody>
          <a:bodyPr/>
          <a:lstStyle>
            <a:lvl1pPr>
              <a:defRPr>
                <a:solidFill>
                  <a:schemeClr val="bg1"/>
                </a:solidFill>
              </a:defRPr>
            </a:lvl1pPr>
          </a:lstStyle>
          <a:p>
            <a:fld id="{5D14B305-87FF-4394-910E-7FDFFB3812A2}" type="datetime1">
              <a:rPr lang="en-AU" smtClean="0"/>
              <a:t>18/10/2024</a:t>
            </a:fld>
            <a:endParaRPr lang="en-AU"/>
          </a:p>
        </p:txBody>
      </p:sp>
      <p:sp>
        <p:nvSpPr>
          <p:cNvPr id="6" name="Slide Number Placeholder 5"/>
          <p:cNvSpPr>
            <a:spLocks noGrp="1"/>
          </p:cNvSpPr>
          <p:nvPr>
            <p:ph type="sldNum" sz="quarter" idx="12"/>
          </p:nvPr>
        </p:nvSpPr>
        <p:spPr>
          <a:xfrm>
            <a:off x="9451731" y="6355913"/>
            <a:ext cx="1360621" cy="365125"/>
          </a:xfrm>
        </p:spPr>
        <p:txBody>
          <a:bodyPr/>
          <a:lstStyle>
            <a:lvl1pPr>
              <a:defRPr>
                <a:solidFill>
                  <a:schemeClr val="tx2"/>
                </a:solidFill>
              </a:defRPr>
            </a:lvl1pPr>
          </a:lstStyle>
          <a:p>
            <a:fld id="{88C0E755-540E-4345-BF41-E88659968C0D}" type="slidenum">
              <a:rPr lang="en-AU" smtClean="0"/>
              <a:pPr/>
              <a:t>‹#›</a:t>
            </a:fld>
            <a:endParaRPr lang="en-AU"/>
          </a:p>
        </p:txBody>
      </p:sp>
    </p:spTree>
    <p:extLst>
      <p:ext uri="{BB962C8B-B14F-4D97-AF65-F5344CB8AC3E}">
        <p14:creationId xmlns:p14="http://schemas.microsoft.com/office/powerpoint/2010/main" val="252917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pic>
        <p:nvPicPr>
          <p:cNvPr id="17" name="bg object 17"/>
          <p:cNvPicPr/>
          <p:nvPr/>
        </p:nvPicPr>
        <p:blipFill>
          <a:blip r:embed="rId8" cstate="print"/>
          <a:stretch>
            <a:fillRect/>
          </a:stretch>
        </p:blipFill>
        <p:spPr>
          <a:xfrm>
            <a:off x="0" y="6218950"/>
            <a:ext cx="12191998" cy="639049"/>
          </a:xfrm>
          <a:prstGeom prst="rect">
            <a:avLst/>
          </a:prstGeom>
        </p:spPr>
      </p:pic>
      <p:pic>
        <p:nvPicPr>
          <p:cNvPr id="18" name="bg object 18"/>
          <p:cNvPicPr/>
          <p:nvPr/>
        </p:nvPicPr>
        <p:blipFill>
          <a:blip r:embed="rId9" cstate="print"/>
          <a:stretch>
            <a:fillRect/>
          </a:stretch>
        </p:blipFill>
        <p:spPr>
          <a:xfrm>
            <a:off x="11015145" y="6369147"/>
            <a:ext cx="338654" cy="338655"/>
          </a:xfrm>
          <a:prstGeom prst="rect">
            <a:avLst/>
          </a:prstGeom>
        </p:spPr>
      </p:pic>
      <p:sp>
        <p:nvSpPr>
          <p:cNvPr id="2" name="Holder 2"/>
          <p:cNvSpPr>
            <a:spLocks noGrp="1"/>
          </p:cNvSpPr>
          <p:nvPr>
            <p:ph type="title"/>
          </p:nvPr>
        </p:nvSpPr>
        <p:spPr>
          <a:xfrm>
            <a:off x="531998" y="315468"/>
            <a:ext cx="11128002" cy="513080"/>
          </a:xfrm>
          <a:prstGeom prst="rect">
            <a:avLst/>
          </a:prstGeom>
        </p:spPr>
        <p:txBody>
          <a:bodyPr wrap="square" lIns="0" tIns="0" rIns="0" bIns="0">
            <a:spAutoFit/>
          </a:bodyPr>
          <a:lstStyle>
            <a:lvl1pPr>
              <a:defRPr sz="3200" b="1" i="0">
                <a:solidFill>
                  <a:srgbClr val="25215D"/>
                </a:solidFill>
                <a:latin typeface="Arial"/>
                <a:cs typeface="Arial"/>
              </a:defRPr>
            </a:lvl1pPr>
          </a:lstStyle>
          <a:p>
            <a:endParaRPr/>
          </a:p>
        </p:txBody>
      </p:sp>
      <p:sp>
        <p:nvSpPr>
          <p:cNvPr id="3" name="Holder 3"/>
          <p:cNvSpPr>
            <a:spLocks noGrp="1"/>
          </p:cNvSpPr>
          <p:nvPr>
            <p:ph type="body" idx="1"/>
          </p:nvPr>
        </p:nvSpPr>
        <p:spPr>
          <a:xfrm>
            <a:off x="916939" y="1328420"/>
            <a:ext cx="10494010" cy="253746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969543" y="6448256"/>
            <a:ext cx="4253865"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t>Private</a:t>
            </a:r>
            <a:r>
              <a:rPr spc="-45"/>
              <a:t> </a:t>
            </a:r>
            <a:r>
              <a:t>Patient</a:t>
            </a:r>
            <a:r>
              <a:rPr spc="-20"/>
              <a:t> </a:t>
            </a:r>
            <a:r>
              <a:t>Conversion</a:t>
            </a:r>
            <a:r>
              <a:rPr spc="-30"/>
              <a:t> </a:t>
            </a:r>
            <a:r>
              <a:t>Prioritisation</a:t>
            </a:r>
            <a:r>
              <a:rPr spc="-35"/>
              <a:t> </a:t>
            </a:r>
            <a:r>
              <a:t>|</a:t>
            </a:r>
            <a:r>
              <a:rPr spc="-25"/>
              <a:t> </a:t>
            </a:r>
            <a:r>
              <a:t>Business</a:t>
            </a:r>
            <a:r>
              <a:rPr spc="-25"/>
              <a:t> </a:t>
            </a:r>
            <a:r>
              <a:rPr spc="-10"/>
              <a:t>Intelligence</a:t>
            </a:r>
          </a:p>
        </p:txBody>
      </p:sp>
      <p:sp>
        <p:nvSpPr>
          <p:cNvPr id="5" name="Holder 5"/>
          <p:cNvSpPr>
            <a:spLocks noGrp="1"/>
          </p:cNvSpPr>
          <p:nvPr>
            <p:ph type="dt" sz="half" idx="6"/>
          </p:nvPr>
        </p:nvSpPr>
        <p:spPr>
          <a:xfrm>
            <a:off x="916939" y="6448256"/>
            <a:ext cx="77343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10"/>
              <a:t>12/11/2023</a:t>
            </a:r>
          </a:p>
        </p:txBody>
      </p:sp>
      <p:sp>
        <p:nvSpPr>
          <p:cNvPr id="6" name="Holder 6"/>
          <p:cNvSpPr>
            <a:spLocks noGrp="1"/>
          </p:cNvSpPr>
          <p:nvPr>
            <p:ph type="sldNum" sz="quarter" idx="7"/>
          </p:nvPr>
        </p:nvSpPr>
        <p:spPr>
          <a:xfrm>
            <a:off x="10513132" y="6448256"/>
            <a:ext cx="2583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1920">
              <a:lnSpc>
                <a:spcPts val="1425"/>
              </a:lnSpc>
            </a:pPr>
            <a:fld id="{81D60167-4931-47E6-BA6A-407CBD079E47}" type="slidenum">
              <a:rPr dirty="0"/>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70000">
              <a:schemeClr val="bg1"/>
            </a:gs>
            <a:gs pos="0">
              <a:schemeClr val="bg1">
                <a:lumMod val="95000"/>
              </a:schemeClr>
            </a:gs>
          </a:gsLst>
          <a:lin ang="768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4FE40-6597-4BDD-88E8-47303A90C975}" type="datetime1">
              <a:rPr lang="en-AU" smtClean="0"/>
              <a:t>18/10/2024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0E755-540E-4345-BF41-E88659968C0D}" type="slidenum">
              <a:rPr lang="en-AU" smtClean="0"/>
              <a:t>‹#›</a:t>
            </a:fld>
            <a:endParaRPr lang="en-AU"/>
          </a:p>
        </p:txBody>
      </p:sp>
    </p:spTree>
    <p:extLst>
      <p:ext uri="{BB962C8B-B14F-4D97-AF65-F5344CB8AC3E}">
        <p14:creationId xmlns:p14="http://schemas.microsoft.com/office/powerpoint/2010/main" val="2850052845"/>
      </p:ext>
    </p:extLst>
  </p:cSld>
  <p:clrMap bg1="lt1" tx1="dk1" bg2="lt2" tx2="dk2" accent1="accent1" accent2="accent2" accent3="accent3" accent4="accent4" accent5="accent5" accent6="accent6" hlink="hlink" folHlink="folHlink"/>
  <p:sldLayoutIdLst>
    <p:sldLayoutId id="2147483667" r:id="rId1"/>
    <p:sldLayoutId id="2147483668" r:id="rId2"/>
  </p:sldLayoutIdLst>
  <p:hf hdr="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9"/>
          </a:xfrm>
          <a:prstGeom prst="rect">
            <a:avLst/>
          </a:prstGeom>
        </p:spPr>
      </p:pic>
      <p:pic>
        <p:nvPicPr>
          <p:cNvPr id="3" name="object 3"/>
          <p:cNvPicPr/>
          <p:nvPr/>
        </p:nvPicPr>
        <p:blipFill>
          <a:blip r:embed="rId3" cstate="print"/>
          <a:stretch>
            <a:fillRect/>
          </a:stretch>
        </p:blipFill>
        <p:spPr>
          <a:xfrm>
            <a:off x="9302812" y="5822968"/>
            <a:ext cx="2050987" cy="598204"/>
          </a:xfrm>
          <a:prstGeom prst="rect">
            <a:avLst/>
          </a:prstGeom>
        </p:spPr>
      </p:pic>
      <p:sp>
        <p:nvSpPr>
          <p:cNvPr id="4" name="object 4"/>
          <p:cNvSpPr txBox="1">
            <a:spLocks noGrp="1"/>
          </p:cNvSpPr>
          <p:nvPr>
            <p:ph type="body" idx="1"/>
          </p:nvPr>
        </p:nvSpPr>
        <p:spPr>
          <a:xfrm>
            <a:off x="916939" y="1328420"/>
            <a:ext cx="10494010" cy="2560444"/>
          </a:xfrm>
          <a:prstGeom prst="rect">
            <a:avLst/>
          </a:prstGeom>
        </p:spPr>
        <p:txBody>
          <a:bodyPr vert="horz" wrap="square" lIns="0" tIns="1125981" rIns="0" bIns="0" rtlCol="0">
            <a:spAutoFit/>
          </a:bodyPr>
          <a:lstStyle/>
          <a:p>
            <a:pPr marL="12700" marR="5080">
              <a:lnSpc>
                <a:spcPts val="5210"/>
              </a:lnSpc>
              <a:spcBef>
                <a:spcPts val="730"/>
              </a:spcBef>
            </a:pPr>
            <a:r>
              <a:rPr lang="en-AU" sz="4800" b="1">
                <a:solidFill>
                  <a:srgbClr val="FFFFFF"/>
                </a:solidFill>
                <a:latin typeface="Arial"/>
                <a:cs typeface="Arial"/>
              </a:rPr>
              <a:t>Surgical Theatre Lists</a:t>
            </a:r>
          </a:p>
          <a:p>
            <a:pPr marL="12700" marR="5080">
              <a:lnSpc>
                <a:spcPts val="5210"/>
              </a:lnSpc>
              <a:spcBef>
                <a:spcPts val="730"/>
              </a:spcBef>
            </a:pPr>
            <a:r>
              <a:rPr lang="en-AU" sz="4800" b="1">
                <a:solidFill>
                  <a:srgbClr val="FFFFFF"/>
                </a:solidFill>
              </a:rPr>
              <a:t>Patient Finder Tool</a:t>
            </a:r>
            <a:endParaRPr sz="4800">
              <a:latin typeface="Arial"/>
              <a:cs typeface="Arial"/>
            </a:endParaRPr>
          </a:p>
        </p:txBody>
      </p:sp>
      <p:sp>
        <p:nvSpPr>
          <p:cNvPr id="5" name="object 5"/>
          <p:cNvSpPr txBox="1"/>
          <p:nvPr/>
        </p:nvSpPr>
        <p:spPr>
          <a:xfrm>
            <a:off x="916941" y="6077203"/>
            <a:ext cx="574929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a:cs typeface="Arial"/>
              </a:rPr>
              <a:t>Business</a:t>
            </a:r>
            <a:r>
              <a:rPr sz="1800" spc="-30">
                <a:solidFill>
                  <a:srgbClr val="FFFFFF"/>
                </a:solidFill>
                <a:latin typeface="Arial"/>
                <a:cs typeface="Arial"/>
              </a:rPr>
              <a:t> </a:t>
            </a:r>
            <a:r>
              <a:rPr sz="1800">
                <a:solidFill>
                  <a:srgbClr val="FFFFFF"/>
                </a:solidFill>
                <a:latin typeface="Arial"/>
                <a:cs typeface="Arial"/>
              </a:rPr>
              <a:t>Intelligence</a:t>
            </a:r>
            <a:r>
              <a:rPr sz="1800" spc="-15">
                <a:solidFill>
                  <a:srgbClr val="FFFFFF"/>
                </a:solidFill>
                <a:latin typeface="Arial"/>
                <a:cs typeface="Arial"/>
              </a:rPr>
              <a:t> </a:t>
            </a:r>
            <a:r>
              <a:rPr sz="1800">
                <a:solidFill>
                  <a:srgbClr val="FFFFFF"/>
                </a:solidFill>
                <a:latin typeface="Arial"/>
                <a:cs typeface="Arial"/>
              </a:rPr>
              <a:t>|</a:t>
            </a:r>
            <a:r>
              <a:rPr sz="1800" spc="-110">
                <a:solidFill>
                  <a:srgbClr val="FFFFFF"/>
                </a:solidFill>
                <a:latin typeface="Arial"/>
                <a:cs typeface="Arial"/>
              </a:rPr>
              <a:t> </a:t>
            </a:r>
            <a:r>
              <a:rPr sz="1800">
                <a:solidFill>
                  <a:srgbClr val="FFFFFF"/>
                </a:solidFill>
                <a:latin typeface="Arial"/>
                <a:cs typeface="Arial"/>
              </a:rPr>
              <a:t>Automation</a:t>
            </a:r>
            <a:r>
              <a:rPr sz="1800" spc="-15">
                <a:solidFill>
                  <a:srgbClr val="FFFFFF"/>
                </a:solidFill>
                <a:latin typeface="Arial"/>
                <a:cs typeface="Arial"/>
              </a:rPr>
              <a:t> </a:t>
            </a:r>
            <a:r>
              <a:rPr sz="1800">
                <a:solidFill>
                  <a:srgbClr val="FFFFFF"/>
                </a:solidFill>
                <a:latin typeface="Arial"/>
                <a:cs typeface="Arial"/>
              </a:rPr>
              <a:t>&amp;</a:t>
            </a:r>
            <a:r>
              <a:rPr sz="1800" spc="-114">
                <a:solidFill>
                  <a:srgbClr val="FFFFFF"/>
                </a:solidFill>
                <a:latin typeface="Arial"/>
                <a:cs typeface="Arial"/>
              </a:rPr>
              <a:t> </a:t>
            </a:r>
            <a:r>
              <a:rPr sz="1800" spc="-10">
                <a:solidFill>
                  <a:srgbClr val="FFFFFF"/>
                </a:solidFill>
                <a:latin typeface="Arial"/>
                <a:cs typeface="Arial"/>
              </a:rPr>
              <a:t>Advanced</a:t>
            </a:r>
            <a:r>
              <a:rPr sz="1800" spc="-110">
                <a:solidFill>
                  <a:srgbClr val="FFFFFF"/>
                </a:solidFill>
                <a:latin typeface="Arial"/>
                <a:cs typeface="Arial"/>
              </a:rPr>
              <a:t> </a:t>
            </a:r>
            <a:r>
              <a:rPr sz="1800" spc="-10">
                <a:solidFill>
                  <a:srgbClr val="FFFFFF"/>
                </a:solidFill>
                <a:latin typeface="Arial"/>
                <a:cs typeface="Arial"/>
              </a:rPr>
              <a:t>Analytics</a:t>
            </a:r>
            <a:endParaRPr sz="18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95CE-30F5-8E08-A3CA-CDFBFDE4B288}"/>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24ED1E4-869B-0490-B780-11DDA30918F5}"/>
              </a:ext>
            </a:extLst>
          </p:cNvPr>
          <p:cNvSpPr>
            <a:spLocks noGrp="1"/>
          </p:cNvSpPr>
          <p:nvPr>
            <p:ph type="body" idx="1"/>
          </p:nvPr>
        </p:nvSpPr>
        <p:spPr>
          <a:xfrm>
            <a:off x="916939" y="1328420"/>
            <a:ext cx="10494010" cy="830997"/>
          </a:xfrm>
        </p:spPr>
        <p:txBody>
          <a:bodyPr/>
          <a:lstStyle/>
          <a:p>
            <a:r>
              <a:rPr lang="en-AU" dirty="0" err="1">
                <a:latin typeface="+mn-lt"/>
              </a:rPr>
              <a:t>AgeGroupAtDateOfRemoval</a:t>
            </a:r>
            <a:endParaRPr lang="en-AU" dirty="0">
              <a:latin typeface="+mn-lt"/>
            </a:endParaRPr>
          </a:p>
          <a:p>
            <a:r>
              <a:rPr lang="en-AU" dirty="0" err="1">
                <a:solidFill>
                  <a:srgbClr val="FF0000"/>
                </a:solidFill>
                <a:latin typeface="+mn-lt"/>
              </a:rPr>
              <a:t>AdminCategory</a:t>
            </a:r>
            <a:br>
              <a:rPr lang="en-AU" dirty="0">
                <a:solidFill>
                  <a:srgbClr val="FF0000"/>
                </a:solidFill>
                <a:latin typeface="+mn-lt"/>
              </a:rPr>
            </a:br>
            <a:endParaRPr lang="en-US" dirty="0">
              <a:solidFill>
                <a:srgbClr val="FF0000"/>
              </a:solidFill>
              <a:latin typeface="+mn-lt"/>
            </a:endParaRPr>
          </a:p>
        </p:txBody>
      </p:sp>
      <p:pic>
        <p:nvPicPr>
          <p:cNvPr id="6" name="Picture 5" descr="A graph of a number of surgery length&#10;&#10;Description automatically generated">
            <a:extLst>
              <a:ext uri="{FF2B5EF4-FFF2-40B4-BE49-F238E27FC236}">
                <a16:creationId xmlns:a16="http://schemas.microsoft.com/office/drawing/2014/main" id="{81E3C058-24D2-51E8-946D-0559F4BCB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400" y="1328420"/>
            <a:ext cx="7340600" cy="4178300"/>
          </a:xfrm>
          <a:prstGeom prst="rect">
            <a:avLst/>
          </a:prstGeom>
        </p:spPr>
      </p:pic>
      <p:sp>
        <p:nvSpPr>
          <p:cNvPr id="10" name="Title 1">
            <a:extLst>
              <a:ext uri="{FF2B5EF4-FFF2-40B4-BE49-F238E27FC236}">
                <a16:creationId xmlns:a16="http://schemas.microsoft.com/office/drawing/2014/main" id="{3A31E522-FFF8-4F7B-2FCB-EF755D4BFF79}"/>
              </a:ext>
            </a:extLst>
          </p:cNvPr>
          <p:cNvSpPr>
            <a:spLocks noGrp="1"/>
          </p:cNvSpPr>
          <p:nvPr>
            <p:ph type="title"/>
          </p:nvPr>
        </p:nvSpPr>
        <p:spPr>
          <a:xfrm>
            <a:off x="531998" y="315468"/>
            <a:ext cx="11128002" cy="492443"/>
          </a:xfrm>
        </p:spPr>
        <p:txBody>
          <a:bodyPr/>
          <a:lstStyle/>
          <a:p>
            <a:r>
              <a:rPr lang="en-US" dirty="0"/>
              <a:t>7 Features Engineering</a:t>
            </a:r>
          </a:p>
        </p:txBody>
      </p:sp>
      <p:sp>
        <p:nvSpPr>
          <p:cNvPr id="11" name="TextBox 10">
            <a:extLst>
              <a:ext uri="{FF2B5EF4-FFF2-40B4-BE49-F238E27FC236}">
                <a16:creationId xmlns:a16="http://schemas.microsoft.com/office/drawing/2014/main" id="{C1FEB23E-E8D9-990A-E99C-6AB71008A585}"/>
              </a:ext>
            </a:extLst>
          </p:cNvPr>
          <p:cNvSpPr txBox="1"/>
          <p:nvPr/>
        </p:nvSpPr>
        <p:spPr>
          <a:xfrm>
            <a:off x="916939" y="2401907"/>
            <a:ext cx="2553195" cy="2862322"/>
          </a:xfrm>
          <a:prstGeom prst="rect">
            <a:avLst/>
          </a:prstGeom>
          <a:noFill/>
        </p:spPr>
        <p:txBody>
          <a:bodyPr wrap="square" rtlCol="0">
            <a:spAutoFit/>
          </a:bodyPr>
          <a:lstStyle/>
          <a:p>
            <a:r>
              <a:rPr lang="en-US" sz="1200" b="1" dirty="0">
                <a:latin typeface="+mn-lt"/>
              </a:rPr>
              <a:t>Insights:</a:t>
            </a:r>
          </a:p>
          <a:p>
            <a:endParaRPr lang="en-US" sz="1200" dirty="0">
              <a:latin typeface="+mn-lt"/>
            </a:endParaRPr>
          </a:p>
          <a:p>
            <a:pPr marL="171450" indent="-171450">
              <a:buFont typeface="Arial" panose="020B0604020202020204" pitchFamily="34" charset="0"/>
              <a:buChar char="•"/>
            </a:pPr>
            <a:r>
              <a:rPr lang="en-AU" sz="1200" dirty="0">
                <a:latin typeface="+mn-lt"/>
              </a:rPr>
              <a:t>Private patients have the longest surgery times, averaging 159 minutes, followed by </a:t>
            </a:r>
            <a:r>
              <a:rPr lang="en-AU" sz="1200" b="1" dirty="0">
                <a:latin typeface="+mn-lt"/>
              </a:rPr>
              <a:t>TAC - Acute</a:t>
            </a:r>
            <a:r>
              <a:rPr lang="en-AU" sz="1200" dirty="0">
                <a:latin typeface="+mn-lt"/>
              </a:rPr>
              <a:t> cases.</a:t>
            </a:r>
          </a:p>
          <a:p>
            <a:pPr marL="171450" indent="-171450">
              <a:buFont typeface="Arial" panose="020B0604020202020204" pitchFamily="34" charset="0"/>
              <a:buChar char="•"/>
            </a:pPr>
            <a:endParaRPr lang="en-AU" sz="1200" dirty="0">
              <a:latin typeface="+mn-lt"/>
            </a:endParaRPr>
          </a:p>
          <a:p>
            <a:pPr marL="171450" indent="-171450">
              <a:buFont typeface="Arial" panose="020B0604020202020204" pitchFamily="34" charset="0"/>
              <a:buChar char="•"/>
            </a:pPr>
            <a:r>
              <a:rPr lang="en-AU" sz="1200" b="1" dirty="0">
                <a:latin typeface="+mn-lt"/>
              </a:rPr>
              <a:t>Workcover</a:t>
            </a:r>
            <a:r>
              <a:rPr lang="en-AU" sz="1200" dirty="0">
                <a:latin typeface="+mn-lt"/>
              </a:rPr>
              <a:t> and </a:t>
            </a:r>
            <a:r>
              <a:rPr lang="en-AU" sz="1200" b="1" dirty="0">
                <a:latin typeface="+mn-lt"/>
              </a:rPr>
              <a:t>DVA - Acute</a:t>
            </a:r>
            <a:r>
              <a:rPr lang="en-AU" sz="1200" dirty="0">
                <a:latin typeface="+mn-lt"/>
              </a:rPr>
              <a:t> cases are much shorter, around 54-73 minutes</a:t>
            </a:r>
          </a:p>
          <a:p>
            <a:pPr marL="171450" indent="-171450">
              <a:buFont typeface="Arial" panose="020B0604020202020204" pitchFamily="34" charset="0"/>
              <a:buChar char="•"/>
            </a:pPr>
            <a:endParaRPr lang="en-AU" sz="1200" dirty="0">
              <a:latin typeface="+mn-lt"/>
            </a:endParaRPr>
          </a:p>
          <a:p>
            <a:pPr marL="171450" indent="-171450">
              <a:buFont typeface="Arial" panose="020B0604020202020204" pitchFamily="34" charset="0"/>
              <a:buChar char="•"/>
            </a:pPr>
            <a:r>
              <a:rPr lang="en-AU" sz="1200" dirty="0">
                <a:latin typeface="+mn-lt"/>
              </a:rPr>
              <a:t>Assumption: This possibly due to different patient profiles or types of surgeries covered by these categories.</a:t>
            </a:r>
            <a:endParaRPr lang="en-US" sz="1200" dirty="0">
              <a:latin typeface="+mn-lt"/>
            </a:endParaRPr>
          </a:p>
        </p:txBody>
      </p:sp>
    </p:spTree>
    <p:extLst>
      <p:ext uri="{BB962C8B-B14F-4D97-AF65-F5344CB8AC3E}">
        <p14:creationId xmlns:p14="http://schemas.microsoft.com/office/powerpoint/2010/main" val="206441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A8A96-3AAD-780E-443A-2550F61112A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C8EAA3C-5B8A-59FC-C64E-5807ABFCD32C}"/>
              </a:ext>
            </a:extLst>
          </p:cNvPr>
          <p:cNvSpPr>
            <a:spLocks noGrp="1"/>
          </p:cNvSpPr>
          <p:nvPr>
            <p:ph type="body" idx="1"/>
          </p:nvPr>
        </p:nvSpPr>
        <p:spPr>
          <a:xfrm>
            <a:off x="916939" y="1328420"/>
            <a:ext cx="10494010" cy="1107996"/>
          </a:xfrm>
        </p:spPr>
        <p:txBody>
          <a:bodyPr/>
          <a:lstStyle/>
          <a:p>
            <a:r>
              <a:rPr lang="en-AU" dirty="0" err="1">
                <a:latin typeface="+mn-lt"/>
              </a:rPr>
              <a:t>AgeGroupAtDateOfRemoval</a:t>
            </a:r>
            <a:endParaRPr lang="en-AU" dirty="0">
              <a:latin typeface="+mn-lt"/>
            </a:endParaRPr>
          </a:p>
          <a:p>
            <a:r>
              <a:rPr lang="en-AU" dirty="0" err="1">
                <a:latin typeface="+mn-lt"/>
              </a:rPr>
              <a:t>AdminCategory</a:t>
            </a:r>
            <a:br>
              <a:rPr lang="en-AU" dirty="0">
                <a:latin typeface="+mn-lt"/>
              </a:rPr>
            </a:br>
            <a:r>
              <a:rPr lang="en-AU" dirty="0" err="1">
                <a:solidFill>
                  <a:srgbClr val="FF0000"/>
                </a:solidFill>
                <a:latin typeface="+mn-lt"/>
              </a:rPr>
              <a:t>WaitingListSpecialtyDesc</a:t>
            </a:r>
            <a:br>
              <a:rPr lang="en-AU" dirty="0">
                <a:latin typeface="+mn-lt"/>
              </a:rPr>
            </a:br>
            <a:endParaRPr lang="en-US" dirty="0">
              <a:latin typeface="+mn-lt"/>
            </a:endParaRPr>
          </a:p>
        </p:txBody>
      </p:sp>
      <p:pic>
        <p:nvPicPr>
          <p:cNvPr id="6" name="Picture 5" descr="A graph of a number of surgery length&#10;&#10;Description automatically generated">
            <a:extLst>
              <a:ext uri="{FF2B5EF4-FFF2-40B4-BE49-F238E27FC236}">
                <a16:creationId xmlns:a16="http://schemas.microsoft.com/office/drawing/2014/main" id="{78718626-37E2-4B85-E0B5-C3F1D8111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470" y="1328420"/>
            <a:ext cx="7353300" cy="4462780"/>
          </a:xfrm>
          <a:prstGeom prst="rect">
            <a:avLst/>
          </a:prstGeom>
        </p:spPr>
      </p:pic>
      <p:sp>
        <p:nvSpPr>
          <p:cNvPr id="9" name="Title 1">
            <a:extLst>
              <a:ext uri="{FF2B5EF4-FFF2-40B4-BE49-F238E27FC236}">
                <a16:creationId xmlns:a16="http://schemas.microsoft.com/office/drawing/2014/main" id="{4A9BC7BD-0588-438C-3630-66AF39285177}"/>
              </a:ext>
            </a:extLst>
          </p:cNvPr>
          <p:cNvSpPr>
            <a:spLocks noGrp="1"/>
          </p:cNvSpPr>
          <p:nvPr>
            <p:ph type="title"/>
          </p:nvPr>
        </p:nvSpPr>
        <p:spPr>
          <a:xfrm>
            <a:off x="531998" y="315468"/>
            <a:ext cx="11128002" cy="492443"/>
          </a:xfrm>
        </p:spPr>
        <p:txBody>
          <a:bodyPr/>
          <a:lstStyle/>
          <a:p>
            <a:r>
              <a:rPr lang="en-US" dirty="0"/>
              <a:t>7 Features Engineering</a:t>
            </a:r>
          </a:p>
        </p:txBody>
      </p:sp>
      <p:sp>
        <p:nvSpPr>
          <p:cNvPr id="12" name="TextBox 11">
            <a:extLst>
              <a:ext uri="{FF2B5EF4-FFF2-40B4-BE49-F238E27FC236}">
                <a16:creationId xmlns:a16="http://schemas.microsoft.com/office/drawing/2014/main" id="{18D27221-4F93-ABD7-4C31-F34F94C38B3D}"/>
              </a:ext>
            </a:extLst>
          </p:cNvPr>
          <p:cNvSpPr txBox="1"/>
          <p:nvPr/>
        </p:nvSpPr>
        <p:spPr>
          <a:xfrm>
            <a:off x="916939" y="2867312"/>
            <a:ext cx="2553195" cy="830997"/>
          </a:xfrm>
          <a:prstGeom prst="rect">
            <a:avLst/>
          </a:prstGeom>
          <a:noFill/>
        </p:spPr>
        <p:txBody>
          <a:bodyPr wrap="square" rtlCol="0">
            <a:spAutoFit/>
          </a:bodyPr>
          <a:lstStyle/>
          <a:p>
            <a:r>
              <a:rPr lang="en-US" sz="1200" b="1" dirty="0">
                <a:latin typeface="+mn-lt"/>
              </a:rPr>
              <a:t>Insights:</a:t>
            </a:r>
          </a:p>
          <a:p>
            <a:endParaRPr lang="en-US" sz="1200" dirty="0">
              <a:latin typeface="+mn-lt"/>
            </a:endParaRPr>
          </a:p>
          <a:p>
            <a:pPr marL="171450" indent="-171450">
              <a:buFont typeface="Arial" panose="020B0604020202020204" pitchFamily="34" charset="0"/>
              <a:buChar char="•"/>
            </a:pPr>
            <a:r>
              <a:rPr lang="en-AU" sz="1200" dirty="0">
                <a:latin typeface="+mn-lt"/>
              </a:rPr>
              <a:t>More complex specialties require more theatre time</a:t>
            </a:r>
            <a:endParaRPr lang="en-US" sz="1200" dirty="0">
              <a:latin typeface="+mn-lt"/>
            </a:endParaRPr>
          </a:p>
        </p:txBody>
      </p:sp>
    </p:spTree>
    <p:extLst>
      <p:ext uri="{BB962C8B-B14F-4D97-AF65-F5344CB8AC3E}">
        <p14:creationId xmlns:p14="http://schemas.microsoft.com/office/powerpoint/2010/main" val="216688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C0ADA-8A79-3097-5636-D96336D2F8B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1CAE1C8-1FFE-48A5-ECB8-516543329507}"/>
              </a:ext>
            </a:extLst>
          </p:cNvPr>
          <p:cNvSpPr>
            <a:spLocks noGrp="1"/>
          </p:cNvSpPr>
          <p:nvPr>
            <p:ph type="body" idx="1"/>
          </p:nvPr>
        </p:nvSpPr>
        <p:spPr>
          <a:xfrm>
            <a:off x="916939" y="1328420"/>
            <a:ext cx="10494010" cy="1107996"/>
          </a:xfrm>
        </p:spPr>
        <p:txBody>
          <a:bodyPr/>
          <a:lstStyle/>
          <a:p>
            <a:r>
              <a:rPr lang="en-AU" dirty="0" err="1">
                <a:latin typeface="+mn-lt"/>
              </a:rPr>
              <a:t>AgeGroupAtDateOfRemoval</a:t>
            </a:r>
            <a:endParaRPr lang="en-AU" dirty="0">
              <a:latin typeface="+mn-lt"/>
            </a:endParaRPr>
          </a:p>
          <a:p>
            <a:r>
              <a:rPr lang="en-AU" dirty="0" err="1">
                <a:latin typeface="+mn-lt"/>
              </a:rPr>
              <a:t>AdminCategory</a:t>
            </a:r>
            <a:br>
              <a:rPr lang="en-AU" dirty="0">
                <a:latin typeface="+mn-lt"/>
              </a:rPr>
            </a:br>
            <a:r>
              <a:rPr lang="en-AU" dirty="0" err="1">
                <a:latin typeface="+mn-lt"/>
              </a:rPr>
              <a:t>WaitingListSpecialtyDesc</a:t>
            </a:r>
            <a:br>
              <a:rPr lang="en-AU" dirty="0">
                <a:latin typeface="+mn-lt"/>
              </a:rPr>
            </a:br>
            <a:r>
              <a:rPr lang="en-AU" dirty="0" err="1">
                <a:solidFill>
                  <a:srgbClr val="FF0000"/>
                </a:solidFill>
                <a:latin typeface="+mn-lt"/>
              </a:rPr>
              <a:t>CurrentPriorityCode</a:t>
            </a:r>
            <a:endParaRPr lang="en-US" dirty="0">
              <a:solidFill>
                <a:srgbClr val="FF0000"/>
              </a:solidFill>
              <a:latin typeface="+mn-lt"/>
            </a:endParaRPr>
          </a:p>
        </p:txBody>
      </p:sp>
      <p:sp>
        <p:nvSpPr>
          <p:cNvPr id="7" name="Title 1">
            <a:extLst>
              <a:ext uri="{FF2B5EF4-FFF2-40B4-BE49-F238E27FC236}">
                <a16:creationId xmlns:a16="http://schemas.microsoft.com/office/drawing/2014/main" id="{C0C1C100-E157-9F32-E249-223734063FF6}"/>
              </a:ext>
            </a:extLst>
          </p:cNvPr>
          <p:cNvSpPr>
            <a:spLocks noGrp="1"/>
          </p:cNvSpPr>
          <p:nvPr>
            <p:ph type="title"/>
          </p:nvPr>
        </p:nvSpPr>
        <p:spPr>
          <a:xfrm>
            <a:off x="531998" y="315468"/>
            <a:ext cx="11128002" cy="492443"/>
          </a:xfrm>
        </p:spPr>
        <p:txBody>
          <a:bodyPr/>
          <a:lstStyle/>
          <a:p>
            <a:r>
              <a:rPr lang="en-US" dirty="0"/>
              <a:t>7 Features Engineering</a:t>
            </a:r>
          </a:p>
        </p:txBody>
      </p:sp>
      <p:pic>
        <p:nvPicPr>
          <p:cNvPr id="9" name="Picture 8" descr="A graph with several rows of orange bars&#10;&#10;Description automatically generated with medium confidence">
            <a:extLst>
              <a:ext uri="{FF2B5EF4-FFF2-40B4-BE49-F238E27FC236}">
                <a16:creationId xmlns:a16="http://schemas.microsoft.com/office/drawing/2014/main" id="{B0CD63BD-468A-CBD8-CF89-4FC46FB0B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757" y="1328420"/>
            <a:ext cx="7340600" cy="4127500"/>
          </a:xfrm>
          <a:prstGeom prst="rect">
            <a:avLst/>
          </a:prstGeom>
        </p:spPr>
      </p:pic>
      <p:sp>
        <p:nvSpPr>
          <p:cNvPr id="10" name="TextBox 9">
            <a:extLst>
              <a:ext uri="{FF2B5EF4-FFF2-40B4-BE49-F238E27FC236}">
                <a16:creationId xmlns:a16="http://schemas.microsoft.com/office/drawing/2014/main" id="{7489FA1A-940F-30BF-6F4D-8A6AA4D7467E}"/>
              </a:ext>
            </a:extLst>
          </p:cNvPr>
          <p:cNvSpPr txBox="1"/>
          <p:nvPr/>
        </p:nvSpPr>
        <p:spPr>
          <a:xfrm>
            <a:off x="916939" y="2956925"/>
            <a:ext cx="2553195" cy="1015663"/>
          </a:xfrm>
          <a:prstGeom prst="rect">
            <a:avLst/>
          </a:prstGeom>
          <a:noFill/>
        </p:spPr>
        <p:txBody>
          <a:bodyPr wrap="square" rtlCol="0">
            <a:spAutoFit/>
          </a:bodyPr>
          <a:lstStyle/>
          <a:p>
            <a:r>
              <a:rPr lang="en-US" sz="1200" b="1" dirty="0">
                <a:latin typeface="+mn-lt"/>
              </a:rPr>
              <a:t>Insights:</a:t>
            </a:r>
          </a:p>
          <a:p>
            <a:endParaRPr lang="en-US" sz="1200" dirty="0">
              <a:latin typeface="+mn-lt"/>
            </a:endParaRPr>
          </a:p>
          <a:p>
            <a:pPr marL="171450" indent="-171450">
              <a:buFont typeface="Arial" panose="020B0604020202020204" pitchFamily="34" charset="0"/>
              <a:buChar char="•"/>
            </a:pPr>
            <a:r>
              <a:rPr lang="en-AU" sz="1200" dirty="0">
                <a:solidFill>
                  <a:srgbClr val="000000"/>
                </a:solidFill>
                <a:latin typeface="+mn-lt"/>
              </a:rPr>
              <a:t>E</a:t>
            </a:r>
            <a:r>
              <a:rPr lang="en-AU" sz="1200" b="0" i="0" u="none" strike="noStrike" dirty="0">
                <a:solidFill>
                  <a:srgbClr val="000000"/>
                </a:solidFill>
                <a:effectLst/>
                <a:latin typeface="+mn-lt"/>
              </a:rPr>
              <a:t>ven with varying priorities, the surgery length does not significantly differ by priority</a:t>
            </a:r>
            <a:endParaRPr lang="en-US" sz="1200" dirty="0">
              <a:latin typeface="+mn-lt"/>
            </a:endParaRPr>
          </a:p>
        </p:txBody>
      </p:sp>
    </p:spTree>
    <p:extLst>
      <p:ext uri="{BB962C8B-B14F-4D97-AF65-F5344CB8AC3E}">
        <p14:creationId xmlns:p14="http://schemas.microsoft.com/office/powerpoint/2010/main" val="122696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47099-7465-33E4-F510-2EF3B07F872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A89A288-02D8-1C1B-EFE2-3E49958D7B70}"/>
              </a:ext>
            </a:extLst>
          </p:cNvPr>
          <p:cNvSpPr>
            <a:spLocks noGrp="1"/>
          </p:cNvSpPr>
          <p:nvPr>
            <p:ph type="body" idx="1"/>
          </p:nvPr>
        </p:nvSpPr>
        <p:spPr>
          <a:xfrm>
            <a:off x="916939" y="1328420"/>
            <a:ext cx="10494010" cy="1384995"/>
          </a:xfrm>
        </p:spPr>
        <p:txBody>
          <a:bodyPr/>
          <a:lstStyle/>
          <a:p>
            <a:r>
              <a:rPr lang="en-AU" dirty="0" err="1">
                <a:latin typeface="+mn-lt"/>
              </a:rPr>
              <a:t>AgeGroupAtDateOfRemoval</a:t>
            </a:r>
            <a:endParaRPr lang="en-AU" dirty="0">
              <a:latin typeface="+mn-lt"/>
            </a:endParaRPr>
          </a:p>
          <a:p>
            <a:r>
              <a:rPr lang="en-AU" dirty="0" err="1">
                <a:latin typeface="+mn-lt"/>
              </a:rPr>
              <a:t>AdminCategory</a:t>
            </a:r>
            <a:br>
              <a:rPr lang="en-AU" dirty="0">
                <a:latin typeface="+mn-lt"/>
              </a:rPr>
            </a:br>
            <a:r>
              <a:rPr lang="en-AU" dirty="0" err="1">
                <a:latin typeface="+mn-lt"/>
              </a:rPr>
              <a:t>WaitingListSpecialtyDesc</a:t>
            </a:r>
            <a:br>
              <a:rPr lang="en-AU" dirty="0">
                <a:latin typeface="+mn-lt"/>
              </a:rPr>
            </a:br>
            <a:r>
              <a:rPr lang="en-AU" dirty="0" err="1">
                <a:latin typeface="+mn-lt"/>
              </a:rPr>
              <a:t>CurrentPriorityCode</a:t>
            </a:r>
            <a:br>
              <a:rPr lang="en-AU" dirty="0">
                <a:latin typeface="+mn-lt"/>
              </a:rPr>
            </a:br>
            <a:r>
              <a:rPr lang="en-AU" dirty="0" err="1">
                <a:solidFill>
                  <a:srgbClr val="FF0000"/>
                </a:solidFill>
                <a:latin typeface="+mn-lt"/>
              </a:rPr>
              <a:t>PlannedStayTypeDescription</a:t>
            </a:r>
            <a:endParaRPr lang="en-US" dirty="0">
              <a:solidFill>
                <a:srgbClr val="FF0000"/>
              </a:solidFill>
              <a:latin typeface="+mn-lt"/>
            </a:endParaRPr>
          </a:p>
        </p:txBody>
      </p:sp>
      <p:pic>
        <p:nvPicPr>
          <p:cNvPr id="6" name="Picture 5" descr="A screen shot of a box&#10;&#10;Description automatically generated">
            <a:extLst>
              <a:ext uri="{FF2B5EF4-FFF2-40B4-BE49-F238E27FC236}">
                <a16:creationId xmlns:a16="http://schemas.microsoft.com/office/drawing/2014/main" id="{5A3E5920-8FE9-EA3B-1130-26433FCDA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872" y="1328421"/>
            <a:ext cx="5346077" cy="1384994"/>
          </a:xfrm>
          <a:prstGeom prst="rect">
            <a:avLst/>
          </a:prstGeom>
        </p:spPr>
      </p:pic>
      <p:sp>
        <p:nvSpPr>
          <p:cNvPr id="9" name="Title 1">
            <a:extLst>
              <a:ext uri="{FF2B5EF4-FFF2-40B4-BE49-F238E27FC236}">
                <a16:creationId xmlns:a16="http://schemas.microsoft.com/office/drawing/2014/main" id="{2AA9C8D4-83F8-FB7B-B500-7C3EEA1EC2E9}"/>
              </a:ext>
            </a:extLst>
          </p:cNvPr>
          <p:cNvSpPr>
            <a:spLocks noGrp="1"/>
          </p:cNvSpPr>
          <p:nvPr>
            <p:ph type="title"/>
          </p:nvPr>
        </p:nvSpPr>
        <p:spPr>
          <a:xfrm>
            <a:off x="531998" y="315468"/>
            <a:ext cx="11128002" cy="492443"/>
          </a:xfrm>
        </p:spPr>
        <p:txBody>
          <a:bodyPr/>
          <a:lstStyle/>
          <a:p>
            <a:r>
              <a:rPr lang="en-US" dirty="0"/>
              <a:t>7 Features Engineering</a:t>
            </a:r>
          </a:p>
        </p:txBody>
      </p:sp>
      <p:sp>
        <p:nvSpPr>
          <p:cNvPr id="10" name="TextBox 9">
            <a:extLst>
              <a:ext uri="{FF2B5EF4-FFF2-40B4-BE49-F238E27FC236}">
                <a16:creationId xmlns:a16="http://schemas.microsoft.com/office/drawing/2014/main" id="{17ECE368-9CAF-9AD8-867D-3CD6FB325989}"/>
              </a:ext>
            </a:extLst>
          </p:cNvPr>
          <p:cNvSpPr txBox="1"/>
          <p:nvPr/>
        </p:nvSpPr>
        <p:spPr>
          <a:xfrm>
            <a:off x="916939" y="3051928"/>
            <a:ext cx="2553195" cy="1569660"/>
          </a:xfrm>
          <a:prstGeom prst="rect">
            <a:avLst/>
          </a:prstGeom>
          <a:noFill/>
        </p:spPr>
        <p:txBody>
          <a:bodyPr wrap="square" rtlCol="0">
            <a:spAutoFit/>
          </a:bodyPr>
          <a:lstStyle/>
          <a:p>
            <a:r>
              <a:rPr lang="en-US" sz="1200" b="1" dirty="0">
                <a:latin typeface="+mn-lt"/>
              </a:rPr>
              <a:t>Insights:</a:t>
            </a:r>
          </a:p>
          <a:p>
            <a:endParaRPr lang="en-US" sz="1200" dirty="0">
              <a:latin typeface="+mn-lt"/>
            </a:endParaRPr>
          </a:p>
          <a:p>
            <a:pPr marL="171450" indent="-171450">
              <a:buFont typeface="Arial" panose="020B0604020202020204" pitchFamily="34" charset="0"/>
              <a:buChar char="•"/>
            </a:pPr>
            <a:r>
              <a:rPr lang="en-AU" sz="1200" b="1" i="0" u="none" strike="noStrike" dirty="0">
                <a:solidFill>
                  <a:srgbClr val="000000"/>
                </a:solidFill>
                <a:effectLst/>
                <a:latin typeface="+mn-lt"/>
              </a:rPr>
              <a:t>Overnight stays</a:t>
            </a:r>
            <a:r>
              <a:rPr lang="en-AU" sz="1200" b="0" i="0" u="none" strike="noStrike" dirty="0">
                <a:solidFill>
                  <a:srgbClr val="000000"/>
                </a:solidFill>
                <a:effectLst/>
                <a:latin typeface="+mn-lt"/>
              </a:rPr>
              <a:t> have significantly longer average surgery times compared to </a:t>
            </a:r>
            <a:r>
              <a:rPr lang="en-AU" sz="1200" b="1" i="0" u="none" strike="noStrike" dirty="0">
                <a:solidFill>
                  <a:srgbClr val="000000"/>
                </a:solidFill>
                <a:effectLst/>
                <a:latin typeface="+mn-lt"/>
              </a:rPr>
              <a:t>same-day procedures</a:t>
            </a:r>
            <a:r>
              <a:rPr lang="en-AU" sz="1200" b="0" i="0" u="none" strike="noStrike" dirty="0">
                <a:solidFill>
                  <a:srgbClr val="000000"/>
                </a:solidFill>
                <a:effectLst/>
                <a:latin typeface="+mn-lt"/>
              </a:rPr>
              <a:t> (149 vs. 53 minutes), indicating more complex surgeries are linked to overnight care.</a:t>
            </a:r>
            <a:endParaRPr lang="en-US" sz="1200" dirty="0">
              <a:latin typeface="+mn-lt"/>
            </a:endParaRPr>
          </a:p>
        </p:txBody>
      </p:sp>
    </p:spTree>
    <p:extLst>
      <p:ext uri="{BB962C8B-B14F-4D97-AF65-F5344CB8AC3E}">
        <p14:creationId xmlns:p14="http://schemas.microsoft.com/office/powerpoint/2010/main" val="1938524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43FAD-9474-26A2-ECCF-9029E031D34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9E59349-6ED9-FE3C-6BC3-6538866CAFAA}"/>
              </a:ext>
            </a:extLst>
          </p:cNvPr>
          <p:cNvSpPr>
            <a:spLocks noGrp="1"/>
          </p:cNvSpPr>
          <p:nvPr>
            <p:ph type="body" idx="1"/>
          </p:nvPr>
        </p:nvSpPr>
        <p:spPr>
          <a:xfrm>
            <a:off x="916939" y="1328420"/>
            <a:ext cx="10494010" cy="1661993"/>
          </a:xfrm>
        </p:spPr>
        <p:txBody>
          <a:bodyPr/>
          <a:lstStyle/>
          <a:p>
            <a:r>
              <a:rPr lang="en-AU" dirty="0" err="1">
                <a:latin typeface="+mn-lt"/>
              </a:rPr>
              <a:t>AgeGroupAtDateOfRemoval</a:t>
            </a:r>
            <a:endParaRPr lang="en-AU" dirty="0">
              <a:latin typeface="+mn-lt"/>
            </a:endParaRPr>
          </a:p>
          <a:p>
            <a:r>
              <a:rPr lang="en-AU" dirty="0" err="1">
                <a:latin typeface="+mn-lt"/>
              </a:rPr>
              <a:t>AdminCategory</a:t>
            </a:r>
            <a:br>
              <a:rPr lang="en-AU" dirty="0">
                <a:latin typeface="+mn-lt"/>
              </a:rPr>
            </a:br>
            <a:r>
              <a:rPr lang="en-AU" dirty="0" err="1">
                <a:latin typeface="+mn-lt"/>
              </a:rPr>
              <a:t>WaitingListSpecialtyDesc</a:t>
            </a:r>
            <a:br>
              <a:rPr lang="en-AU" dirty="0">
                <a:latin typeface="+mn-lt"/>
              </a:rPr>
            </a:br>
            <a:r>
              <a:rPr lang="en-AU" dirty="0" err="1">
                <a:latin typeface="+mn-lt"/>
              </a:rPr>
              <a:t>CurrentPriorityCode</a:t>
            </a:r>
            <a:br>
              <a:rPr lang="en-AU" dirty="0">
                <a:latin typeface="+mn-lt"/>
              </a:rPr>
            </a:br>
            <a:r>
              <a:rPr lang="en-AU" dirty="0" err="1">
                <a:latin typeface="+mn-lt"/>
              </a:rPr>
              <a:t>PlannedStayTypeDescription</a:t>
            </a:r>
            <a:br>
              <a:rPr lang="en-AU" dirty="0">
                <a:latin typeface="+mn-lt"/>
              </a:rPr>
            </a:br>
            <a:r>
              <a:rPr lang="en-AU" dirty="0" err="1">
                <a:solidFill>
                  <a:srgbClr val="FF0000"/>
                </a:solidFill>
                <a:latin typeface="+mn-lt"/>
              </a:rPr>
              <a:t>TreatmentCampusName</a:t>
            </a:r>
            <a:endParaRPr lang="en-US" dirty="0">
              <a:solidFill>
                <a:srgbClr val="FF0000"/>
              </a:solidFill>
              <a:latin typeface="+mn-lt"/>
            </a:endParaRPr>
          </a:p>
        </p:txBody>
      </p:sp>
      <p:pic>
        <p:nvPicPr>
          <p:cNvPr id="6" name="Picture 5" descr="A graph of a number of patients&#10;&#10;Description automatically generated with medium confidence">
            <a:extLst>
              <a:ext uri="{FF2B5EF4-FFF2-40B4-BE49-F238E27FC236}">
                <a16:creationId xmlns:a16="http://schemas.microsoft.com/office/drawing/2014/main" id="{39C657EE-BB00-73F7-7505-22A0458AB1D0}"/>
              </a:ext>
            </a:extLst>
          </p:cNvPr>
          <p:cNvPicPr>
            <a:picLocks noChangeAspect="1"/>
          </p:cNvPicPr>
          <p:nvPr/>
        </p:nvPicPr>
        <p:blipFill>
          <a:blip r:embed="rId2">
            <a:extLst>
              <a:ext uri="{28A0092B-C50C-407E-A947-70E740481C1C}">
                <a14:useLocalDpi xmlns:a14="http://schemas.microsoft.com/office/drawing/2010/main" val="0"/>
              </a:ext>
            </a:extLst>
          </a:blip>
          <a:srcRect l="311"/>
          <a:stretch/>
        </p:blipFill>
        <p:spPr>
          <a:xfrm>
            <a:off x="4476996" y="1328420"/>
            <a:ext cx="7406393" cy="4102100"/>
          </a:xfrm>
          <a:prstGeom prst="rect">
            <a:avLst/>
          </a:prstGeom>
        </p:spPr>
      </p:pic>
      <p:sp>
        <p:nvSpPr>
          <p:cNvPr id="10" name="Title 1">
            <a:extLst>
              <a:ext uri="{FF2B5EF4-FFF2-40B4-BE49-F238E27FC236}">
                <a16:creationId xmlns:a16="http://schemas.microsoft.com/office/drawing/2014/main" id="{D081D144-8DFE-2E02-3E68-880305E97B9B}"/>
              </a:ext>
            </a:extLst>
          </p:cNvPr>
          <p:cNvSpPr>
            <a:spLocks noGrp="1"/>
          </p:cNvSpPr>
          <p:nvPr>
            <p:ph type="title"/>
          </p:nvPr>
        </p:nvSpPr>
        <p:spPr>
          <a:xfrm>
            <a:off x="531998" y="315468"/>
            <a:ext cx="11128002" cy="492443"/>
          </a:xfrm>
        </p:spPr>
        <p:txBody>
          <a:bodyPr/>
          <a:lstStyle/>
          <a:p>
            <a:r>
              <a:rPr lang="en-US" dirty="0"/>
              <a:t>7 Features Engineering</a:t>
            </a:r>
          </a:p>
        </p:txBody>
      </p:sp>
      <p:sp>
        <p:nvSpPr>
          <p:cNvPr id="11" name="TextBox 10">
            <a:extLst>
              <a:ext uri="{FF2B5EF4-FFF2-40B4-BE49-F238E27FC236}">
                <a16:creationId xmlns:a16="http://schemas.microsoft.com/office/drawing/2014/main" id="{F94B719E-3B2C-111F-A056-C29D4BFCAD66}"/>
              </a:ext>
            </a:extLst>
          </p:cNvPr>
          <p:cNvSpPr txBox="1"/>
          <p:nvPr/>
        </p:nvSpPr>
        <p:spPr>
          <a:xfrm>
            <a:off x="916939" y="3425636"/>
            <a:ext cx="2553195" cy="1384995"/>
          </a:xfrm>
          <a:prstGeom prst="rect">
            <a:avLst/>
          </a:prstGeom>
          <a:noFill/>
        </p:spPr>
        <p:txBody>
          <a:bodyPr wrap="square" rtlCol="0">
            <a:spAutoFit/>
          </a:bodyPr>
          <a:lstStyle/>
          <a:p>
            <a:r>
              <a:rPr lang="en-US" sz="1200" b="1" dirty="0">
                <a:latin typeface="+mn-lt"/>
              </a:rPr>
              <a:t>Insights:</a:t>
            </a:r>
          </a:p>
          <a:p>
            <a:endParaRPr lang="en-US" sz="1200" dirty="0">
              <a:latin typeface="+mn-lt"/>
            </a:endParaRPr>
          </a:p>
          <a:p>
            <a:pPr marL="171450" indent="-171450">
              <a:buFont typeface="Arial" panose="020B0604020202020204" pitchFamily="34" charset="0"/>
              <a:buChar char="•"/>
            </a:pPr>
            <a:r>
              <a:rPr lang="en-AU" sz="1200" b="0" i="0" u="none" strike="noStrike" dirty="0">
                <a:solidFill>
                  <a:srgbClr val="000000"/>
                </a:solidFill>
                <a:effectLst/>
                <a:latin typeface="+mn-lt"/>
              </a:rPr>
              <a:t>Different campuses may specialize in particular types of surgeries that take longer, or there may be differences in patient complexity across facilities.</a:t>
            </a:r>
            <a:endParaRPr lang="en-US" sz="1200" dirty="0">
              <a:latin typeface="+mn-lt"/>
            </a:endParaRPr>
          </a:p>
        </p:txBody>
      </p:sp>
    </p:spTree>
    <p:extLst>
      <p:ext uri="{BB962C8B-B14F-4D97-AF65-F5344CB8AC3E}">
        <p14:creationId xmlns:p14="http://schemas.microsoft.com/office/powerpoint/2010/main" val="17262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8EB1F-821D-C8D4-8A13-30FBB44EFC0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1FEEAEE-AD5C-78E3-7C00-ED927AA55DA5}"/>
              </a:ext>
            </a:extLst>
          </p:cNvPr>
          <p:cNvSpPr>
            <a:spLocks noGrp="1"/>
          </p:cNvSpPr>
          <p:nvPr>
            <p:ph type="body" idx="1"/>
          </p:nvPr>
        </p:nvSpPr>
        <p:spPr>
          <a:xfrm>
            <a:off x="916939" y="1328420"/>
            <a:ext cx="10494010" cy="2215991"/>
          </a:xfrm>
        </p:spPr>
        <p:txBody>
          <a:bodyPr/>
          <a:lstStyle/>
          <a:p>
            <a:r>
              <a:rPr lang="en-AU" dirty="0" err="1">
                <a:latin typeface="+mn-lt"/>
              </a:rPr>
              <a:t>AgeGroupAtDateOfRemoval</a:t>
            </a:r>
            <a:endParaRPr lang="en-AU" dirty="0">
              <a:latin typeface="+mn-lt"/>
            </a:endParaRPr>
          </a:p>
          <a:p>
            <a:r>
              <a:rPr lang="en-AU" dirty="0" err="1">
                <a:latin typeface="+mn-lt"/>
              </a:rPr>
              <a:t>AdminCategory</a:t>
            </a:r>
            <a:br>
              <a:rPr lang="en-AU" dirty="0">
                <a:latin typeface="+mn-lt"/>
              </a:rPr>
            </a:br>
            <a:r>
              <a:rPr lang="en-AU" dirty="0" err="1">
                <a:latin typeface="+mn-lt"/>
              </a:rPr>
              <a:t>WaitingListSpecialtyDesc</a:t>
            </a:r>
            <a:br>
              <a:rPr lang="en-AU" dirty="0">
                <a:latin typeface="+mn-lt"/>
              </a:rPr>
            </a:br>
            <a:r>
              <a:rPr lang="en-AU" dirty="0" err="1">
                <a:latin typeface="+mn-lt"/>
              </a:rPr>
              <a:t>CurrentPriorityCode</a:t>
            </a:r>
            <a:br>
              <a:rPr lang="en-AU" dirty="0">
                <a:latin typeface="+mn-lt"/>
              </a:rPr>
            </a:br>
            <a:r>
              <a:rPr lang="en-AU" dirty="0" err="1">
                <a:latin typeface="+mn-lt"/>
              </a:rPr>
              <a:t>PlannedStayTypeDescription</a:t>
            </a:r>
            <a:br>
              <a:rPr lang="en-AU" dirty="0">
                <a:latin typeface="+mn-lt"/>
              </a:rPr>
            </a:br>
            <a:r>
              <a:rPr lang="en-AU" dirty="0" err="1">
                <a:latin typeface="+mn-lt"/>
              </a:rPr>
              <a:t>TreatmentCampusName</a:t>
            </a:r>
            <a:br>
              <a:rPr lang="en-AU" dirty="0">
                <a:latin typeface="+mn-lt"/>
              </a:rPr>
            </a:br>
            <a:r>
              <a:rPr lang="en-AU" dirty="0" err="1">
                <a:solidFill>
                  <a:srgbClr val="FF0000"/>
                </a:solidFill>
                <a:latin typeface="+mn-lt"/>
              </a:rPr>
              <a:t>PPPCategory</a:t>
            </a:r>
            <a:r>
              <a:rPr lang="en-AU" dirty="0">
                <a:solidFill>
                  <a:srgbClr val="FF0000"/>
                </a:solidFill>
                <a:latin typeface="+mn-lt"/>
              </a:rPr>
              <a:t> </a:t>
            </a:r>
          </a:p>
          <a:p>
            <a:r>
              <a:rPr lang="en-AU" dirty="0">
                <a:latin typeface="+mn-lt"/>
              </a:rPr>
              <a:t>(</a:t>
            </a:r>
            <a:r>
              <a:rPr lang="en-AU" sz="1800" dirty="0">
                <a:latin typeface="+mn-lt"/>
              </a:rPr>
              <a:t>The Principal Prescribed Procedure)</a:t>
            </a:r>
          </a:p>
        </p:txBody>
      </p:sp>
      <p:pic>
        <p:nvPicPr>
          <p:cNvPr id="6" name="Picture 5" descr="A graph of a number of surgery length&#10;&#10;Description automatically generated">
            <a:extLst>
              <a:ext uri="{FF2B5EF4-FFF2-40B4-BE49-F238E27FC236}">
                <a16:creationId xmlns:a16="http://schemas.microsoft.com/office/drawing/2014/main" id="{6F17852D-0A90-B35D-C674-9AE70E807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320" y="1328420"/>
            <a:ext cx="7366000" cy="4102100"/>
          </a:xfrm>
          <a:prstGeom prst="rect">
            <a:avLst/>
          </a:prstGeom>
        </p:spPr>
      </p:pic>
      <p:sp>
        <p:nvSpPr>
          <p:cNvPr id="9" name="Title 1">
            <a:extLst>
              <a:ext uri="{FF2B5EF4-FFF2-40B4-BE49-F238E27FC236}">
                <a16:creationId xmlns:a16="http://schemas.microsoft.com/office/drawing/2014/main" id="{DAA64FB2-6742-B867-EFA9-B95560194E24}"/>
              </a:ext>
            </a:extLst>
          </p:cNvPr>
          <p:cNvSpPr>
            <a:spLocks noGrp="1"/>
          </p:cNvSpPr>
          <p:nvPr>
            <p:ph type="title"/>
          </p:nvPr>
        </p:nvSpPr>
        <p:spPr>
          <a:xfrm>
            <a:off x="531998" y="315468"/>
            <a:ext cx="11128002" cy="492443"/>
          </a:xfrm>
        </p:spPr>
        <p:txBody>
          <a:bodyPr/>
          <a:lstStyle/>
          <a:p>
            <a:r>
              <a:rPr lang="en-US" dirty="0"/>
              <a:t>7 Features Engineering</a:t>
            </a:r>
          </a:p>
        </p:txBody>
      </p:sp>
      <p:sp>
        <p:nvSpPr>
          <p:cNvPr id="10" name="TextBox 9">
            <a:extLst>
              <a:ext uri="{FF2B5EF4-FFF2-40B4-BE49-F238E27FC236}">
                <a16:creationId xmlns:a16="http://schemas.microsoft.com/office/drawing/2014/main" id="{C1338834-A2B2-4A9D-6AEA-D15C64F0F2A9}"/>
              </a:ext>
            </a:extLst>
          </p:cNvPr>
          <p:cNvSpPr txBox="1"/>
          <p:nvPr/>
        </p:nvSpPr>
        <p:spPr>
          <a:xfrm>
            <a:off x="916939" y="3775254"/>
            <a:ext cx="2553195" cy="1754326"/>
          </a:xfrm>
          <a:prstGeom prst="rect">
            <a:avLst/>
          </a:prstGeom>
          <a:noFill/>
        </p:spPr>
        <p:txBody>
          <a:bodyPr wrap="square" rtlCol="0">
            <a:spAutoFit/>
          </a:bodyPr>
          <a:lstStyle/>
          <a:p>
            <a:r>
              <a:rPr lang="en-US" sz="1200" b="1" dirty="0">
                <a:latin typeface="+mn-lt"/>
              </a:rPr>
              <a:t>Insights:</a:t>
            </a:r>
          </a:p>
          <a:p>
            <a:endParaRPr lang="en-US" sz="1200" dirty="0">
              <a:latin typeface="+mn-lt"/>
            </a:endParaRPr>
          </a:p>
          <a:p>
            <a:pPr marL="171450" indent="-171450">
              <a:buFont typeface="Arial" panose="020B0604020202020204" pitchFamily="34" charset="0"/>
              <a:buChar char="•"/>
            </a:pPr>
            <a:r>
              <a:rPr lang="en-AU" sz="1200" b="1" i="0" u="none" strike="noStrike" dirty="0">
                <a:solidFill>
                  <a:srgbClr val="000000"/>
                </a:solidFill>
                <a:effectLst/>
                <a:latin typeface="+mn-lt"/>
              </a:rPr>
              <a:t>Cardiac</a:t>
            </a:r>
            <a:r>
              <a:rPr lang="en-AU" sz="1200" b="0" i="0" u="none" strike="noStrike" dirty="0">
                <a:solidFill>
                  <a:srgbClr val="000000"/>
                </a:solidFill>
                <a:effectLst/>
                <a:latin typeface="+mn-lt"/>
              </a:rPr>
              <a:t> and </a:t>
            </a:r>
            <a:r>
              <a:rPr lang="en-AU" sz="1200" b="1" i="0" u="none" strike="noStrike" dirty="0">
                <a:solidFill>
                  <a:srgbClr val="000000"/>
                </a:solidFill>
                <a:effectLst/>
                <a:latin typeface="+mn-lt"/>
              </a:rPr>
              <a:t>Neurosurgery</a:t>
            </a:r>
            <a:r>
              <a:rPr lang="en-AU" sz="1200" b="0" i="0" u="none" strike="noStrike" dirty="0">
                <a:solidFill>
                  <a:srgbClr val="000000"/>
                </a:solidFill>
                <a:effectLst/>
                <a:latin typeface="+mn-lt"/>
              </a:rPr>
              <a:t> are the longest surgeries in the PPP category, while </a:t>
            </a:r>
            <a:r>
              <a:rPr lang="en-AU" sz="1200" b="1" i="0" u="none" strike="noStrike" dirty="0">
                <a:solidFill>
                  <a:srgbClr val="000000"/>
                </a:solidFill>
                <a:effectLst/>
                <a:latin typeface="+mn-lt"/>
              </a:rPr>
              <a:t>ENT Surgery</a:t>
            </a:r>
            <a:r>
              <a:rPr lang="en-AU" sz="1200" b="0" i="0" u="none" strike="noStrike" dirty="0">
                <a:solidFill>
                  <a:srgbClr val="000000"/>
                </a:solidFill>
                <a:effectLst/>
                <a:latin typeface="+mn-lt"/>
              </a:rPr>
              <a:t> and </a:t>
            </a:r>
            <a:r>
              <a:rPr lang="en-AU" sz="1200" b="1" i="0" u="none" strike="noStrike" dirty="0">
                <a:solidFill>
                  <a:srgbClr val="000000"/>
                </a:solidFill>
                <a:effectLst/>
                <a:latin typeface="+mn-lt"/>
              </a:rPr>
              <a:t>Urology</a:t>
            </a:r>
            <a:r>
              <a:rPr lang="en-AU" sz="1200" b="0" i="0" u="none" strike="noStrike" dirty="0">
                <a:solidFill>
                  <a:srgbClr val="000000"/>
                </a:solidFill>
                <a:effectLst/>
                <a:latin typeface="+mn-lt"/>
              </a:rPr>
              <a:t> are among the shortest, consistent with trends observed in the specialty breakdown.</a:t>
            </a:r>
            <a:endParaRPr lang="en-US" sz="1200" dirty="0">
              <a:latin typeface="+mn-lt"/>
            </a:endParaRPr>
          </a:p>
        </p:txBody>
      </p:sp>
    </p:spTree>
    <p:extLst>
      <p:ext uri="{BB962C8B-B14F-4D97-AF65-F5344CB8AC3E}">
        <p14:creationId xmlns:p14="http://schemas.microsoft.com/office/powerpoint/2010/main" val="335719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EA60-2248-D363-86C3-1E432CB785D3}"/>
              </a:ext>
            </a:extLst>
          </p:cNvPr>
          <p:cNvSpPr>
            <a:spLocks noGrp="1"/>
          </p:cNvSpPr>
          <p:nvPr>
            <p:ph type="title"/>
          </p:nvPr>
        </p:nvSpPr>
        <p:spPr>
          <a:xfrm>
            <a:off x="531998" y="315468"/>
            <a:ext cx="11128002" cy="492443"/>
          </a:xfrm>
        </p:spPr>
        <p:txBody>
          <a:bodyPr/>
          <a:lstStyle/>
          <a:p>
            <a:r>
              <a:rPr lang="en-US" dirty="0"/>
              <a:t>Model Fitting Process</a:t>
            </a:r>
          </a:p>
        </p:txBody>
      </p:sp>
      <p:graphicFrame>
        <p:nvGraphicFramePr>
          <p:cNvPr id="5" name="Diagram 4">
            <a:extLst>
              <a:ext uri="{FF2B5EF4-FFF2-40B4-BE49-F238E27FC236}">
                <a16:creationId xmlns:a16="http://schemas.microsoft.com/office/drawing/2014/main" id="{DF23F575-355C-81D8-ABF5-8EBED7D0D689}"/>
              </a:ext>
            </a:extLst>
          </p:cNvPr>
          <p:cNvGraphicFramePr/>
          <p:nvPr>
            <p:extLst>
              <p:ext uri="{D42A27DB-BD31-4B8C-83A1-F6EECF244321}">
                <p14:modId xmlns:p14="http://schemas.microsoft.com/office/powerpoint/2010/main" val="3717090842"/>
              </p:ext>
            </p:extLst>
          </p:nvPr>
        </p:nvGraphicFramePr>
        <p:xfrm>
          <a:off x="244130" y="822841"/>
          <a:ext cx="9352875" cy="3549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Bent-Up Arrow 5">
            <a:extLst>
              <a:ext uri="{FF2B5EF4-FFF2-40B4-BE49-F238E27FC236}">
                <a16:creationId xmlns:a16="http://schemas.microsoft.com/office/drawing/2014/main" id="{65ADEA95-19C2-35F4-D06C-9F06D5635CC0}"/>
              </a:ext>
            </a:extLst>
          </p:cNvPr>
          <p:cNvSpPr/>
          <p:nvPr/>
        </p:nvSpPr>
        <p:spPr>
          <a:xfrm rot="5400000">
            <a:off x="4697768" y="4323751"/>
            <a:ext cx="778882" cy="886730"/>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grpSp>
        <p:nvGrpSpPr>
          <p:cNvPr id="7" name="Group 6">
            <a:extLst>
              <a:ext uri="{FF2B5EF4-FFF2-40B4-BE49-F238E27FC236}">
                <a16:creationId xmlns:a16="http://schemas.microsoft.com/office/drawing/2014/main" id="{B71F1BDB-A7D6-BB9D-3BA9-A47AEC399B5F}"/>
              </a:ext>
            </a:extLst>
          </p:cNvPr>
          <p:cNvGrpSpPr/>
          <p:nvPr/>
        </p:nvGrpSpPr>
        <p:grpSpPr>
          <a:xfrm>
            <a:off x="5530574" y="4496500"/>
            <a:ext cx="1532956" cy="981306"/>
            <a:chOff x="2174729" y="2346838"/>
            <a:chExt cx="1311179" cy="917783"/>
          </a:xfrm>
        </p:grpSpPr>
        <p:sp>
          <p:nvSpPr>
            <p:cNvPr id="8" name="Rounded Rectangle 7">
              <a:extLst>
                <a:ext uri="{FF2B5EF4-FFF2-40B4-BE49-F238E27FC236}">
                  <a16:creationId xmlns:a16="http://schemas.microsoft.com/office/drawing/2014/main" id="{9F322F4B-787D-B3B4-1B23-AAE702F4A0BB}"/>
                </a:ext>
              </a:extLst>
            </p:cNvPr>
            <p:cNvSpPr/>
            <p:nvPr/>
          </p:nvSpPr>
          <p:spPr>
            <a:xfrm>
              <a:off x="2174729" y="2346838"/>
              <a:ext cx="1311179" cy="917783"/>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9" name="Rounded Rectangle 4">
              <a:extLst>
                <a:ext uri="{FF2B5EF4-FFF2-40B4-BE49-F238E27FC236}">
                  <a16:creationId xmlns:a16="http://schemas.microsoft.com/office/drawing/2014/main" id="{D0EF4BBE-3942-2DB7-4D7B-101BBBEDAA9E}"/>
                </a:ext>
              </a:extLst>
            </p:cNvPr>
            <p:cNvSpPr txBox="1"/>
            <p:nvPr/>
          </p:nvSpPr>
          <p:spPr>
            <a:xfrm>
              <a:off x="2219540" y="2391649"/>
              <a:ext cx="1221557" cy="8281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1400" kern="1200" dirty="0"/>
                <a:t>Predictions and Evaluation</a:t>
              </a:r>
            </a:p>
          </p:txBody>
        </p:sp>
      </p:grpSp>
      <p:grpSp>
        <p:nvGrpSpPr>
          <p:cNvPr id="17" name="Group 16">
            <a:extLst>
              <a:ext uri="{FF2B5EF4-FFF2-40B4-BE49-F238E27FC236}">
                <a16:creationId xmlns:a16="http://schemas.microsoft.com/office/drawing/2014/main" id="{AA5506F5-6453-CF66-461F-973532DD0CDA}"/>
              </a:ext>
            </a:extLst>
          </p:cNvPr>
          <p:cNvGrpSpPr/>
          <p:nvPr/>
        </p:nvGrpSpPr>
        <p:grpSpPr>
          <a:xfrm>
            <a:off x="4277677" y="4429720"/>
            <a:ext cx="5157690" cy="940087"/>
            <a:chOff x="3485909" y="2434369"/>
            <a:chExt cx="5157690" cy="940087"/>
          </a:xfrm>
        </p:grpSpPr>
        <p:sp>
          <p:nvSpPr>
            <p:cNvPr id="18" name="Rectangle 17">
              <a:extLst>
                <a:ext uri="{FF2B5EF4-FFF2-40B4-BE49-F238E27FC236}">
                  <a16:creationId xmlns:a16="http://schemas.microsoft.com/office/drawing/2014/main" id="{AA07A6A8-09D5-6A84-4FA4-30AF5A05BEA9}"/>
                </a:ext>
              </a:extLst>
            </p:cNvPr>
            <p:cNvSpPr/>
            <p:nvPr/>
          </p:nvSpPr>
          <p:spPr>
            <a:xfrm>
              <a:off x="3485909" y="2434369"/>
              <a:ext cx="953626" cy="74179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9" name="TextBox 18">
              <a:extLst>
                <a:ext uri="{FF2B5EF4-FFF2-40B4-BE49-F238E27FC236}">
                  <a16:creationId xmlns:a16="http://schemas.microsoft.com/office/drawing/2014/main" id="{A373FCBC-8A5B-EADB-8E75-3F659CEA3FE3}"/>
                </a:ext>
              </a:extLst>
            </p:cNvPr>
            <p:cNvSpPr txBox="1"/>
            <p:nvPr/>
          </p:nvSpPr>
          <p:spPr>
            <a:xfrm>
              <a:off x="6219371" y="2632664"/>
              <a:ext cx="2424228" cy="74179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200" kern="1200" dirty="0"/>
                <a:t>Fit the model on train set</a:t>
              </a:r>
            </a:p>
            <a:p>
              <a:pPr marL="171450" lvl="1" indent="-171450" algn="l" defTabSz="844550">
                <a:lnSpc>
                  <a:spcPct val="90000"/>
                </a:lnSpc>
                <a:spcBef>
                  <a:spcPct val="0"/>
                </a:spcBef>
                <a:spcAft>
                  <a:spcPct val="15000"/>
                </a:spcAft>
                <a:buFont typeface="Arial" panose="020B0604020202020204" pitchFamily="34" charset="0"/>
                <a:buChar char="•"/>
              </a:pPr>
              <a:r>
                <a:rPr lang="en-US" sz="1200" kern="1200" dirty="0"/>
                <a:t>Make predictions on the full test set and select the best models</a:t>
              </a:r>
            </a:p>
          </p:txBody>
        </p:sp>
      </p:grpSp>
      <p:sp>
        <p:nvSpPr>
          <p:cNvPr id="22" name="Bent-Up Arrow 21">
            <a:extLst>
              <a:ext uri="{FF2B5EF4-FFF2-40B4-BE49-F238E27FC236}">
                <a16:creationId xmlns:a16="http://schemas.microsoft.com/office/drawing/2014/main" id="{70EFB47C-2256-043B-8042-7C4FD1302D9D}"/>
              </a:ext>
            </a:extLst>
          </p:cNvPr>
          <p:cNvSpPr/>
          <p:nvPr/>
        </p:nvSpPr>
        <p:spPr>
          <a:xfrm rot="5400000">
            <a:off x="5964136" y="5423881"/>
            <a:ext cx="778882" cy="886730"/>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23" name="TextBox 22">
            <a:extLst>
              <a:ext uri="{FF2B5EF4-FFF2-40B4-BE49-F238E27FC236}">
                <a16:creationId xmlns:a16="http://schemas.microsoft.com/office/drawing/2014/main" id="{9D9329BC-BAE3-A1E3-46C8-E8F41E77A2D6}"/>
              </a:ext>
            </a:extLst>
          </p:cNvPr>
          <p:cNvSpPr txBox="1"/>
          <p:nvPr/>
        </p:nvSpPr>
        <p:spPr>
          <a:xfrm>
            <a:off x="6906039" y="5733467"/>
            <a:ext cx="3433203" cy="523220"/>
          </a:xfrm>
          <a:prstGeom prst="rect">
            <a:avLst/>
          </a:prstGeom>
          <a:noFill/>
        </p:spPr>
        <p:txBody>
          <a:bodyPr wrap="square" rtlCol="0">
            <a:spAutoFit/>
          </a:bodyPr>
          <a:lstStyle/>
          <a:p>
            <a:r>
              <a:rPr lang="en-US" sz="1400" b="1" dirty="0">
                <a:solidFill>
                  <a:srgbClr val="FF0000"/>
                </a:solidFill>
                <a:latin typeface="+mn-lt"/>
              </a:rPr>
              <a:t>Final model selections and apply to the target variables on Waiting List</a:t>
            </a:r>
          </a:p>
        </p:txBody>
      </p:sp>
    </p:spTree>
    <p:extLst>
      <p:ext uri="{BB962C8B-B14F-4D97-AF65-F5344CB8AC3E}">
        <p14:creationId xmlns:p14="http://schemas.microsoft.com/office/powerpoint/2010/main" val="77527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C005B-C204-D256-EC9F-18EE37F917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DDFC9F-A165-7F17-D255-F7C2C9CF7275}"/>
              </a:ext>
            </a:extLst>
          </p:cNvPr>
          <p:cNvSpPr>
            <a:spLocks noGrp="1"/>
          </p:cNvSpPr>
          <p:nvPr>
            <p:ph type="title"/>
          </p:nvPr>
        </p:nvSpPr>
        <p:spPr>
          <a:xfrm>
            <a:off x="531998" y="315468"/>
            <a:ext cx="11128002" cy="492443"/>
          </a:xfrm>
        </p:spPr>
        <p:txBody>
          <a:bodyPr/>
          <a:lstStyle/>
          <a:p>
            <a:r>
              <a:rPr lang="en-US" dirty="0"/>
              <a:t>Model Fitting Process - Results</a:t>
            </a:r>
          </a:p>
        </p:txBody>
      </p:sp>
      <p:pic>
        <p:nvPicPr>
          <p:cNvPr id="5" name="Picture 4" descr="A screenshot of a computer&#10;&#10;Description automatically generated">
            <a:extLst>
              <a:ext uri="{FF2B5EF4-FFF2-40B4-BE49-F238E27FC236}">
                <a16:creationId xmlns:a16="http://schemas.microsoft.com/office/drawing/2014/main" id="{ABE369AA-DAE3-CD21-4F08-D3E14FE30A1E}"/>
              </a:ext>
            </a:extLst>
          </p:cNvPr>
          <p:cNvPicPr>
            <a:picLocks noChangeAspect="1"/>
          </p:cNvPicPr>
          <p:nvPr/>
        </p:nvPicPr>
        <p:blipFill>
          <a:blip r:embed="rId2">
            <a:extLst>
              <a:ext uri="{28A0092B-C50C-407E-A947-70E740481C1C}">
                <a14:useLocalDpi xmlns:a14="http://schemas.microsoft.com/office/drawing/2010/main" val="0"/>
              </a:ext>
            </a:extLst>
          </a:blip>
          <a:srcRect r="32330"/>
          <a:stretch/>
        </p:blipFill>
        <p:spPr>
          <a:xfrm>
            <a:off x="656166" y="1790700"/>
            <a:ext cx="5101168" cy="1968500"/>
          </a:xfrm>
          <a:prstGeom prst="rect">
            <a:avLst/>
          </a:prstGeom>
        </p:spPr>
      </p:pic>
      <p:pic>
        <p:nvPicPr>
          <p:cNvPr id="7" name="Picture 6">
            <a:extLst>
              <a:ext uri="{FF2B5EF4-FFF2-40B4-BE49-F238E27FC236}">
                <a16:creationId xmlns:a16="http://schemas.microsoft.com/office/drawing/2014/main" id="{EF3F80BA-7D36-8B5A-B1C4-0CDE739FB7AB}"/>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32494" b="3756"/>
          <a:stretch/>
        </p:blipFill>
        <p:spPr>
          <a:xfrm>
            <a:off x="656167" y="3759200"/>
            <a:ext cx="5101167" cy="337787"/>
          </a:xfrm>
          <a:prstGeom prst="rect">
            <a:avLst/>
          </a:prstGeom>
        </p:spPr>
      </p:pic>
      <p:sp>
        <p:nvSpPr>
          <p:cNvPr id="9" name="TextBox 8">
            <a:extLst>
              <a:ext uri="{FF2B5EF4-FFF2-40B4-BE49-F238E27FC236}">
                <a16:creationId xmlns:a16="http://schemas.microsoft.com/office/drawing/2014/main" id="{E19E8D07-F65B-7FCC-5315-A28F53B012C4}"/>
              </a:ext>
            </a:extLst>
          </p:cNvPr>
          <p:cNvSpPr txBox="1"/>
          <p:nvPr/>
        </p:nvSpPr>
        <p:spPr>
          <a:xfrm>
            <a:off x="5918592" y="1943953"/>
            <a:ext cx="5617242" cy="1938992"/>
          </a:xfrm>
          <a:prstGeom prst="rect">
            <a:avLst/>
          </a:prstGeom>
          <a:noFill/>
        </p:spPr>
        <p:txBody>
          <a:bodyPr wrap="square" rtlCol="0">
            <a:spAutoFit/>
          </a:bodyPr>
          <a:lstStyle/>
          <a:p>
            <a:r>
              <a:rPr lang="en-US" sz="1200" b="1" dirty="0">
                <a:latin typeface="+mn-lt"/>
              </a:rPr>
              <a:t>Insights:</a:t>
            </a:r>
            <a:br>
              <a:rPr lang="en-US" sz="1200" b="1" dirty="0">
                <a:latin typeface="+mn-lt"/>
              </a:rPr>
            </a:br>
            <a:endParaRPr lang="en-US" sz="1200" b="1" dirty="0">
              <a:latin typeface="+mn-lt"/>
            </a:endParaRPr>
          </a:p>
          <a:p>
            <a:pPr marL="171450" indent="-171450">
              <a:buFont typeface="Arial" panose="020B0604020202020204" pitchFamily="34" charset="0"/>
              <a:buChar char="•"/>
            </a:pPr>
            <a:r>
              <a:rPr lang="en-US" sz="1200" dirty="0">
                <a:latin typeface="+mn-lt"/>
              </a:rPr>
              <a:t>Among those models, we got the Random Forest with the best result as it </a:t>
            </a:r>
            <a:r>
              <a:rPr lang="en-AU" sz="1200" dirty="0">
                <a:latin typeface="+mn-lt"/>
              </a:rPr>
              <a:t>has the </a:t>
            </a:r>
            <a:r>
              <a:rPr lang="en-AU" sz="1200" b="1" dirty="0">
                <a:latin typeface="+mn-lt"/>
              </a:rPr>
              <a:t>lowest RMSE (59.72)</a:t>
            </a:r>
          </a:p>
          <a:p>
            <a:pPr marL="171450" indent="-171450">
              <a:buFont typeface="Arial" panose="020B0604020202020204" pitchFamily="34" charset="0"/>
              <a:buChar char="•"/>
            </a:pPr>
            <a:endParaRPr lang="en-AU" sz="1200" b="1" dirty="0">
              <a:latin typeface="+mn-lt"/>
            </a:endParaRPr>
          </a:p>
          <a:p>
            <a:pPr marL="171450" indent="-171450">
              <a:buFont typeface="Arial" panose="020B0604020202020204" pitchFamily="34" charset="0"/>
              <a:buChar char="•"/>
            </a:pPr>
            <a:r>
              <a:rPr lang="en-AU" sz="1200" dirty="0">
                <a:latin typeface="+mn-lt"/>
              </a:rPr>
              <a:t>The </a:t>
            </a:r>
            <a:r>
              <a:rPr lang="en-AU" sz="1200" b="1" dirty="0">
                <a:latin typeface="+mn-lt"/>
              </a:rPr>
              <a:t>R-squared (0.543)</a:t>
            </a:r>
            <a:r>
              <a:rPr lang="en-AU" sz="1200" dirty="0">
                <a:latin typeface="+mn-lt"/>
              </a:rPr>
              <a:t> is also the highest, which suggests that </a:t>
            </a:r>
            <a:r>
              <a:rPr lang="en-AU" sz="1200" b="1" i="0" u="none" strike="noStrike" dirty="0">
                <a:solidFill>
                  <a:srgbClr val="000000"/>
                </a:solidFill>
                <a:effectLst/>
                <a:latin typeface="+mn-lt"/>
              </a:rPr>
              <a:t>54.3%</a:t>
            </a:r>
            <a:r>
              <a:rPr lang="en-AU" sz="1200" b="0" i="0" u="none" strike="noStrike" dirty="0">
                <a:solidFill>
                  <a:srgbClr val="000000"/>
                </a:solidFill>
                <a:effectLst/>
                <a:latin typeface="+mn-lt"/>
              </a:rPr>
              <a:t> of the variability in surgery length can be explained by the model.</a:t>
            </a:r>
          </a:p>
          <a:p>
            <a:pPr marL="171450" indent="-171450">
              <a:buFont typeface="Arial" panose="020B0604020202020204" pitchFamily="34" charset="0"/>
              <a:buChar char="•"/>
            </a:pPr>
            <a:endParaRPr lang="en-AU" sz="1200" b="0" i="0" u="none" strike="noStrike" dirty="0">
              <a:solidFill>
                <a:srgbClr val="000000"/>
              </a:solidFill>
              <a:effectLst/>
              <a:latin typeface="+mn-lt"/>
            </a:endParaRPr>
          </a:p>
          <a:p>
            <a:pPr marL="171450" indent="-171450">
              <a:buFont typeface="Arial" panose="020B0604020202020204" pitchFamily="34" charset="0"/>
              <a:buChar char="•"/>
            </a:pPr>
            <a:r>
              <a:rPr lang="en-AU" sz="1200" dirty="0">
                <a:latin typeface="+mn-lt"/>
              </a:rPr>
              <a:t>Additionally, </a:t>
            </a:r>
            <a:r>
              <a:rPr lang="en-AU" sz="1200" b="1" dirty="0">
                <a:latin typeface="+mn-lt"/>
              </a:rPr>
              <a:t>MAE (35.52)</a:t>
            </a:r>
            <a:r>
              <a:rPr lang="en-AU" sz="1200" dirty="0">
                <a:latin typeface="+mn-lt"/>
              </a:rPr>
              <a:t> is relatively lower, indicating that, on </a:t>
            </a:r>
            <a:r>
              <a:rPr lang="en-AU" sz="1200" b="0" i="0" u="none" strike="noStrike" dirty="0">
                <a:solidFill>
                  <a:srgbClr val="000000"/>
                </a:solidFill>
                <a:effectLst/>
                <a:latin typeface="+mn-lt"/>
              </a:rPr>
              <a:t>average, the predictions are off by about 35.52 minutes from the true surgery lengths.</a:t>
            </a:r>
            <a:endParaRPr lang="en-US" sz="1200" b="1" dirty="0">
              <a:latin typeface="+mn-lt"/>
            </a:endParaRPr>
          </a:p>
        </p:txBody>
      </p:sp>
    </p:spTree>
    <p:extLst>
      <p:ext uri="{BB962C8B-B14F-4D97-AF65-F5344CB8AC3E}">
        <p14:creationId xmlns:p14="http://schemas.microsoft.com/office/powerpoint/2010/main" val="79671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E76-3C44-13E1-83E5-465A7BC9DD9A}"/>
              </a:ext>
            </a:extLst>
          </p:cNvPr>
          <p:cNvSpPr>
            <a:spLocks noGrp="1"/>
          </p:cNvSpPr>
          <p:nvPr>
            <p:ph type="title"/>
          </p:nvPr>
        </p:nvSpPr>
        <p:spPr>
          <a:xfrm>
            <a:off x="531998" y="315468"/>
            <a:ext cx="11128002" cy="492443"/>
          </a:xfrm>
        </p:spPr>
        <p:txBody>
          <a:bodyPr/>
          <a:lstStyle/>
          <a:p>
            <a:r>
              <a:rPr lang="en-US" dirty="0"/>
              <a:t>Patient Finder Front-end Tool</a:t>
            </a:r>
          </a:p>
        </p:txBody>
      </p:sp>
      <p:pic>
        <p:nvPicPr>
          <p:cNvPr id="7" name="Picture 6" descr="A screen shot of a medical report&#10;&#10;Description automatically generated">
            <a:extLst>
              <a:ext uri="{FF2B5EF4-FFF2-40B4-BE49-F238E27FC236}">
                <a16:creationId xmlns:a16="http://schemas.microsoft.com/office/drawing/2014/main" id="{5206DB6A-A739-2F1A-E126-CAFD41DC8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64" y="952583"/>
            <a:ext cx="8873259" cy="5197142"/>
          </a:xfrm>
          <a:prstGeom prst="rect">
            <a:avLst/>
          </a:prstGeom>
        </p:spPr>
      </p:pic>
      <p:sp>
        <p:nvSpPr>
          <p:cNvPr id="9" name="TextBox 8">
            <a:extLst>
              <a:ext uri="{FF2B5EF4-FFF2-40B4-BE49-F238E27FC236}">
                <a16:creationId xmlns:a16="http://schemas.microsoft.com/office/drawing/2014/main" id="{C899AF35-E31B-8D39-39E8-55D511A913C8}"/>
              </a:ext>
            </a:extLst>
          </p:cNvPr>
          <p:cNvSpPr txBox="1"/>
          <p:nvPr/>
        </p:nvSpPr>
        <p:spPr>
          <a:xfrm>
            <a:off x="9139829" y="931389"/>
            <a:ext cx="3052172" cy="3785652"/>
          </a:xfrm>
          <a:prstGeom prst="rect">
            <a:avLst/>
          </a:prstGeom>
          <a:noFill/>
        </p:spPr>
        <p:txBody>
          <a:bodyPr wrap="square" rtlCol="0">
            <a:spAutoFit/>
          </a:bodyPr>
          <a:lstStyle/>
          <a:p>
            <a:r>
              <a:rPr lang="en-US" sz="1200" b="1" dirty="0">
                <a:latin typeface="+mn-lt"/>
              </a:rPr>
              <a:t>Patients will be </a:t>
            </a:r>
            <a:r>
              <a:rPr lang="en-US" sz="1200" b="1" dirty="0" err="1">
                <a:latin typeface="+mn-lt"/>
              </a:rPr>
              <a:t>priorited</a:t>
            </a:r>
            <a:r>
              <a:rPr lang="en-US" sz="1200" b="1" dirty="0">
                <a:latin typeface="+mn-lt"/>
              </a:rPr>
              <a:t> using:</a:t>
            </a:r>
          </a:p>
          <a:p>
            <a:pPr marL="171450" indent="-171450">
              <a:buFont typeface="Arial" panose="020B0604020202020204" pitchFamily="34" charset="0"/>
              <a:buChar char="•"/>
            </a:pPr>
            <a:r>
              <a:rPr lang="en-US" sz="1200" dirty="0">
                <a:latin typeface="+mn-lt"/>
              </a:rPr>
              <a:t>Priority Code</a:t>
            </a:r>
          </a:p>
          <a:p>
            <a:pPr marL="171450" indent="-171450">
              <a:buFont typeface="Arial" panose="020B0604020202020204" pitchFamily="34" charset="0"/>
              <a:buChar char="•"/>
            </a:pPr>
            <a:r>
              <a:rPr lang="en-US" sz="1200" dirty="0">
                <a:latin typeface="+mn-lt"/>
              </a:rPr>
              <a:t>Total Waiting Day until the day the tool used</a:t>
            </a:r>
          </a:p>
          <a:p>
            <a:pPr marL="171450" indent="-171450">
              <a:buFontTx/>
              <a:buChar char="-"/>
            </a:pPr>
            <a:endParaRPr lang="en-US" sz="1200" dirty="0">
              <a:latin typeface="+mn-lt"/>
            </a:endParaRPr>
          </a:p>
          <a:p>
            <a:r>
              <a:rPr lang="en-US" sz="1200" b="1" dirty="0">
                <a:latin typeface="+mn-lt"/>
              </a:rPr>
              <a:t>Assumptions:</a:t>
            </a:r>
          </a:p>
          <a:p>
            <a:pPr marL="171450" indent="-171450">
              <a:buFont typeface="Arial" panose="020B0604020202020204" pitchFamily="34" charset="0"/>
              <a:buChar char="•"/>
            </a:pPr>
            <a:r>
              <a:rPr lang="en-US" sz="1200" dirty="0">
                <a:latin typeface="+mn-lt"/>
              </a:rPr>
              <a:t>Remove all patients with scheduled theatre time</a:t>
            </a:r>
          </a:p>
          <a:p>
            <a:pPr marL="171450" indent="-171450">
              <a:buFontTx/>
              <a:buChar char="-"/>
            </a:pPr>
            <a:endParaRPr lang="en-US" sz="1200" dirty="0">
              <a:latin typeface="+mn-lt"/>
            </a:endParaRPr>
          </a:p>
          <a:p>
            <a:r>
              <a:rPr lang="en-US" sz="1200" b="1" dirty="0">
                <a:latin typeface="+mn-lt"/>
              </a:rPr>
              <a:t>Who will be the front-end user:</a:t>
            </a:r>
          </a:p>
          <a:p>
            <a:pPr marL="171450" indent="-171450">
              <a:buFont typeface="Arial" panose="020B0604020202020204" pitchFamily="34" charset="0"/>
              <a:buChar char="•"/>
            </a:pPr>
            <a:r>
              <a:rPr lang="en-US" sz="1200" dirty="0">
                <a:latin typeface="+mn-lt"/>
              </a:rPr>
              <a:t>Nurses can use this tool when there’s available theatre slot</a:t>
            </a:r>
          </a:p>
          <a:p>
            <a:pPr marL="171450" indent="-171450">
              <a:buFontTx/>
              <a:buChar char="-"/>
            </a:pPr>
            <a:endParaRPr lang="en-US" sz="1200" dirty="0">
              <a:latin typeface="+mn-lt"/>
            </a:endParaRPr>
          </a:p>
          <a:p>
            <a:r>
              <a:rPr lang="en-US" sz="1200" b="1" dirty="0">
                <a:latin typeface="+mn-lt"/>
              </a:rPr>
              <a:t>Benefits of the tool:</a:t>
            </a:r>
          </a:p>
          <a:p>
            <a:pPr marL="171450" indent="-171450">
              <a:buFont typeface="Arial" panose="020B0604020202020204" pitchFamily="34" charset="0"/>
              <a:buChar char="•"/>
            </a:pPr>
            <a:r>
              <a:rPr lang="en-US" sz="1200" dirty="0">
                <a:latin typeface="+mn-lt"/>
              </a:rPr>
              <a:t>Medical benefit: More patients can be treated, assuming extra 10-20% theatre case</a:t>
            </a:r>
          </a:p>
          <a:p>
            <a:pPr marL="171450" indent="-171450">
              <a:buFont typeface="Arial" panose="020B0604020202020204" pitchFamily="34" charset="0"/>
              <a:buChar char="•"/>
            </a:pPr>
            <a:r>
              <a:rPr lang="en-US" sz="1200" dirty="0">
                <a:latin typeface="+mn-lt"/>
              </a:rPr>
              <a:t>Financial benefit: Financial efficiency for the institution, as half-day theatre costs organization $6.7k</a:t>
            </a:r>
          </a:p>
        </p:txBody>
      </p:sp>
    </p:spTree>
    <p:extLst>
      <p:ext uri="{BB962C8B-B14F-4D97-AF65-F5344CB8AC3E}">
        <p14:creationId xmlns:p14="http://schemas.microsoft.com/office/powerpoint/2010/main" val="42445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35AC-12A7-7538-9B27-86F949FFDE1B}"/>
              </a:ext>
            </a:extLst>
          </p:cNvPr>
          <p:cNvSpPr>
            <a:spLocks noGrp="1"/>
          </p:cNvSpPr>
          <p:nvPr>
            <p:ph type="ctrTitle"/>
          </p:nvPr>
        </p:nvSpPr>
        <p:spPr/>
        <p:txBody>
          <a:bodyPr>
            <a:normAutofit fontScale="90000"/>
          </a:bodyPr>
          <a:lstStyle/>
          <a:p>
            <a:r>
              <a:rPr lang="en-AU" sz="4400" dirty="0"/>
              <a:t>Thank you for listening!</a:t>
            </a:r>
            <a:br>
              <a:rPr lang="en-AU" dirty="0"/>
            </a:br>
            <a:br>
              <a:rPr lang="en-AU" dirty="0"/>
            </a:br>
            <a:r>
              <a:rPr lang="en-AU" sz="3100" dirty="0"/>
              <a:t>It’s Q&amp;A time </a:t>
            </a:r>
            <a:r>
              <a:rPr lang="en-AU" dirty="0"/>
              <a:t>🤩</a:t>
            </a:r>
          </a:p>
        </p:txBody>
      </p:sp>
      <p:sp>
        <p:nvSpPr>
          <p:cNvPr id="5" name="Slide Number Placeholder 4">
            <a:extLst>
              <a:ext uri="{FF2B5EF4-FFF2-40B4-BE49-F238E27FC236}">
                <a16:creationId xmlns:a16="http://schemas.microsoft.com/office/drawing/2014/main" id="{7BF5A580-FA6C-198F-9AF8-9FA35C8547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E755-540E-4345-BF41-E88659968C0D}" type="slidenum">
              <a:rPr kumimoji="0" lang="en-AU" sz="1200" b="0" i="0" u="none" strike="noStrike" kern="1200" cap="none" spc="0" normalizeH="0" baseline="0" noProof="0" smtClean="0">
                <a:ln>
                  <a:noFill/>
                </a:ln>
                <a:solidFill>
                  <a:prstClr val="white"/>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U" sz="1200" b="0" i="0" u="none" strike="noStrike" kern="1200" cap="none" spc="0" normalizeH="0" baseline="0" noProof="0">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410539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97510">
              <a:lnSpc>
                <a:spcPct val="100000"/>
              </a:lnSpc>
              <a:spcBef>
                <a:spcPts val="100"/>
              </a:spcBef>
            </a:pPr>
            <a:r>
              <a:rPr lang="en-CA" spc="-10" dirty="0"/>
              <a:t>About the team</a:t>
            </a:r>
            <a:endParaRPr spc="-10" dirty="0"/>
          </a:p>
        </p:txBody>
      </p:sp>
      <p:sp>
        <p:nvSpPr>
          <p:cNvPr id="5" name="object 5"/>
          <p:cNvSpPr txBox="1">
            <a:spLocks noGrp="1"/>
          </p:cNvSpPr>
          <p:nvPr>
            <p:ph type="ftr" sz="quarter" idx="5"/>
          </p:nvPr>
        </p:nvSpPr>
        <p:spPr>
          <a:xfrm>
            <a:off x="3622595" y="6464935"/>
            <a:ext cx="4946808" cy="179536"/>
          </a:xfrm>
          <a:prstGeom prst="rect">
            <a:avLst/>
          </a:prstGeom>
        </p:spPr>
        <p:txBody>
          <a:bodyPr vert="horz" wrap="square" lIns="0" tIns="0" rIns="0" bIns="0" rtlCol="0">
            <a:spAutoFit/>
          </a:bodyPr>
          <a:lstStyle/>
          <a:p>
            <a:pPr marL="12700" algn="ctr">
              <a:lnSpc>
                <a:spcPts val="1425"/>
              </a:lnSpc>
            </a:pPr>
            <a:r>
              <a:rPr lang="en-AU"/>
              <a:t>Surgical Theatre Lists - Patient Finder Tool </a:t>
            </a:r>
            <a:r>
              <a:t>|</a:t>
            </a:r>
            <a:r>
              <a:rPr spc="-25"/>
              <a:t> </a:t>
            </a:r>
            <a:r>
              <a:t>Business</a:t>
            </a:r>
            <a:r>
              <a:rPr spc="-25"/>
              <a:t> </a:t>
            </a:r>
            <a:r>
              <a:rPr spc="-10"/>
              <a:t>Intelligence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1920">
              <a:lnSpc>
                <a:spcPts val="1425"/>
              </a:lnSpc>
            </a:pPr>
            <a:fld id="{81D60167-4931-47E6-BA6A-407CBD079E47}" type="slidenum">
              <a:rPr dirty="0"/>
              <a:t>2</a:t>
            </a:fld>
            <a:endParaRPr/>
          </a:p>
        </p:txBody>
      </p:sp>
      <p:pic>
        <p:nvPicPr>
          <p:cNvPr id="10" name="Picture 9" descr="A person smiling with a flower crown&#10;&#10;Description automatically generated">
            <a:extLst>
              <a:ext uri="{FF2B5EF4-FFF2-40B4-BE49-F238E27FC236}">
                <a16:creationId xmlns:a16="http://schemas.microsoft.com/office/drawing/2014/main" id="{F164C1ED-2B4A-C5D8-7A87-AF266822B023}"/>
              </a:ext>
            </a:extLst>
          </p:cNvPr>
          <p:cNvPicPr>
            <a:picLocks noChangeAspect="1"/>
          </p:cNvPicPr>
          <p:nvPr/>
        </p:nvPicPr>
        <p:blipFill>
          <a:blip r:embed="rId2">
            <a:extLst>
              <a:ext uri="{28A0092B-C50C-407E-A947-70E740481C1C}">
                <a14:useLocalDpi xmlns:a14="http://schemas.microsoft.com/office/drawing/2010/main" val="0"/>
              </a:ext>
            </a:extLst>
          </a:blip>
          <a:srcRect l="8817" t="6231" r="9439" b="5981"/>
          <a:stretch/>
        </p:blipFill>
        <p:spPr>
          <a:xfrm>
            <a:off x="1977656" y="1357718"/>
            <a:ext cx="2275368" cy="2280684"/>
          </a:xfrm>
          <a:prstGeom prst="ellipse">
            <a:avLst/>
          </a:prstGeom>
        </p:spPr>
      </p:pic>
      <p:pic>
        <p:nvPicPr>
          <p:cNvPr id="12" name="Picture 11" descr="A person with dark hair wearing earrings and a blue shirt&#10;&#10;Description automatically generated">
            <a:extLst>
              <a:ext uri="{FF2B5EF4-FFF2-40B4-BE49-F238E27FC236}">
                <a16:creationId xmlns:a16="http://schemas.microsoft.com/office/drawing/2014/main" id="{A271657E-4CE6-D309-6692-709A21605105}"/>
              </a:ext>
            </a:extLst>
          </p:cNvPr>
          <p:cNvPicPr>
            <a:picLocks noChangeAspect="1"/>
          </p:cNvPicPr>
          <p:nvPr/>
        </p:nvPicPr>
        <p:blipFill>
          <a:blip r:embed="rId3">
            <a:extLst>
              <a:ext uri="{28A0092B-C50C-407E-A947-70E740481C1C}">
                <a14:useLocalDpi xmlns:a14="http://schemas.microsoft.com/office/drawing/2010/main" val="0"/>
              </a:ext>
            </a:extLst>
          </a:blip>
          <a:srcRect l="11043" t="6106" r="11890" b="6106"/>
          <a:stretch/>
        </p:blipFill>
        <p:spPr>
          <a:xfrm>
            <a:off x="7031666" y="1357718"/>
            <a:ext cx="2275368" cy="2280684"/>
          </a:xfrm>
          <a:prstGeom prst="ellipse">
            <a:avLst/>
          </a:prstGeom>
        </p:spPr>
      </p:pic>
      <p:sp>
        <p:nvSpPr>
          <p:cNvPr id="13" name="TextBox 12">
            <a:extLst>
              <a:ext uri="{FF2B5EF4-FFF2-40B4-BE49-F238E27FC236}">
                <a16:creationId xmlns:a16="http://schemas.microsoft.com/office/drawing/2014/main" id="{36EDF672-1DD2-C1D1-1B88-3AC5FCE54656}"/>
              </a:ext>
            </a:extLst>
          </p:cNvPr>
          <p:cNvSpPr txBox="1"/>
          <p:nvPr/>
        </p:nvSpPr>
        <p:spPr>
          <a:xfrm>
            <a:off x="1371600" y="4128338"/>
            <a:ext cx="3487479" cy="923330"/>
          </a:xfrm>
          <a:prstGeom prst="rect">
            <a:avLst/>
          </a:prstGeom>
          <a:noFill/>
        </p:spPr>
        <p:txBody>
          <a:bodyPr wrap="square" rtlCol="0">
            <a:spAutoFit/>
          </a:bodyPr>
          <a:lstStyle/>
          <a:p>
            <a:pPr algn="ctr"/>
            <a:r>
              <a:rPr lang="en-US" dirty="0">
                <a:latin typeface="Aharoni" panose="02010803020104030203" pitchFamily="2" charset="-79"/>
                <a:cs typeface="Aharoni" panose="02010803020104030203" pitchFamily="2" charset="-79"/>
              </a:rPr>
              <a:t>Andrea Jackson</a:t>
            </a:r>
          </a:p>
          <a:p>
            <a:pPr algn="ctr"/>
            <a:r>
              <a:rPr lang="en-US" dirty="0"/>
              <a:t>Manager, Automation and Advanced Analytics</a:t>
            </a:r>
          </a:p>
        </p:txBody>
      </p:sp>
      <p:sp>
        <p:nvSpPr>
          <p:cNvPr id="14" name="TextBox 13">
            <a:extLst>
              <a:ext uri="{FF2B5EF4-FFF2-40B4-BE49-F238E27FC236}">
                <a16:creationId xmlns:a16="http://schemas.microsoft.com/office/drawing/2014/main" id="{31413373-D9D2-7C15-EE6C-EEFC53A04EA4}"/>
              </a:ext>
            </a:extLst>
          </p:cNvPr>
          <p:cNvSpPr txBox="1"/>
          <p:nvPr/>
        </p:nvSpPr>
        <p:spPr>
          <a:xfrm>
            <a:off x="6425610" y="4128338"/>
            <a:ext cx="3487479" cy="646331"/>
          </a:xfrm>
          <a:prstGeom prst="rect">
            <a:avLst/>
          </a:prstGeom>
          <a:noFill/>
        </p:spPr>
        <p:txBody>
          <a:bodyPr wrap="square" rtlCol="0">
            <a:spAutoFit/>
          </a:bodyPr>
          <a:lstStyle/>
          <a:p>
            <a:pPr algn="ctr"/>
            <a:r>
              <a:rPr lang="en-US" dirty="0">
                <a:latin typeface="Aharoni" panose="02010803020104030203" pitchFamily="2" charset="-79"/>
                <a:cs typeface="Aharoni" panose="02010803020104030203" pitchFamily="2" charset="-79"/>
              </a:rPr>
              <a:t>Jane O’Connell</a:t>
            </a:r>
          </a:p>
          <a:p>
            <a:pPr algn="ctr"/>
            <a:r>
              <a:rPr lang="en-US" dirty="0"/>
              <a:t>Senior Transformation Partners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97510">
              <a:lnSpc>
                <a:spcPct val="100000"/>
              </a:lnSpc>
              <a:spcBef>
                <a:spcPts val="100"/>
              </a:spcBef>
            </a:pPr>
            <a:r>
              <a:rPr dirty="0"/>
              <a:t>Project</a:t>
            </a:r>
            <a:r>
              <a:rPr spc="-30" dirty="0"/>
              <a:t> </a:t>
            </a:r>
            <a:r>
              <a:rPr spc="-10" dirty="0"/>
              <a:t>Background</a:t>
            </a:r>
          </a:p>
        </p:txBody>
      </p:sp>
      <p:sp>
        <p:nvSpPr>
          <p:cNvPr id="5" name="object 5"/>
          <p:cNvSpPr txBox="1">
            <a:spLocks noGrp="1"/>
          </p:cNvSpPr>
          <p:nvPr>
            <p:ph type="ftr" sz="quarter" idx="5"/>
          </p:nvPr>
        </p:nvSpPr>
        <p:spPr>
          <a:xfrm>
            <a:off x="3622595" y="6464935"/>
            <a:ext cx="4946808" cy="179536"/>
          </a:xfrm>
          <a:prstGeom prst="rect">
            <a:avLst/>
          </a:prstGeom>
        </p:spPr>
        <p:txBody>
          <a:bodyPr vert="horz" wrap="square" lIns="0" tIns="0" rIns="0" bIns="0" rtlCol="0">
            <a:spAutoFit/>
          </a:bodyPr>
          <a:lstStyle/>
          <a:p>
            <a:pPr marL="12700" algn="ctr">
              <a:lnSpc>
                <a:spcPts val="1425"/>
              </a:lnSpc>
            </a:pPr>
            <a:r>
              <a:rPr lang="en-AU"/>
              <a:t>Surgical Theatre Lists - Patient Finder Tool </a:t>
            </a:r>
            <a:r>
              <a:t>|</a:t>
            </a:r>
            <a:r>
              <a:rPr spc="-25"/>
              <a:t> </a:t>
            </a:r>
            <a:r>
              <a:t>Business</a:t>
            </a:r>
            <a:r>
              <a:rPr spc="-25"/>
              <a:t> </a:t>
            </a:r>
            <a:r>
              <a:rPr spc="-10"/>
              <a:t>Intelligence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1920">
              <a:lnSpc>
                <a:spcPts val="1425"/>
              </a:lnSpc>
            </a:pPr>
            <a:fld id="{81D60167-4931-47E6-BA6A-407CBD079E47}" type="slidenum">
              <a:rPr lang="en-AU" smtClean="0"/>
              <a:t>3</a:t>
            </a:fld>
            <a:endParaRPr dirty="0"/>
          </a:p>
        </p:txBody>
      </p:sp>
      <p:sp>
        <p:nvSpPr>
          <p:cNvPr id="3" name="object 3"/>
          <p:cNvSpPr txBox="1"/>
          <p:nvPr/>
        </p:nvSpPr>
        <p:spPr>
          <a:xfrm>
            <a:off x="1094870" y="1273193"/>
            <a:ext cx="10565130" cy="3957494"/>
          </a:xfrm>
          <a:prstGeom prst="rect">
            <a:avLst/>
          </a:prstGeom>
        </p:spPr>
        <p:txBody>
          <a:bodyPr vert="horz" wrap="square" lIns="0" tIns="48260" rIns="0" bIns="0" rtlCol="0" anchor="t">
            <a:spAutoFit/>
          </a:bodyPr>
          <a:lstStyle/>
          <a:p>
            <a:pPr algn="l"/>
            <a:r>
              <a:rPr lang="en-AU" b="1" i="0" u="none" strike="noStrike" dirty="0">
                <a:solidFill>
                  <a:srgbClr val="000000"/>
                </a:solidFill>
                <a:effectLst/>
                <a:latin typeface="+mn-lt"/>
              </a:rPr>
              <a:t>Problem:</a:t>
            </a:r>
            <a:endParaRPr lang="en-AU" b="0" i="0" u="none" strike="noStrike" dirty="0">
              <a:solidFill>
                <a:srgbClr val="000000"/>
              </a:solidFill>
              <a:effectLst/>
              <a:latin typeface="+mn-lt"/>
            </a:endParaRPr>
          </a:p>
          <a:p>
            <a:pPr algn="l"/>
            <a:r>
              <a:rPr lang="en-AU" b="0" i="0" u="none" strike="noStrike" dirty="0">
                <a:solidFill>
                  <a:srgbClr val="000000"/>
                </a:solidFill>
                <a:effectLst/>
                <a:latin typeface="+mn-lt"/>
              </a:rPr>
              <a:t>Gaps in available theatre time when building theatre lists, after scheduling high-priority patients.</a:t>
            </a:r>
            <a:endParaRPr lang="en-CA" spc="-125" dirty="0">
              <a:latin typeface="+mn-lt"/>
              <a:cs typeface="Arial"/>
            </a:endParaRPr>
          </a:p>
          <a:p>
            <a:pPr marL="12700" marR="5080">
              <a:spcBef>
                <a:spcPts val="380"/>
              </a:spcBef>
            </a:pPr>
            <a:endParaRPr lang="en-AU" spc="-125" dirty="0">
              <a:latin typeface="+mn-lt"/>
              <a:cs typeface="Arial"/>
            </a:endParaRPr>
          </a:p>
          <a:p>
            <a:pPr algn="l"/>
            <a:r>
              <a:rPr lang="en-AU" b="1" dirty="0">
                <a:solidFill>
                  <a:srgbClr val="000000"/>
                </a:solidFill>
                <a:latin typeface="+mn-lt"/>
              </a:rPr>
              <a:t>Goals</a:t>
            </a:r>
            <a:r>
              <a:rPr lang="en-AU" b="1" i="0" u="none" strike="noStrike" dirty="0">
                <a:solidFill>
                  <a:srgbClr val="000000"/>
                </a:solidFill>
                <a:effectLst/>
                <a:latin typeface="+mn-lt"/>
              </a:rPr>
              <a:t>:</a:t>
            </a:r>
            <a:endParaRPr lang="en-AU" b="0" i="0" u="none" strike="noStrike" dirty="0">
              <a:solidFill>
                <a:srgbClr val="000000"/>
              </a:solidFill>
              <a:effectLst/>
              <a:latin typeface="+mn-lt"/>
            </a:endParaRPr>
          </a:p>
          <a:p>
            <a:pPr marL="285750" indent="-285750" algn="l">
              <a:buFont typeface="Arial" panose="020B0604020202020204" pitchFamily="34" charset="0"/>
              <a:buChar char="•"/>
            </a:pPr>
            <a:r>
              <a:rPr lang="en-AU" b="0" i="0" u="none" strike="noStrike" dirty="0">
                <a:solidFill>
                  <a:srgbClr val="000000"/>
                </a:solidFill>
                <a:effectLst/>
                <a:latin typeface="+mn-lt"/>
              </a:rPr>
              <a:t>Predict operating times using historical data.</a:t>
            </a:r>
          </a:p>
          <a:p>
            <a:pPr marL="285750" indent="-285750" algn="l">
              <a:buFont typeface="Arial" panose="020B0604020202020204" pitchFamily="34" charset="0"/>
              <a:buChar char="•"/>
            </a:pPr>
            <a:r>
              <a:rPr lang="en-AU" b="0" i="0" u="none" strike="noStrike" dirty="0">
                <a:solidFill>
                  <a:srgbClr val="000000"/>
                </a:solidFill>
                <a:effectLst/>
                <a:latin typeface="+mn-lt"/>
              </a:rPr>
              <a:t>Leverage priority data to recommend patients that best fit available gaps for a given surgical specialty.</a:t>
            </a:r>
          </a:p>
          <a:p>
            <a:pPr marL="12700" marR="5080">
              <a:spcBef>
                <a:spcPts val="380"/>
              </a:spcBef>
            </a:pPr>
            <a:endParaRPr lang="en-AU" spc="-125" dirty="0">
              <a:latin typeface="+mn-lt"/>
              <a:cs typeface="Arial"/>
            </a:endParaRPr>
          </a:p>
          <a:p>
            <a:pPr marL="12700" marR="5080">
              <a:spcBef>
                <a:spcPts val="380"/>
              </a:spcBef>
            </a:pPr>
            <a:r>
              <a:rPr dirty="0">
                <a:solidFill>
                  <a:srgbClr val="000000"/>
                </a:solidFill>
                <a:latin typeface="+mn-lt"/>
              </a:rPr>
              <a:t>This initiative is part of the </a:t>
            </a:r>
            <a:r>
              <a:rPr lang="en-AU" dirty="0">
                <a:solidFill>
                  <a:srgbClr val="000000"/>
                </a:solidFill>
                <a:latin typeface="+mn-lt"/>
              </a:rPr>
              <a:t>Surgery Division program of work. The aim is to facilitate extra cases to planned theatre lists, optimising the use of resources, improving the efficiency of full and half day lists.</a:t>
            </a:r>
          </a:p>
          <a:p>
            <a:pPr marL="12700" marR="5080">
              <a:spcBef>
                <a:spcPts val="380"/>
              </a:spcBef>
            </a:pPr>
            <a:endParaRPr lang="en-AU" dirty="0">
              <a:solidFill>
                <a:srgbClr val="000000"/>
              </a:solidFill>
              <a:latin typeface="+mn-lt"/>
            </a:endParaRPr>
          </a:p>
          <a:p>
            <a:pPr marL="12700" marR="5080">
              <a:spcBef>
                <a:spcPts val="380"/>
              </a:spcBef>
            </a:pPr>
            <a:r>
              <a:rPr lang="en-AU" dirty="0">
                <a:solidFill>
                  <a:srgbClr val="000000"/>
                </a:solidFill>
                <a:latin typeface="+mn-lt"/>
              </a:rPr>
              <a:t>The </a:t>
            </a:r>
            <a:r>
              <a:rPr lang="en-AU" b="1" dirty="0">
                <a:solidFill>
                  <a:srgbClr val="000000"/>
                </a:solidFill>
                <a:latin typeface="+mn-lt"/>
              </a:rPr>
              <a:t>proposed value proposition </a:t>
            </a:r>
            <a:r>
              <a:rPr lang="en-AU" dirty="0">
                <a:solidFill>
                  <a:srgbClr val="000000"/>
                </a:solidFill>
                <a:latin typeface="+mn-lt"/>
              </a:rPr>
              <a:t>is as follows:</a:t>
            </a:r>
          </a:p>
          <a:p>
            <a:pPr marL="298450" marR="5080" indent="-285750">
              <a:spcBef>
                <a:spcPts val="380"/>
              </a:spcBef>
              <a:buFont typeface="Arial" panose="020B0604020202020204" pitchFamily="34" charset="0"/>
              <a:buChar char="•"/>
            </a:pPr>
            <a:r>
              <a:rPr lang="en-AU" dirty="0">
                <a:solidFill>
                  <a:srgbClr val="000000"/>
                </a:solidFill>
                <a:latin typeface="+mn-lt"/>
              </a:rPr>
              <a:t>If we can add an extra case to 10-20% of our planned lists, we would serve </a:t>
            </a:r>
            <a:r>
              <a:rPr lang="en-AU" b="1" dirty="0">
                <a:solidFill>
                  <a:srgbClr val="000000"/>
                </a:solidFill>
                <a:latin typeface="+mn-lt"/>
              </a:rPr>
              <a:t>an additional 1300-2500 cases </a:t>
            </a:r>
            <a:r>
              <a:rPr lang="en-AU" dirty="0">
                <a:solidFill>
                  <a:srgbClr val="000000"/>
                </a:solidFill>
                <a:latin typeface="+mn-lt"/>
              </a:rPr>
              <a:t>per annum.</a:t>
            </a:r>
          </a:p>
        </p:txBody>
      </p:sp>
    </p:spTree>
    <p:extLst>
      <p:ext uri="{BB962C8B-B14F-4D97-AF65-F5344CB8AC3E}">
        <p14:creationId xmlns:p14="http://schemas.microsoft.com/office/powerpoint/2010/main" val="62332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2700" rIns="0" bIns="0" rtlCol="0">
            <a:spAutoFit/>
          </a:bodyPr>
          <a:lstStyle/>
          <a:p>
            <a:pPr marL="397510">
              <a:lnSpc>
                <a:spcPct val="100000"/>
              </a:lnSpc>
              <a:spcBef>
                <a:spcPts val="100"/>
              </a:spcBef>
            </a:pPr>
            <a:r>
              <a:rPr dirty="0"/>
              <a:t>Observation</a:t>
            </a:r>
            <a:r>
              <a:rPr spc="-75" dirty="0"/>
              <a:t> </a:t>
            </a:r>
            <a:r>
              <a:rPr spc="-20" dirty="0"/>
              <a:t>Data</a:t>
            </a:r>
          </a:p>
        </p:txBody>
      </p:sp>
      <p:sp>
        <p:nvSpPr>
          <p:cNvPr id="5" name="object 5"/>
          <p:cNvSpPr txBox="1"/>
          <p:nvPr/>
        </p:nvSpPr>
        <p:spPr>
          <a:xfrm>
            <a:off x="951731" y="1367774"/>
            <a:ext cx="10565765" cy="4213974"/>
          </a:xfrm>
          <a:prstGeom prst="rect">
            <a:avLst/>
          </a:prstGeom>
        </p:spPr>
        <p:txBody>
          <a:bodyPr vert="horz" wrap="square" lIns="0" tIns="48260" rIns="0" bIns="0" rtlCol="0" anchor="t">
            <a:spAutoFit/>
          </a:bodyPr>
          <a:lstStyle>
            <a:defPPr>
              <a:defRPr kern="0"/>
            </a:defPPr>
            <a:lvl1pPr marL="12700" marR="5080" algn="just">
              <a:spcBef>
                <a:spcPts val="380"/>
              </a:spcBef>
              <a:defRPr spc="-10">
                <a:latin typeface="+mn-lt"/>
                <a:cs typeface="Arial"/>
              </a:defRPr>
            </a:lvl1pPr>
          </a:lstStyle>
          <a:p>
            <a:r>
              <a:rPr lang="en-US" dirty="0"/>
              <a:t>This project focuses on applying the model to waiting list records. Therefore, the data utilized will be restricted to fields available within the waiting list data, along with some insights from prior visits by the patient's history.</a:t>
            </a:r>
          </a:p>
          <a:p>
            <a:endParaRPr lang="en-US" dirty="0"/>
          </a:p>
          <a:p>
            <a:r>
              <a:rPr lang="en-US" dirty="0"/>
              <a:t>We have 2 main dataset:</a:t>
            </a:r>
          </a:p>
          <a:p>
            <a:pPr marL="298450" indent="-285750">
              <a:buFont typeface="Arial" panose="020B0604020202020204" pitchFamily="34" charset="0"/>
              <a:buChar char="•"/>
            </a:pPr>
            <a:r>
              <a:rPr lang="en-US" b="1" dirty="0" err="1"/>
              <a:t>Waiting_list</a:t>
            </a:r>
            <a:r>
              <a:rPr lang="en-US" b="1" dirty="0"/>
              <a:t>:</a:t>
            </a:r>
            <a:r>
              <a:rPr lang="en-US" dirty="0"/>
              <a:t> patients who are waiting for surgery</a:t>
            </a:r>
          </a:p>
          <a:p>
            <a:pPr marL="298450" indent="-285750">
              <a:buFont typeface="Arial" panose="020B0604020202020204" pitchFamily="34" charset="0"/>
              <a:buChar char="•"/>
            </a:pPr>
            <a:r>
              <a:rPr lang="en-US" b="1" dirty="0" err="1"/>
              <a:t>Surgery_patients</a:t>
            </a:r>
            <a:r>
              <a:rPr lang="en-US" b="1" dirty="0"/>
              <a:t>: </a:t>
            </a:r>
            <a:r>
              <a:rPr lang="en-US" dirty="0"/>
              <a:t>contains the surgery information combined with waiting list information</a:t>
            </a:r>
          </a:p>
          <a:p>
            <a:endParaRPr lang="en-CA" dirty="0"/>
          </a:p>
          <a:p>
            <a:r>
              <a:rPr lang="en-AU" b="1" dirty="0"/>
              <a:t>Extracting data conditions:</a:t>
            </a:r>
            <a:endParaRPr b="1" dirty="0"/>
          </a:p>
          <a:p>
            <a:pPr marL="298450" indent="-285750">
              <a:buFont typeface="Arial" panose="020B0604020202020204" pitchFamily="34" charset="0"/>
              <a:buChar char="•"/>
            </a:pPr>
            <a:r>
              <a:rPr dirty="0"/>
              <a:t>Patients who were </a:t>
            </a:r>
            <a:r>
              <a:rPr lang="en-AU" dirty="0"/>
              <a:t>added to waiting lists in 01/01/2020 - 01/08/2024</a:t>
            </a:r>
          </a:p>
          <a:p>
            <a:pPr marL="298450" indent="-285750">
              <a:buFont typeface="Arial" panose="020B0604020202020204" pitchFamily="34" charset="0"/>
              <a:buChar char="•"/>
            </a:pPr>
            <a:r>
              <a:rPr lang="en-AU" dirty="0"/>
              <a:t>The patient must have surgery within 01/07/2022 - 01/07/2024 to be used in sample</a:t>
            </a:r>
          </a:p>
          <a:p>
            <a:pPr marL="298450" indent="-285750">
              <a:buFont typeface="Arial" panose="020B0604020202020204" pitchFamily="34" charset="0"/>
              <a:buChar char="•"/>
            </a:pPr>
            <a:r>
              <a:rPr lang="en-CA" dirty="0"/>
              <a:t>Extract only the information of patients who are over 17 years old</a:t>
            </a:r>
          </a:p>
          <a:p>
            <a:pPr marL="298450" indent="-285750">
              <a:buFont typeface="Arial" panose="020B0604020202020204" pitchFamily="34" charset="0"/>
              <a:buChar char="•"/>
            </a:pPr>
            <a:r>
              <a:rPr lang="en-CA" dirty="0"/>
              <a:t>Only cases that actually performed are listed</a:t>
            </a:r>
          </a:p>
          <a:p>
            <a:endParaRPr lang="en-AU" dirty="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1920">
              <a:lnSpc>
                <a:spcPts val="1425"/>
              </a:lnSpc>
            </a:pPr>
            <a:fld id="{81D60167-4931-47E6-BA6A-407CBD079E47}" type="slidenum">
              <a:rPr dirty="0"/>
              <a:t>4</a:t>
            </a:fld>
            <a:endParaRPr/>
          </a:p>
        </p:txBody>
      </p:sp>
      <p:sp>
        <p:nvSpPr>
          <p:cNvPr id="6" name="object 5">
            <a:extLst>
              <a:ext uri="{FF2B5EF4-FFF2-40B4-BE49-F238E27FC236}">
                <a16:creationId xmlns:a16="http://schemas.microsoft.com/office/drawing/2014/main" id="{526130AA-B44E-23A3-C3C9-7C5D1691FA5C}"/>
              </a:ext>
            </a:extLst>
          </p:cNvPr>
          <p:cNvSpPr txBox="1">
            <a:spLocks noGrp="1"/>
          </p:cNvSpPr>
          <p:nvPr>
            <p:ph type="ftr" sz="quarter" idx="5"/>
          </p:nvPr>
        </p:nvSpPr>
        <p:spPr>
          <a:xfrm>
            <a:off x="3622595" y="6464935"/>
            <a:ext cx="4946808" cy="179536"/>
          </a:xfrm>
          <a:prstGeom prst="rect">
            <a:avLst/>
          </a:prstGeom>
        </p:spPr>
        <p:txBody>
          <a:bodyPr vert="horz" wrap="square" lIns="0" tIns="0" rIns="0" bIns="0" rtlCol="0">
            <a:spAutoFit/>
          </a:bodyPr>
          <a:lstStyle/>
          <a:p>
            <a:pPr marL="12700" algn="ctr">
              <a:lnSpc>
                <a:spcPts val="1425"/>
              </a:lnSpc>
            </a:pPr>
            <a:r>
              <a:rPr lang="en-AU"/>
              <a:t>Surgical Theatre Lists - Patient Finder Tool </a:t>
            </a:r>
            <a:r>
              <a:t>|</a:t>
            </a:r>
            <a:r>
              <a:rPr spc="-25"/>
              <a:t> </a:t>
            </a:r>
            <a:r>
              <a:t>Business</a:t>
            </a:r>
            <a:r>
              <a:rPr spc="-25"/>
              <a:t> </a:t>
            </a:r>
            <a:r>
              <a:rPr spc="-10"/>
              <a:t>Intelligence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97510">
              <a:lnSpc>
                <a:spcPct val="100000"/>
              </a:lnSpc>
              <a:spcBef>
                <a:spcPts val="100"/>
              </a:spcBef>
            </a:pPr>
            <a:r>
              <a:rPr dirty="0"/>
              <a:t>Outcome</a:t>
            </a:r>
            <a:r>
              <a:rPr spc="-35" dirty="0"/>
              <a:t> </a:t>
            </a:r>
            <a:r>
              <a:rPr dirty="0"/>
              <a:t>Data</a:t>
            </a:r>
            <a:r>
              <a:rPr spc="-30" dirty="0"/>
              <a:t> </a:t>
            </a:r>
            <a:r>
              <a:rPr dirty="0"/>
              <a:t>–</a:t>
            </a:r>
            <a:r>
              <a:rPr spc="-35" dirty="0"/>
              <a:t> </a:t>
            </a:r>
            <a:r>
              <a:rPr lang="en-AU" dirty="0"/>
              <a:t>Theatre Time (Surgery Length)</a:t>
            </a:r>
            <a:endParaRPr spc="-10" dirty="0"/>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1920">
              <a:lnSpc>
                <a:spcPts val="1425"/>
              </a:lnSpc>
            </a:pPr>
            <a:fld id="{81D60167-4931-47E6-BA6A-407CBD079E47}" type="slidenum">
              <a:rPr dirty="0"/>
              <a:t>5</a:t>
            </a:fld>
            <a:endParaRPr/>
          </a:p>
        </p:txBody>
      </p:sp>
      <p:sp>
        <p:nvSpPr>
          <p:cNvPr id="18" name="object 5">
            <a:extLst>
              <a:ext uri="{FF2B5EF4-FFF2-40B4-BE49-F238E27FC236}">
                <a16:creationId xmlns:a16="http://schemas.microsoft.com/office/drawing/2014/main" id="{30ACD10D-3B50-367B-03EC-AE2C035ACFD5}"/>
              </a:ext>
            </a:extLst>
          </p:cNvPr>
          <p:cNvSpPr txBox="1">
            <a:spLocks noGrp="1"/>
          </p:cNvSpPr>
          <p:nvPr>
            <p:ph type="ftr" sz="quarter" idx="5"/>
          </p:nvPr>
        </p:nvSpPr>
        <p:spPr>
          <a:xfrm>
            <a:off x="3622595" y="6464935"/>
            <a:ext cx="4946808" cy="179536"/>
          </a:xfrm>
          <a:prstGeom prst="rect">
            <a:avLst/>
          </a:prstGeom>
        </p:spPr>
        <p:txBody>
          <a:bodyPr vert="horz" wrap="square" lIns="0" tIns="0" rIns="0" bIns="0" rtlCol="0">
            <a:spAutoFit/>
          </a:bodyPr>
          <a:lstStyle/>
          <a:p>
            <a:pPr marL="12700" algn="ctr">
              <a:lnSpc>
                <a:spcPts val="1425"/>
              </a:lnSpc>
            </a:pPr>
            <a:r>
              <a:rPr lang="en-AU"/>
              <a:t>Surgical Theatre Lists - Patient Finder Tool </a:t>
            </a:r>
            <a:r>
              <a:t>|</a:t>
            </a:r>
            <a:r>
              <a:rPr spc="-25"/>
              <a:t> </a:t>
            </a:r>
            <a:r>
              <a:t>Business</a:t>
            </a:r>
            <a:r>
              <a:rPr spc="-25"/>
              <a:t> </a:t>
            </a:r>
            <a:r>
              <a:rPr spc="-10"/>
              <a:t>Intelligence</a:t>
            </a:r>
          </a:p>
        </p:txBody>
      </p:sp>
      <p:sp>
        <p:nvSpPr>
          <p:cNvPr id="5" name="object 5">
            <a:extLst>
              <a:ext uri="{FF2B5EF4-FFF2-40B4-BE49-F238E27FC236}">
                <a16:creationId xmlns:a16="http://schemas.microsoft.com/office/drawing/2014/main" id="{637FFC12-EA6C-7270-30CC-28A741780E49}"/>
              </a:ext>
            </a:extLst>
          </p:cNvPr>
          <p:cNvSpPr txBox="1"/>
          <p:nvPr/>
        </p:nvSpPr>
        <p:spPr>
          <a:xfrm>
            <a:off x="1094235" y="1138387"/>
            <a:ext cx="10565765" cy="5398850"/>
          </a:xfrm>
          <a:prstGeom prst="rect">
            <a:avLst/>
          </a:prstGeom>
        </p:spPr>
        <p:txBody>
          <a:bodyPr vert="horz" wrap="square" lIns="0" tIns="48260" rIns="0" bIns="0" rtlCol="0" anchor="t">
            <a:spAutoFit/>
          </a:bodyPr>
          <a:lstStyle/>
          <a:p>
            <a:pPr>
              <a:lnSpc>
                <a:spcPct val="150000"/>
              </a:lnSpc>
            </a:pPr>
            <a:r>
              <a:rPr lang="en-AU" b="1" dirty="0">
                <a:latin typeface="+mn-lt"/>
              </a:rPr>
              <a:t>Target variable: </a:t>
            </a:r>
            <a:r>
              <a:rPr lang="en-AU" dirty="0">
                <a:latin typeface="+mn-lt"/>
              </a:rPr>
              <a:t>Surgery Length</a:t>
            </a:r>
          </a:p>
          <a:p>
            <a:pPr>
              <a:lnSpc>
                <a:spcPct val="150000"/>
              </a:lnSpc>
            </a:pPr>
            <a:r>
              <a:rPr lang="en-AU" b="1" dirty="0">
                <a:latin typeface="+mn-lt"/>
              </a:rPr>
              <a:t>		</a:t>
            </a:r>
            <a:r>
              <a:rPr lang="en-AU" b="1" dirty="0">
                <a:highlight>
                  <a:srgbClr val="FFFF00"/>
                </a:highlight>
                <a:latin typeface="+mn-lt"/>
              </a:rPr>
              <a:t>Surgery Length = Out of Theatre Date time – Into Theatre Date time</a:t>
            </a:r>
          </a:p>
          <a:p>
            <a:pPr>
              <a:lnSpc>
                <a:spcPct val="150000"/>
              </a:lnSpc>
            </a:pPr>
            <a:endParaRPr lang="en-AU" dirty="0">
              <a:highlight>
                <a:srgbClr val="FFFF00"/>
              </a:highlight>
              <a:latin typeface="+mn-lt"/>
            </a:endParaRPr>
          </a:p>
          <a:p>
            <a:pPr>
              <a:lnSpc>
                <a:spcPct val="150000"/>
              </a:lnSpc>
            </a:pPr>
            <a:r>
              <a:rPr lang="en-AU" b="1" dirty="0">
                <a:latin typeface="+mn-lt"/>
              </a:rPr>
              <a:t>Fitting the model</a:t>
            </a:r>
            <a:endParaRPr lang="en-AU" dirty="0">
              <a:latin typeface="+mn-lt"/>
            </a:endParaRPr>
          </a:p>
          <a:p>
            <a:pPr>
              <a:lnSpc>
                <a:spcPct val="150000"/>
              </a:lnSpc>
            </a:pPr>
            <a:r>
              <a:rPr lang="en-AU" dirty="0">
                <a:latin typeface="+mn-lt"/>
              </a:rPr>
              <a:t>Estimate the impact of key factors, such as:</a:t>
            </a:r>
          </a:p>
          <a:p>
            <a:pPr marL="742950" lvl="1" indent="-285750">
              <a:lnSpc>
                <a:spcPct val="150000"/>
              </a:lnSpc>
              <a:buFont typeface="Arial" panose="020B0604020202020204" pitchFamily="34" charset="0"/>
              <a:buChar char="•"/>
            </a:pPr>
            <a:r>
              <a:rPr lang="en-AU" dirty="0">
                <a:latin typeface="+mn-lt"/>
              </a:rPr>
              <a:t>Specialty of surgery</a:t>
            </a:r>
          </a:p>
          <a:p>
            <a:pPr marL="742950" lvl="1" indent="-285750">
              <a:lnSpc>
                <a:spcPct val="150000"/>
              </a:lnSpc>
              <a:buFont typeface="Arial" panose="020B0604020202020204" pitchFamily="34" charset="0"/>
              <a:buChar char="•"/>
            </a:pPr>
            <a:r>
              <a:rPr lang="en-AU" dirty="0">
                <a:latin typeface="+mn-lt"/>
              </a:rPr>
              <a:t>Patients’ historical records</a:t>
            </a:r>
          </a:p>
          <a:p>
            <a:pPr marL="742950" lvl="1" indent="-285750">
              <a:lnSpc>
                <a:spcPct val="150000"/>
              </a:lnSpc>
              <a:buFont typeface="Arial" panose="020B0604020202020204" pitchFamily="34" charset="0"/>
              <a:buChar char="•"/>
            </a:pPr>
            <a:endParaRPr lang="en-AU" dirty="0">
              <a:latin typeface="+mn-lt"/>
            </a:endParaRPr>
          </a:p>
          <a:p>
            <a:pPr>
              <a:lnSpc>
                <a:spcPct val="150000"/>
              </a:lnSpc>
            </a:pPr>
            <a:r>
              <a:rPr lang="en-AU" b="1" dirty="0">
                <a:latin typeface="+mn-lt"/>
              </a:rPr>
              <a:t>Apply Estimation to Prediction</a:t>
            </a:r>
            <a:endParaRPr lang="en-AU" dirty="0">
              <a:latin typeface="+mn-lt"/>
            </a:endParaRPr>
          </a:p>
          <a:p>
            <a:pPr>
              <a:lnSpc>
                <a:spcPct val="150000"/>
              </a:lnSpc>
            </a:pPr>
            <a:r>
              <a:rPr lang="en-AU" dirty="0">
                <a:latin typeface="+mn-lt"/>
              </a:rPr>
              <a:t>Use the estimated factors to predict theatre time</a:t>
            </a:r>
          </a:p>
          <a:p>
            <a:pPr>
              <a:lnSpc>
                <a:spcPct val="150000"/>
              </a:lnSpc>
            </a:pPr>
            <a:endParaRPr lang="en-AU" dirty="0">
              <a:latin typeface="+mn-lt"/>
            </a:endParaRPr>
          </a:p>
          <a:p>
            <a:pPr>
              <a:lnSpc>
                <a:spcPct val="150000"/>
              </a:lnSpc>
            </a:pPr>
            <a:r>
              <a:rPr lang="en-AU" b="1" dirty="0">
                <a:latin typeface="+mn-lt"/>
              </a:rPr>
              <a:t>Apply Predicted Values to Front-end tool</a:t>
            </a:r>
          </a:p>
          <a:p>
            <a:pPr>
              <a:lnSpc>
                <a:spcPct val="150000"/>
              </a:lnSpc>
            </a:pPr>
            <a:endParaRPr lang="en-AU"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1B32-18FF-243F-847F-6AF3E7FC87AC}"/>
              </a:ext>
            </a:extLst>
          </p:cNvPr>
          <p:cNvSpPr>
            <a:spLocks noGrp="1"/>
          </p:cNvSpPr>
          <p:nvPr>
            <p:ph type="title"/>
          </p:nvPr>
        </p:nvSpPr>
        <p:spPr>
          <a:xfrm>
            <a:off x="531998" y="315468"/>
            <a:ext cx="11128002" cy="492443"/>
          </a:xfrm>
        </p:spPr>
        <p:txBody>
          <a:bodyPr/>
          <a:lstStyle/>
          <a:p>
            <a:r>
              <a:rPr lang="en-US" dirty="0"/>
              <a:t>Overview of the data</a:t>
            </a:r>
          </a:p>
        </p:txBody>
      </p:sp>
      <p:pic>
        <p:nvPicPr>
          <p:cNvPr id="5" name="Picture 4" descr="A graph of different colored bars&#10;&#10;Description automatically generated">
            <a:extLst>
              <a:ext uri="{FF2B5EF4-FFF2-40B4-BE49-F238E27FC236}">
                <a16:creationId xmlns:a16="http://schemas.microsoft.com/office/drawing/2014/main" id="{A507C427-24AB-438D-6AB2-DBA2D10F4152}"/>
              </a:ext>
            </a:extLst>
          </p:cNvPr>
          <p:cNvPicPr>
            <a:picLocks noChangeAspect="1"/>
          </p:cNvPicPr>
          <p:nvPr/>
        </p:nvPicPr>
        <p:blipFill>
          <a:blip r:embed="rId2">
            <a:extLst>
              <a:ext uri="{28A0092B-C50C-407E-A947-70E740481C1C}">
                <a14:useLocalDpi xmlns:a14="http://schemas.microsoft.com/office/drawing/2010/main" val="0"/>
              </a:ext>
            </a:extLst>
          </a:blip>
          <a:srcRect l="1311" t="1400" b="1004"/>
          <a:stretch/>
        </p:blipFill>
        <p:spPr>
          <a:xfrm>
            <a:off x="531998" y="1235032"/>
            <a:ext cx="6852982" cy="4298869"/>
          </a:xfrm>
          <a:prstGeom prst="rect">
            <a:avLst/>
          </a:prstGeom>
        </p:spPr>
      </p:pic>
      <p:sp>
        <p:nvSpPr>
          <p:cNvPr id="8" name="TextBox 7">
            <a:extLst>
              <a:ext uri="{FF2B5EF4-FFF2-40B4-BE49-F238E27FC236}">
                <a16:creationId xmlns:a16="http://schemas.microsoft.com/office/drawing/2014/main" id="{7855452A-F571-CF54-7F9C-5B28C078792D}"/>
              </a:ext>
            </a:extLst>
          </p:cNvPr>
          <p:cNvSpPr txBox="1"/>
          <p:nvPr/>
        </p:nvSpPr>
        <p:spPr>
          <a:xfrm>
            <a:off x="7384980" y="1324099"/>
            <a:ext cx="4561597" cy="1938992"/>
          </a:xfrm>
          <a:prstGeom prst="rect">
            <a:avLst/>
          </a:prstGeom>
          <a:noFill/>
        </p:spPr>
        <p:txBody>
          <a:bodyPr wrap="square" rtlCol="0">
            <a:spAutoFit/>
          </a:bodyPr>
          <a:lstStyle/>
          <a:p>
            <a:r>
              <a:rPr lang="en-US" sz="1200" b="1" dirty="0">
                <a:latin typeface="+mn-lt"/>
              </a:rPr>
              <a:t>Insights:</a:t>
            </a:r>
          </a:p>
          <a:p>
            <a:endParaRPr lang="en-US" sz="1200" dirty="0">
              <a:latin typeface="+mn-lt"/>
            </a:endParaRPr>
          </a:p>
          <a:p>
            <a:pPr marL="171450" indent="-171450">
              <a:buFont typeface="Arial" panose="020B0604020202020204" pitchFamily="34" charset="0"/>
              <a:buChar char="•"/>
            </a:pPr>
            <a:r>
              <a:rPr lang="en-AU" sz="1200" dirty="0">
                <a:latin typeface="+mn-lt"/>
              </a:rPr>
              <a:t>The distribution of planned theatre times is more clustered around lower durations (peaking below 100 minutes), whereas the actual surgery times follow a longer tail, indicating many surgeries take more time than planned</a:t>
            </a:r>
          </a:p>
          <a:p>
            <a:pPr marL="171450" indent="-171450">
              <a:buFont typeface="Arial" panose="020B0604020202020204" pitchFamily="34" charset="0"/>
              <a:buChar char="•"/>
            </a:pPr>
            <a:endParaRPr lang="en-AU" sz="1200" dirty="0">
              <a:latin typeface="+mn-lt"/>
            </a:endParaRPr>
          </a:p>
          <a:p>
            <a:pPr marL="171450" indent="-171450">
              <a:buFont typeface="Arial" panose="020B0604020202020204" pitchFamily="34" charset="0"/>
              <a:buChar char="•"/>
            </a:pPr>
            <a:r>
              <a:rPr lang="en-AU" sz="1200" dirty="0">
                <a:latin typeface="+mn-lt"/>
              </a:rPr>
              <a:t>This discrepancy between human estimates and real-life surgery durations highlights potential inefficiencies or underestimation in scheduling</a:t>
            </a:r>
            <a:endParaRPr lang="en-US" sz="1200" dirty="0">
              <a:latin typeface="+mn-lt"/>
            </a:endParaRPr>
          </a:p>
        </p:txBody>
      </p:sp>
    </p:spTree>
    <p:extLst>
      <p:ext uri="{BB962C8B-B14F-4D97-AF65-F5344CB8AC3E}">
        <p14:creationId xmlns:p14="http://schemas.microsoft.com/office/powerpoint/2010/main" val="260509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and chart of surgery length&#10;&#10;Description automatically generated">
            <a:extLst>
              <a:ext uri="{FF2B5EF4-FFF2-40B4-BE49-F238E27FC236}">
                <a16:creationId xmlns:a16="http://schemas.microsoft.com/office/drawing/2014/main" id="{0864F0B4-C29F-3B20-11CA-490204630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96" y="1143000"/>
            <a:ext cx="7480300" cy="4572000"/>
          </a:xfrm>
          <a:prstGeom prst="rect">
            <a:avLst/>
          </a:prstGeom>
        </p:spPr>
      </p:pic>
      <p:sp>
        <p:nvSpPr>
          <p:cNvPr id="10" name="Title 1">
            <a:extLst>
              <a:ext uri="{FF2B5EF4-FFF2-40B4-BE49-F238E27FC236}">
                <a16:creationId xmlns:a16="http://schemas.microsoft.com/office/drawing/2014/main" id="{F0B3F2D0-833F-AE96-AC80-802C2118463E}"/>
              </a:ext>
            </a:extLst>
          </p:cNvPr>
          <p:cNvSpPr>
            <a:spLocks noGrp="1"/>
          </p:cNvSpPr>
          <p:nvPr>
            <p:ph type="title"/>
          </p:nvPr>
        </p:nvSpPr>
        <p:spPr>
          <a:xfrm>
            <a:off x="531998" y="315468"/>
            <a:ext cx="11128002" cy="492443"/>
          </a:xfrm>
        </p:spPr>
        <p:txBody>
          <a:bodyPr/>
          <a:lstStyle/>
          <a:p>
            <a:r>
              <a:rPr lang="en-US" dirty="0"/>
              <a:t>Overview of the data</a:t>
            </a:r>
          </a:p>
        </p:txBody>
      </p:sp>
      <p:sp>
        <p:nvSpPr>
          <p:cNvPr id="11" name="TextBox 10">
            <a:extLst>
              <a:ext uri="{FF2B5EF4-FFF2-40B4-BE49-F238E27FC236}">
                <a16:creationId xmlns:a16="http://schemas.microsoft.com/office/drawing/2014/main" id="{2AA88BA0-F2DC-BDA5-2712-6B965320380E}"/>
              </a:ext>
            </a:extLst>
          </p:cNvPr>
          <p:cNvSpPr txBox="1"/>
          <p:nvPr/>
        </p:nvSpPr>
        <p:spPr>
          <a:xfrm>
            <a:off x="8455231" y="1143000"/>
            <a:ext cx="3328473" cy="2677656"/>
          </a:xfrm>
          <a:prstGeom prst="rect">
            <a:avLst/>
          </a:prstGeom>
          <a:noFill/>
        </p:spPr>
        <p:txBody>
          <a:bodyPr wrap="square" rtlCol="0">
            <a:spAutoFit/>
          </a:bodyPr>
          <a:lstStyle/>
          <a:p>
            <a:r>
              <a:rPr lang="en-US" sz="1200" b="1" dirty="0"/>
              <a:t>Insights:</a:t>
            </a:r>
          </a:p>
          <a:p>
            <a:endParaRPr lang="en-US" sz="1200" b="1" dirty="0"/>
          </a:p>
          <a:p>
            <a:pPr marL="171450" indent="-171450">
              <a:buFont typeface="Arial" panose="020B0604020202020204" pitchFamily="34" charset="0"/>
              <a:buChar char="•"/>
            </a:pPr>
            <a:r>
              <a:rPr lang="en-AU" sz="1200" dirty="0"/>
              <a:t>Specialties such as </a:t>
            </a:r>
            <a:r>
              <a:rPr lang="en-AU" sz="1200" b="1" dirty="0"/>
              <a:t>Cardiac Surgery</a:t>
            </a:r>
            <a:r>
              <a:rPr lang="en-AU" sz="1200" dirty="0"/>
              <a:t>, </a:t>
            </a:r>
            <a:r>
              <a:rPr lang="en-AU" sz="1200" b="1" dirty="0"/>
              <a:t>Cardiothoracic Surgery</a:t>
            </a:r>
            <a:r>
              <a:rPr lang="en-AU" sz="1200" dirty="0"/>
              <a:t>, </a:t>
            </a:r>
            <a:r>
              <a:rPr lang="en-AU" sz="1200" dirty="0">
                <a:latin typeface="+mn-lt"/>
              </a:rPr>
              <a:t>and</a:t>
            </a:r>
            <a:r>
              <a:rPr lang="en-AU" sz="1200" dirty="0"/>
              <a:t> </a:t>
            </a:r>
            <a:r>
              <a:rPr lang="en-AU" sz="1200" b="1" dirty="0"/>
              <a:t>Neurosurgery</a:t>
            </a:r>
            <a:r>
              <a:rPr lang="en-AU" sz="1200" dirty="0"/>
              <a:t> have the longest average surgery times, with </a:t>
            </a:r>
            <a:r>
              <a:rPr lang="en-AU" sz="1200" b="1" dirty="0"/>
              <a:t>Cardiac Surgery</a:t>
            </a:r>
            <a:r>
              <a:rPr lang="en-AU" sz="1200" dirty="0"/>
              <a:t> reaching over 300 minutes</a:t>
            </a:r>
          </a:p>
          <a:p>
            <a:pPr marL="171450" indent="-171450">
              <a:buFont typeface="Arial" panose="020B0604020202020204" pitchFamily="34" charset="0"/>
              <a:buChar char="•"/>
            </a:pPr>
            <a:endParaRPr lang="en-AU" sz="1200" dirty="0"/>
          </a:p>
          <a:p>
            <a:pPr marL="171450" indent="-171450">
              <a:buFont typeface="Arial" panose="020B0604020202020204" pitchFamily="34" charset="0"/>
              <a:buChar char="•"/>
            </a:pPr>
            <a:r>
              <a:rPr lang="en-AU" sz="1200" dirty="0"/>
              <a:t>On the other end, specialties like </a:t>
            </a:r>
            <a:r>
              <a:rPr lang="en-AU" sz="1200" b="1" dirty="0"/>
              <a:t>Ophthalmology</a:t>
            </a:r>
            <a:r>
              <a:rPr lang="en-AU" sz="1200" dirty="0"/>
              <a:t> and </a:t>
            </a:r>
            <a:r>
              <a:rPr lang="en-AU" sz="1200" b="1" dirty="0"/>
              <a:t>Urology</a:t>
            </a:r>
            <a:r>
              <a:rPr lang="en-AU" sz="1200" dirty="0"/>
              <a:t> have significantly shorter surgery lengths, often under 100 minutes</a:t>
            </a:r>
          </a:p>
          <a:p>
            <a:endParaRPr lang="en-US" sz="1200" dirty="0"/>
          </a:p>
          <a:p>
            <a:endParaRPr lang="en-US" sz="1200" dirty="0"/>
          </a:p>
        </p:txBody>
      </p:sp>
    </p:spTree>
    <p:extLst>
      <p:ext uri="{BB962C8B-B14F-4D97-AF65-F5344CB8AC3E}">
        <p14:creationId xmlns:p14="http://schemas.microsoft.com/office/powerpoint/2010/main" val="315772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text&#10;&#10;Description automatically generated">
            <a:extLst>
              <a:ext uri="{FF2B5EF4-FFF2-40B4-BE49-F238E27FC236}">
                <a16:creationId xmlns:a16="http://schemas.microsoft.com/office/drawing/2014/main" id="{F804E21A-DA30-79B4-E183-83B20540E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79" y="1551697"/>
            <a:ext cx="2985770" cy="830823"/>
          </a:xfrm>
          <a:prstGeom prst="rect">
            <a:avLst/>
          </a:prstGeom>
        </p:spPr>
      </p:pic>
      <p:pic>
        <p:nvPicPr>
          <p:cNvPr id="9" name="Picture 8" descr="A graph with orange dots and white text&#10;&#10;Description automatically generated">
            <a:extLst>
              <a:ext uri="{FF2B5EF4-FFF2-40B4-BE49-F238E27FC236}">
                <a16:creationId xmlns:a16="http://schemas.microsoft.com/office/drawing/2014/main" id="{0016DECF-AE28-632A-F85E-AB18956CE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99" y="1551697"/>
            <a:ext cx="5600700" cy="3467100"/>
          </a:xfrm>
          <a:prstGeom prst="rect">
            <a:avLst/>
          </a:prstGeom>
        </p:spPr>
      </p:pic>
      <p:sp>
        <p:nvSpPr>
          <p:cNvPr id="10" name="Title 1">
            <a:extLst>
              <a:ext uri="{FF2B5EF4-FFF2-40B4-BE49-F238E27FC236}">
                <a16:creationId xmlns:a16="http://schemas.microsoft.com/office/drawing/2014/main" id="{E8C99E32-6764-BC34-B294-A3E688DC2895}"/>
              </a:ext>
            </a:extLst>
          </p:cNvPr>
          <p:cNvSpPr>
            <a:spLocks noGrp="1"/>
          </p:cNvSpPr>
          <p:nvPr>
            <p:ph type="title"/>
          </p:nvPr>
        </p:nvSpPr>
        <p:spPr>
          <a:xfrm>
            <a:off x="531998" y="315468"/>
            <a:ext cx="11128002" cy="492443"/>
          </a:xfrm>
        </p:spPr>
        <p:txBody>
          <a:bodyPr/>
          <a:lstStyle/>
          <a:p>
            <a:r>
              <a:rPr lang="en-US" dirty="0"/>
              <a:t>Overview of the data</a:t>
            </a:r>
          </a:p>
        </p:txBody>
      </p:sp>
      <p:sp>
        <p:nvSpPr>
          <p:cNvPr id="11" name="TextBox 10">
            <a:extLst>
              <a:ext uri="{FF2B5EF4-FFF2-40B4-BE49-F238E27FC236}">
                <a16:creationId xmlns:a16="http://schemas.microsoft.com/office/drawing/2014/main" id="{68BCA24B-3627-0331-0A7F-BA6FAF1B0B83}"/>
              </a:ext>
            </a:extLst>
          </p:cNvPr>
          <p:cNvSpPr txBox="1"/>
          <p:nvPr/>
        </p:nvSpPr>
        <p:spPr>
          <a:xfrm>
            <a:off x="6412675" y="2823582"/>
            <a:ext cx="3823855" cy="1015663"/>
          </a:xfrm>
          <a:prstGeom prst="rect">
            <a:avLst/>
          </a:prstGeom>
          <a:noFill/>
        </p:spPr>
        <p:txBody>
          <a:bodyPr wrap="square" rtlCol="0">
            <a:spAutoFit/>
          </a:bodyPr>
          <a:lstStyle/>
          <a:p>
            <a:r>
              <a:rPr lang="en-US" sz="1200" b="1" dirty="0">
                <a:latin typeface="+mn-lt"/>
              </a:rPr>
              <a:t>Insights:</a:t>
            </a:r>
          </a:p>
          <a:p>
            <a:endParaRPr lang="en-US" sz="1200" b="1" dirty="0">
              <a:latin typeface="+mn-lt"/>
            </a:endParaRPr>
          </a:p>
          <a:p>
            <a:r>
              <a:rPr lang="en-AU" sz="1200" b="0" i="0" u="none" strike="noStrike" dirty="0">
                <a:solidFill>
                  <a:srgbClr val="000000"/>
                </a:solidFill>
                <a:effectLst/>
                <a:latin typeface="+mn-lt"/>
              </a:rPr>
              <a:t>Around 84% of surgeries are performed within a year, leaving 16% as long-waiting surgeries, raising concerns the model prediction efficiency for long-waiting cases</a:t>
            </a:r>
            <a:endParaRPr lang="en-US" sz="1200" dirty="0">
              <a:latin typeface="+mn-lt"/>
            </a:endParaRPr>
          </a:p>
        </p:txBody>
      </p:sp>
    </p:spTree>
    <p:extLst>
      <p:ext uri="{BB962C8B-B14F-4D97-AF65-F5344CB8AC3E}">
        <p14:creationId xmlns:p14="http://schemas.microsoft.com/office/powerpoint/2010/main" val="34952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A5A0-C3DF-43AA-6D93-E42967A91411}"/>
              </a:ext>
            </a:extLst>
          </p:cNvPr>
          <p:cNvSpPr>
            <a:spLocks noGrp="1"/>
          </p:cNvSpPr>
          <p:nvPr>
            <p:ph type="title"/>
          </p:nvPr>
        </p:nvSpPr>
        <p:spPr>
          <a:xfrm>
            <a:off x="531998" y="315468"/>
            <a:ext cx="11128002" cy="492443"/>
          </a:xfrm>
        </p:spPr>
        <p:txBody>
          <a:bodyPr/>
          <a:lstStyle/>
          <a:p>
            <a:r>
              <a:rPr lang="en-US" dirty="0"/>
              <a:t>7 Features Engineering</a:t>
            </a:r>
          </a:p>
        </p:txBody>
      </p:sp>
      <p:sp>
        <p:nvSpPr>
          <p:cNvPr id="3" name="Text Placeholder 2">
            <a:extLst>
              <a:ext uri="{FF2B5EF4-FFF2-40B4-BE49-F238E27FC236}">
                <a16:creationId xmlns:a16="http://schemas.microsoft.com/office/drawing/2014/main" id="{AE108AB5-CA86-AF3A-082B-4ED835E13E9B}"/>
              </a:ext>
            </a:extLst>
          </p:cNvPr>
          <p:cNvSpPr>
            <a:spLocks noGrp="1"/>
          </p:cNvSpPr>
          <p:nvPr>
            <p:ph type="body" idx="1"/>
          </p:nvPr>
        </p:nvSpPr>
        <p:spPr>
          <a:xfrm>
            <a:off x="916939" y="1328420"/>
            <a:ext cx="10494010" cy="276999"/>
          </a:xfrm>
        </p:spPr>
        <p:txBody>
          <a:bodyPr/>
          <a:lstStyle/>
          <a:p>
            <a:r>
              <a:rPr lang="en-AU" dirty="0" err="1">
                <a:solidFill>
                  <a:srgbClr val="FF0000"/>
                </a:solidFill>
                <a:latin typeface="+mn-lt"/>
              </a:rPr>
              <a:t>AgeGroupAtDateOfRemoval</a:t>
            </a:r>
            <a:endParaRPr lang="en-AU" dirty="0">
              <a:solidFill>
                <a:srgbClr val="FF0000"/>
              </a:solidFill>
              <a:latin typeface="+mn-lt"/>
            </a:endParaRPr>
          </a:p>
        </p:txBody>
      </p:sp>
      <p:pic>
        <p:nvPicPr>
          <p:cNvPr id="5" name="Picture 4" descr="A graph with a number of bars&#10;&#10;Description automatically generated with medium confidence">
            <a:extLst>
              <a:ext uri="{FF2B5EF4-FFF2-40B4-BE49-F238E27FC236}">
                <a16:creationId xmlns:a16="http://schemas.microsoft.com/office/drawing/2014/main" id="{7F1C8AC9-E9E8-043D-18EA-FDAFABBF0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780" y="1197312"/>
            <a:ext cx="7327900" cy="4140200"/>
          </a:xfrm>
          <a:prstGeom prst="rect">
            <a:avLst/>
          </a:prstGeom>
        </p:spPr>
      </p:pic>
      <p:sp>
        <p:nvSpPr>
          <p:cNvPr id="6" name="TextBox 5">
            <a:extLst>
              <a:ext uri="{FF2B5EF4-FFF2-40B4-BE49-F238E27FC236}">
                <a16:creationId xmlns:a16="http://schemas.microsoft.com/office/drawing/2014/main" id="{18AAB52B-163B-4732-B08A-3B4EC18DF28D}"/>
              </a:ext>
            </a:extLst>
          </p:cNvPr>
          <p:cNvSpPr txBox="1"/>
          <p:nvPr/>
        </p:nvSpPr>
        <p:spPr>
          <a:xfrm>
            <a:off x="916939" y="2658084"/>
            <a:ext cx="2553195" cy="2123658"/>
          </a:xfrm>
          <a:prstGeom prst="rect">
            <a:avLst/>
          </a:prstGeom>
          <a:noFill/>
        </p:spPr>
        <p:txBody>
          <a:bodyPr wrap="square" rtlCol="0">
            <a:spAutoFit/>
          </a:bodyPr>
          <a:lstStyle/>
          <a:p>
            <a:r>
              <a:rPr lang="en-US" sz="1200" b="1" dirty="0">
                <a:latin typeface="+mn-lt"/>
              </a:rPr>
              <a:t>Insights:</a:t>
            </a:r>
          </a:p>
          <a:p>
            <a:endParaRPr lang="en-US" sz="1200" dirty="0">
              <a:latin typeface="+mn-lt"/>
            </a:endParaRPr>
          </a:p>
          <a:p>
            <a:pPr marL="171450" indent="-171450">
              <a:buFont typeface="Arial" panose="020B0604020202020204" pitchFamily="34" charset="0"/>
              <a:buChar char="•"/>
            </a:pPr>
            <a:r>
              <a:rPr lang="en-AU" sz="1200" dirty="0">
                <a:latin typeface="+mn-lt"/>
              </a:rPr>
              <a:t>The oldest age group (over 84 years) has the shortest average surgery time, while the 65-74 and 50-64 age groups have the longest.</a:t>
            </a:r>
          </a:p>
          <a:p>
            <a:pPr marL="171450" indent="-171450">
              <a:buFont typeface="Arial" panose="020B0604020202020204" pitchFamily="34" charset="0"/>
              <a:buChar char="•"/>
            </a:pPr>
            <a:endParaRPr lang="en-AU" sz="1200" dirty="0">
              <a:latin typeface="+mn-lt"/>
            </a:endParaRPr>
          </a:p>
          <a:p>
            <a:pPr marL="171450" indent="-171450">
              <a:buFont typeface="Arial" panose="020B0604020202020204" pitchFamily="34" charset="0"/>
              <a:buChar char="•"/>
            </a:pPr>
            <a:r>
              <a:rPr lang="en-AU" sz="1200" dirty="0">
                <a:latin typeface="+mn-lt"/>
              </a:rPr>
              <a:t>Assumption: This might indicate prioritization of faster surgeries for older patients or less invasive procedures.</a:t>
            </a:r>
            <a:endParaRPr lang="en-US" sz="1200" dirty="0">
              <a:latin typeface="+mn-lt"/>
            </a:endParaRPr>
          </a:p>
        </p:txBody>
      </p:sp>
    </p:spTree>
    <p:extLst>
      <p:ext uri="{BB962C8B-B14F-4D97-AF65-F5344CB8AC3E}">
        <p14:creationId xmlns:p14="http://schemas.microsoft.com/office/powerpoint/2010/main" val="182721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and Agenda">
  <a:themeElements>
    <a:clrScheme name="Monash Health Office Colours">
      <a:dk1>
        <a:sysClr val="windowText" lastClr="000000"/>
      </a:dk1>
      <a:lt1>
        <a:sysClr val="window" lastClr="FFFFFF"/>
      </a:lt1>
      <a:dk2>
        <a:srgbClr val="25215D"/>
      </a:dk2>
      <a:lt2>
        <a:srgbClr val="EFEEED"/>
      </a:lt2>
      <a:accent1>
        <a:srgbClr val="00A49A"/>
      </a:accent1>
      <a:accent2>
        <a:srgbClr val="005CA9"/>
      </a:accent2>
      <a:accent3>
        <a:srgbClr val="473079"/>
      </a:accent3>
      <a:accent4>
        <a:srgbClr val="1088AC"/>
      </a:accent4>
      <a:accent5>
        <a:srgbClr val="204786"/>
      </a:accent5>
      <a:accent6>
        <a:srgbClr val="ED7D31"/>
      </a:accent6>
      <a:hlink>
        <a:srgbClr val="25215D"/>
      </a:hlink>
      <a:folHlink>
        <a:srgbClr val="00A49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ashHealth_PowerPointTemplate_09-2019.potx" id="{650B7DEC-8820-4701-A1B7-A90E75A1FEBC}" vid="{93ED8C9A-D63E-4AB3-BDB9-75B2052BF93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36338eb-e4c0-4228-a73d-c290f46e61c2">
      <UserInfo>
        <DisplayName/>
        <AccountId xsi:nil="true"/>
        <AccountType/>
      </UserInfo>
    </SharedWithUsers>
    <lcf76f155ced4ddcb4097134ff3c332f xmlns="8ded29d0-7deb-4ef5-ae0b-56dd2ede62fa">
      <Terms xmlns="http://schemas.microsoft.com/office/infopath/2007/PartnerControls"/>
    </lcf76f155ced4ddcb4097134ff3c332f>
    <TaxCatchAll xmlns="536338eb-e4c0-4228-a73d-c290f46e61c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9DF955A2892D4C9A1C7D74D3E1BEBD" ma:contentTypeVersion="14" ma:contentTypeDescription="Create a new document." ma:contentTypeScope="" ma:versionID="1d9bbb17d3ca713efb8d1e53363b7159">
  <xsd:schema xmlns:xsd="http://www.w3.org/2001/XMLSchema" xmlns:xs="http://www.w3.org/2001/XMLSchema" xmlns:p="http://schemas.microsoft.com/office/2006/metadata/properties" xmlns:ns2="8ded29d0-7deb-4ef5-ae0b-56dd2ede62fa" xmlns:ns3="536338eb-e4c0-4228-a73d-c290f46e61c2" targetNamespace="http://schemas.microsoft.com/office/2006/metadata/properties" ma:root="true" ma:fieldsID="c0283c3bd7a10317c2c5ea764032fa51" ns2:_="" ns3:_="">
    <xsd:import namespace="8ded29d0-7deb-4ef5-ae0b-56dd2ede62fa"/>
    <xsd:import namespace="536338eb-e4c0-4228-a73d-c290f46e61c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d29d0-7deb-4ef5-ae0b-56dd2ede62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98763fd-94b5-4da1-826f-f7dcd53e6dd7"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36338eb-e4c0-4228-a73d-c290f46e61c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d1d124f-c7ac-4be1-84e7-755abc40d20e}" ma:internalName="TaxCatchAll" ma:showField="CatchAllData" ma:web="536338eb-e4c0-4228-a73d-c290f46e61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A841AC-4CF9-4175-96D0-573F776F10F4}">
  <ds:schemaRefs>
    <ds:schemaRef ds:uri="536338eb-e4c0-4228-a73d-c290f46e61c2"/>
    <ds:schemaRef ds:uri="8ded29d0-7deb-4ef5-ae0b-56dd2ede62f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245F672-DA78-4021-9981-624B9C46C4EB}">
  <ds:schemaRefs>
    <ds:schemaRef ds:uri="http://schemas.microsoft.com/sharepoint/v3/contenttype/forms"/>
  </ds:schemaRefs>
</ds:datastoreItem>
</file>

<file path=customXml/itemProps3.xml><?xml version="1.0" encoding="utf-8"?>
<ds:datastoreItem xmlns:ds="http://schemas.openxmlformats.org/officeDocument/2006/customXml" ds:itemID="{27055546-02C0-44D6-9F96-B57E916AB9EB}">
  <ds:schemaRefs>
    <ds:schemaRef ds:uri="536338eb-e4c0-4228-a73d-c290f46e61c2"/>
    <ds:schemaRef ds:uri="8ded29d0-7deb-4ef5-ae0b-56dd2ede62f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634</TotalTime>
  <Words>1108</Words>
  <Application>Microsoft Macintosh PowerPoint</Application>
  <PresentationFormat>Widescreen</PresentationFormat>
  <Paragraphs>155</Paragraphs>
  <Slides>19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Aharoni</vt:lpstr>
      <vt:lpstr>Aptos</vt:lpstr>
      <vt:lpstr>Arial</vt:lpstr>
      <vt:lpstr>Office Theme</vt:lpstr>
      <vt:lpstr>Divider and Agenda</vt:lpstr>
      <vt:lpstr>PowerPoint Presentation</vt:lpstr>
      <vt:lpstr>About the team</vt:lpstr>
      <vt:lpstr>Project Background</vt:lpstr>
      <vt:lpstr>Observation Data</vt:lpstr>
      <vt:lpstr>Outcome Data – Theatre Time (Surgery Length)</vt:lpstr>
      <vt:lpstr>Overview of the data</vt:lpstr>
      <vt:lpstr>Overview of the data</vt:lpstr>
      <vt:lpstr>Overview of the data</vt:lpstr>
      <vt:lpstr>7 Features Engineering</vt:lpstr>
      <vt:lpstr>7 Features Engineering</vt:lpstr>
      <vt:lpstr>7 Features Engineering</vt:lpstr>
      <vt:lpstr>7 Features Engineering</vt:lpstr>
      <vt:lpstr>7 Features Engineering</vt:lpstr>
      <vt:lpstr>7 Features Engineering</vt:lpstr>
      <vt:lpstr>7 Features Engineering</vt:lpstr>
      <vt:lpstr>Model Fitting Process</vt:lpstr>
      <vt:lpstr>Model Fitting Process - Results</vt:lpstr>
      <vt:lpstr>Patient Finder Front-end Tool</vt:lpstr>
      <vt:lpstr>Thank you for listening!  It’s Q&amp;A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Phuong Mai</cp:lastModifiedBy>
  <cp:revision>42</cp:revision>
  <dcterms:created xsi:type="dcterms:W3CDTF">2024-04-08T08:50:18Z</dcterms:created>
  <dcterms:modified xsi:type="dcterms:W3CDTF">2024-10-17T23:18:17Z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2023-11-15T00:00:00Z</vt:filetime>
  </property>
  <property fmtid="{D5CDD505-2E9C-101B-9397-08002B2CF9AE}" pid="3" name="LastSaved">
    <vt:filetime>2024-04-08T00:00:00Z</vt:filetime>
  </property>
  <property fmtid="{D5CDD505-2E9C-101B-9397-08002B2CF9AE}" pid="4" name="Producer">
    <vt:lpwstr>macOS Version 14.1 (Build 23B74) Quartz PDFContext</vt:lpwstr>
  </property>
  <property fmtid="{D5CDD505-2E9C-101B-9397-08002B2CF9AE}" pid="5" name="ContentTypeId">
    <vt:lpwstr>0x010100D19DF955A2892D4C9A1C7D74D3E1BEBD</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_ExtendedDescription">
    <vt:lpwstr/>
  </property>
  <property fmtid="{D5CDD505-2E9C-101B-9397-08002B2CF9AE}" pid="10" name="TriggerFlowInfo">
    <vt:lpwstr/>
  </property>
  <property fmtid="{D5CDD505-2E9C-101B-9397-08002B2CF9AE}" pid="11" name="MediaServiceImageTags">
    <vt:lpwstr/>
  </property>
</Properties>
</file>