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7" r:id="rId4"/>
    <p:sldId id="268" r:id="rId5"/>
    <p:sldId id="262" r:id="rId6"/>
    <p:sldId id="269" r:id="rId7"/>
    <p:sldId id="264" r:id="rId8"/>
    <p:sldId id="258" r:id="rId9"/>
    <p:sldId id="259" r:id="rId10"/>
    <p:sldId id="256" r:id="rId11"/>
    <p:sldId id="260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7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3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8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3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8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5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5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9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3BCBC-E49D-4E67-B88E-81D22B5AFE76}" type="datetimeFigureOut">
              <a:rPr lang="en-US" smtClean="0"/>
              <a:t>21-Sep-20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683B7-F552-4792-BCAF-C07AE508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25" y="2786355"/>
            <a:ext cx="3160421" cy="3852705"/>
          </a:xfrm>
        </p:spPr>
      </p:pic>
      <p:sp>
        <p:nvSpPr>
          <p:cNvPr id="7" name="Cloud Callout 6"/>
          <p:cNvSpPr/>
          <p:nvPr/>
        </p:nvSpPr>
        <p:spPr>
          <a:xfrm rot="1166474">
            <a:off x="6404834" y="115571"/>
            <a:ext cx="4056844" cy="3438659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333FF"/>
                </a:solidFill>
                <a:latin typeface="Algerian" panose="04020705040A02060702" pitchFamily="82" charset="0"/>
              </a:rPr>
              <a:t>LET HR TALK</a:t>
            </a:r>
            <a:br>
              <a:rPr lang="en-US" sz="2800" dirty="0" smtClean="0">
                <a:solidFill>
                  <a:srgbClr val="3333FF"/>
                </a:solidFill>
                <a:latin typeface="Algerian" panose="04020705040A02060702" pitchFamily="82" charset="0"/>
              </a:rPr>
            </a:br>
            <a:r>
              <a:rPr lang="en-US" sz="2800" dirty="0" err="1" smtClean="0">
                <a:solidFill>
                  <a:srgbClr val="3333FF"/>
                </a:solidFill>
                <a:latin typeface="Algerian" panose="04020705040A02060702" pitchFamily="82" charset="0"/>
              </a:rPr>
              <a:t>Để</a:t>
            </a:r>
            <a:r>
              <a:rPr lang="en-US" sz="2800" dirty="0" smtClean="0">
                <a:solidFill>
                  <a:srgbClr val="3333FF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solidFill>
                  <a:srgbClr val="3333FF"/>
                </a:solidFill>
                <a:latin typeface="Algerian" panose="04020705040A02060702" pitchFamily="82" charset="0"/>
              </a:rPr>
              <a:t>Mị</a:t>
            </a:r>
            <a:r>
              <a:rPr lang="en-US" sz="2800" dirty="0" smtClean="0">
                <a:solidFill>
                  <a:srgbClr val="3333FF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solidFill>
                  <a:srgbClr val="3333FF"/>
                </a:solidFill>
                <a:latin typeface="Algerian" panose="04020705040A02060702" pitchFamily="82" charset="0"/>
              </a:rPr>
              <a:t>Nói</a:t>
            </a:r>
            <a:r>
              <a:rPr lang="en-US" sz="2800" dirty="0" smtClean="0">
                <a:solidFill>
                  <a:srgbClr val="3333FF"/>
                </a:solidFill>
                <a:latin typeface="Algerian" panose="04020705040A02060702" pitchFamily="82" charset="0"/>
              </a:rPr>
              <a:t> Cho </a:t>
            </a:r>
            <a:r>
              <a:rPr lang="en-US" sz="2800" dirty="0" err="1" smtClean="0">
                <a:solidFill>
                  <a:srgbClr val="3333FF"/>
                </a:solidFill>
                <a:latin typeface="Algerian" panose="04020705040A02060702" pitchFamily="82" charset="0"/>
              </a:rPr>
              <a:t>Mà</a:t>
            </a:r>
            <a:r>
              <a:rPr lang="en-US" sz="2800" dirty="0" smtClean="0">
                <a:solidFill>
                  <a:srgbClr val="3333FF"/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solidFill>
                  <a:srgbClr val="3333FF"/>
                </a:solidFill>
                <a:latin typeface="Algerian" panose="04020705040A02060702" pitchFamily="82" charset="0"/>
              </a:rPr>
              <a:t>Nghe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933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028" y="0"/>
            <a:ext cx="8989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3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9" y="1825625"/>
            <a:ext cx="3076202" cy="4351338"/>
          </a:xfrm>
        </p:spPr>
      </p:pic>
    </p:spTree>
    <p:extLst>
      <p:ext uri="{BB962C8B-B14F-4D97-AF65-F5344CB8AC3E}">
        <p14:creationId xmlns:p14="http://schemas.microsoft.com/office/powerpoint/2010/main" val="270633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0" y="-1077276"/>
            <a:ext cx="9607639" cy="9607639"/>
          </a:xfrm>
        </p:spPr>
      </p:pic>
    </p:spTree>
    <p:extLst>
      <p:ext uri="{BB962C8B-B14F-4D97-AF65-F5344CB8AC3E}">
        <p14:creationId xmlns:p14="http://schemas.microsoft.com/office/powerpoint/2010/main" val="207900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167" y="759854"/>
            <a:ext cx="5541435" cy="5417109"/>
          </a:xfrm>
        </p:spPr>
      </p:pic>
    </p:spTree>
    <p:extLst>
      <p:ext uri="{BB962C8B-B14F-4D97-AF65-F5344CB8AC3E}">
        <p14:creationId xmlns:p14="http://schemas.microsoft.com/office/powerpoint/2010/main" val="4958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38" y="3398914"/>
            <a:ext cx="1169313" cy="23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21" y="3191340"/>
            <a:ext cx="1737295" cy="2425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843" y="120690"/>
            <a:ext cx="3339949" cy="30007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16" y="2859109"/>
            <a:ext cx="1698878" cy="26759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272" y="3191340"/>
            <a:ext cx="2226000" cy="2591605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871260" y="5922690"/>
            <a:ext cx="3086021" cy="909883"/>
          </a:xfrm>
        </p:spPr>
        <p:txBody>
          <a:bodyPr>
            <a:noAutofit/>
          </a:bodyPr>
          <a:lstStyle/>
          <a:p>
            <a:r>
              <a:rPr lang="en-US" sz="1400" dirty="0" smtClean="0"/>
              <a:t>Policies – Covid-19 – Health Insurances – Training, OTP, LTT… – </a:t>
            </a:r>
            <a:r>
              <a:rPr lang="en-US" sz="1400" dirty="0" smtClean="0"/>
              <a:t>Cadena – Party…</a:t>
            </a:r>
            <a:endParaRPr lang="en-US" sz="1400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974321" y="5864721"/>
            <a:ext cx="3599289" cy="806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Recruitment – Charity –University relation…</a:t>
            </a:r>
            <a:endParaRPr lang="en-US" sz="1400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8927225" y="5948117"/>
            <a:ext cx="2836633" cy="909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Lunch – Cleaning Service– Gardening – Pet Control – Visitor – Purchasing- </a:t>
            </a:r>
            <a:r>
              <a:rPr lang="en-US" sz="1400" dirty="0" smtClean="0"/>
              <a:t>– Car – Security </a:t>
            </a:r>
            <a:r>
              <a:rPr lang="en-US" sz="1400" dirty="0" smtClean="0"/>
              <a:t>… </a:t>
            </a:r>
            <a:endParaRPr lang="en-US" sz="1400" dirty="0"/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7223124" y="2242674"/>
            <a:ext cx="3182692" cy="806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/>
              <a:t>Take care of 8 </a:t>
            </a:r>
            <a:r>
              <a:rPr lang="en-US" sz="1400" dirty="0" err="1" smtClean="0"/>
              <a:t>Xuka</a:t>
            </a:r>
            <a:r>
              <a:rPr lang="en-US" sz="1400" dirty="0" smtClean="0"/>
              <a:t> &amp; 1 </a:t>
            </a:r>
            <a:r>
              <a:rPr lang="en-US" sz="1400" dirty="0" err="1" smtClean="0"/>
              <a:t>Nobita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19" y="3461796"/>
            <a:ext cx="1093305" cy="19137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73" y="3461796"/>
            <a:ext cx="1093305" cy="19137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548" y="3294732"/>
            <a:ext cx="977989" cy="235888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37" y="3773510"/>
            <a:ext cx="984382" cy="18531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293" y="3370660"/>
            <a:ext cx="1036522" cy="224750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7315" y="3191340"/>
            <a:ext cx="604644" cy="67290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365" y="2989658"/>
            <a:ext cx="549062" cy="61014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7914" y="120690"/>
            <a:ext cx="879805" cy="856182"/>
          </a:xfrm>
          <a:prstGeom prst="rect">
            <a:avLst/>
          </a:prstGeom>
        </p:spPr>
      </p:pic>
      <p:pic>
        <p:nvPicPr>
          <p:cNvPr id="33" name="Chart Placeholder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9913366" y="3355160"/>
            <a:ext cx="864349" cy="72958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8872166" y="3437523"/>
            <a:ext cx="864349" cy="68905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10954570" y="3437523"/>
            <a:ext cx="864349" cy="88653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4819520" y="3213424"/>
            <a:ext cx="864349" cy="7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NHI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6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86" y="-386365"/>
            <a:ext cx="9514594" cy="72443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937" y="3785837"/>
            <a:ext cx="5152085" cy="14798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325" y="3785837"/>
            <a:ext cx="5743976" cy="103031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  </a:t>
            </a: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H.R.G.A TEAM</a:t>
            </a:r>
            <a:br>
              <a:rPr lang="en-US" sz="40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000" b="1" dirty="0" smtClean="0">
                <a:solidFill>
                  <a:schemeClr val="bg1"/>
                </a:solidFill>
                <a:latin typeface="+mn-lt"/>
              </a:rPr>
              <a:t>  </a:t>
            </a:r>
            <a:r>
              <a:rPr lang="en-US" sz="3600" i="1" dirty="0" smtClean="0">
                <a:solidFill>
                  <a:schemeClr val="bg1"/>
                </a:solidFill>
              </a:rPr>
              <a:t>BIỆT ĐỘI H.R.G.A</a:t>
            </a:r>
            <a:endParaRPr lang="en-US" sz="3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76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425003"/>
            <a:ext cx="10619704" cy="2150772"/>
          </a:xfrm>
        </p:spPr>
        <p:txBody>
          <a:bodyPr>
            <a:normAutofit/>
          </a:bodyPr>
          <a:lstStyle/>
          <a:p>
            <a:r>
              <a:rPr lang="en-US" dirty="0" smtClean="0"/>
              <a:t>ALWAYS LISTEN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831" y="1648496"/>
            <a:ext cx="5480500" cy="4726677"/>
          </a:xfrm>
        </p:spPr>
      </p:pic>
      <p:sp>
        <p:nvSpPr>
          <p:cNvPr id="5" name="Cloud Callout 4"/>
          <p:cNvSpPr/>
          <p:nvPr/>
        </p:nvSpPr>
        <p:spPr>
          <a:xfrm rot="2194258">
            <a:off x="7355545" y="2623930"/>
            <a:ext cx="2136631" cy="186621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CARE ABOUT </a:t>
            </a:r>
            <a:r>
              <a:rPr lang="en-US" sz="2400" dirty="0" smtClean="0"/>
              <a:t>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510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5006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41285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65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Office Theme</vt:lpstr>
      <vt:lpstr>PowerPoint Presentation</vt:lpstr>
      <vt:lpstr>Policies – Covid-19 – Health Insurances – Training, OTP, LTT… – Cadena – Party…</vt:lpstr>
      <vt:lpstr>NHI</vt:lpstr>
      <vt:lpstr>KIET</vt:lpstr>
      <vt:lpstr>  H.R.G.A TEAM   BIỆT ĐỘI H.R.G.A</vt:lpstr>
      <vt:lpstr>ALWAYS LISTEN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Xuan. Truong</dc:creator>
  <cp:lastModifiedBy>Mai Xuan. Truong</cp:lastModifiedBy>
  <cp:revision>15</cp:revision>
  <dcterms:created xsi:type="dcterms:W3CDTF">2020-09-21T08:19:48Z</dcterms:created>
  <dcterms:modified xsi:type="dcterms:W3CDTF">2020-09-21T10:49:28Z</dcterms:modified>
</cp:coreProperties>
</file>