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"/>
  </p:notesMasterIdLst>
  <p:sldIdLst>
    <p:sldId id="256" r:id="rId2"/>
    <p:sldId id="275" r:id="rId3"/>
  </p:sldIdLst>
  <p:sldSz cx="9144000" cy="5143500" type="screen16x9"/>
  <p:notesSz cx="6858000" cy="9144000"/>
  <p:embeddedFontLst>
    <p:embeddedFont>
      <p:font typeface="Arimo" panose="020B0604020202020204" charset="0"/>
      <p:regular r:id="rId5"/>
      <p:bold r:id="rId6"/>
      <p:italic r:id="rId7"/>
      <p:boldItalic r:id="rId8"/>
    </p:embeddedFont>
    <p:embeddedFont>
      <p:font typeface="Bebas Neue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AAC53B-7CB5-4097-82C3-20849C15B80E}">
  <a:tblStyle styleId="{59AAC53B-7CB5-4097-82C3-20849C15B8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3"/>
            <a:ext cx="5007300" cy="255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What’s new in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c# 8.0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C7246-0AFB-4BCC-A949-CA11A173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65" y="496186"/>
            <a:ext cx="4198597" cy="40687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4300" y="659218"/>
            <a:ext cx="7715400" cy="499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What’s new In c# 8.0</a:t>
            </a:r>
            <a:endParaRPr sz="3600" dirty="0"/>
          </a:p>
        </p:txBody>
      </p:sp>
      <p:sp>
        <p:nvSpPr>
          <p:cNvPr id="1406" name="Google Shape;1406;p53"/>
          <p:cNvSpPr/>
          <p:nvPr/>
        </p:nvSpPr>
        <p:spPr>
          <a:xfrm>
            <a:off x="1031972" y="1604545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7" name="Google Shape;1407;p53"/>
          <p:cNvSpPr/>
          <p:nvPr/>
        </p:nvSpPr>
        <p:spPr>
          <a:xfrm>
            <a:off x="1031972" y="261180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8" name="Google Shape;1408;p53"/>
          <p:cNvSpPr/>
          <p:nvPr/>
        </p:nvSpPr>
        <p:spPr>
          <a:xfrm>
            <a:off x="5305798" y="1609870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9" name="Google Shape;1409;p53"/>
          <p:cNvSpPr/>
          <p:nvPr/>
        </p:nvSpPr>
        <p:spPr>
          <a:xfrm>
            <a:off x="1031972" y="3574642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0" name="Google Shape;1410;p53"/>
          <p:cNvSpPr/>
          <p:nvPr/>
        </p:nvSpPr>
        <p:spPr>
          <a:xfrm>
            <a:off x="5305798" y="261180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7" name="Google Shape;1417;p53"/>
          <p:cNvSpPr txBox="1"/>
          <p:nvPr/>
        </p:nvSpPr>
        <p:spPr>
          <a:xfrm>
            <a:off x="1761603" y="168807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Readonly member</a:t>
            </a:r>
            <a:endParaRPr sz="18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" name="Google Shape;1417;p53">
            <a:extLst>
              <a:ext uri="{FF2B5EF4-FFF2-40B4-BE49-F238E27FC236}">
                <a16:creationId xmlns:a16="http://schemas.microsoft.com/office/drawing/2014/main" id="{98CAB444-C641-4D66-84FA-1CF5F1E01706}"/>
              </a:ext>
            </a:extLst>
          </p:cNvPr>
          <p:cNvSpPr txBox="1"/>
          <p:nvPr/>
        </p:nvSpPr>
        <p:spPr>
          <a:xfrm>
            <a:off x="6181203" y="1724245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Tuple patterns</a:t>
            </a:r>
            <a:endParaRPr sz="18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" name="Google Shape;1417;p53">
            <a:extLst>
              <a:ext uri="{FF2B5EF4-FFF2-40B4-BE49-F238E27FC236}">
                <a16:creationId xmlns:a16="http://schemas.microsoft.com/office/drawing/2014/main" id="{80701695-F3C5-499B-9073-4F94D80C774C}"/>
              </a:ext>
            </a:extLst>
          </p:cNvPr>
          <p:cNvSpPr txBox="1"/>
          <p:nvPr/>
        </p:nvSpPr>
        <p:spPr>
          <a:xfrm>
            <a:off x="1761603" y="2731506"/>
            <a:ext cx="2413448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Switch expressions</a:t>
            </a:r>
            <a:endParaRPr sz="18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" name="Google Shape;1417;p53">
            <a:extLst>
              <a:ext uri="{FF2B5EF4-FFF2-40B4-BE49-F238E27FC236}">
                <a16:creationId xmlns:a16="http://schemas.microsoft.com/office/drawing/2014/main" id="{5A8D904F-15F2-4310-87A4-9CD3EC57ED4D}"/>
              </a:ext>
            </a:extLst>
          </p:cNvPr>
          <p:cNvSpPr txBox="1"/>
          <p:nvPr/>
        </p:nvSpPr>
        <p:spPr>
          <a:xfrm>
            <a:off x="1761603" y="3774934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Property patterns</a:t>
            </a:r>
            <a:endParaRPr sz="18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" name="Google Shape;1417;p53">
            <a:extLst>
              <a:ext uri="{FF2B5EF4-FFF2-40B4-BE49-F238E27FC236}">
                <a16:creationId xmlns:a16="http://schemas.microsoft.com/office/drawing/2014/main" id="{40665BB1-5F72-4556-950C-3573DD801A99}"/>
              </a:ext>
            </a:extLst>
          </p:cNvPr>
          <p:cNvSpPr txBox="1"/>
          <p:nvPr/>
        </p:nvSpPr>
        <p:spPr>
          <a:xfrm>
            <a:off x="6181203" y="2731506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Positional patterns</a:t>
            </a:r>
            <a:endParaRPr sz="18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Bebas Neue</vt:lpstr>
      <vt:lpstr>Arimo</vt:lpstr>
      <vt:lpstr>Arial</vt:lpstr>
      <vt:lpstr>Data Analysis for Business by Slidesgo</vt:lpstr>
      <vt:lpstr>What’s new in  c# 8.0</vt:lpstr>
      <vt:lpstr>What’s new In c# 8.0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 c# 8.0</dc:title>
  <cp:lastModifiedBy>Cao Ngoc Phuong (FDN.FIN5)</cp:lastModifiedBy>
  <cp:revision>1</cp:revision>
  <dcterms:modified xsi:type="dcterms:W3CDTF">2021-12-03T08:08:50Z</dcterms:modified>
</cp:coreProperties>
</file>