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E1E2"/>
    <a:srgbClr val="FED73D"/>
    <a:srgbClr val="00AECD"/>
    <a:srgbClr val="64539E"/>
    <a:srgbClr val="CC499B"/>
    <a:srgbClr val="F9951F"/>
    <a:srgbClr val="FFD539"/>
    <a:srgbClr val="00ACBE"/>
    <a:srgbClr val="605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D823-9E96-4FEC-8CE2-8988BDC7766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FDFE-F0F8-4C62-8598-B3BB3A01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00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FDFE-F0F8-4C62-8598-B3BB3A01B36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2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8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6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2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1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4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9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9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C0FE-805F-49DC-AF7D-9117F6B50B77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7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13.png"/><Relationship Id="rId30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DC6CB">
                  <a:alpha val="77000"/>
                </a:srgbClr>
              </a:gs>
              <a:gs pos="100000">
                <a:srgbClr val="EEEFF1">
                  <a:alpha val="77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0" name="Group 109"/>
          <p:cNvGrpSpPr/>
          <p:nvPr/>
        </p:nvGrpSpPr>
        <p:grpSpPr>
          <a:xfrm>
            <a:off x="998554" y="794467"/>
            <a:ext cx="10194893" cy="5376300"/>
            <a:chOff x="1478383" y="794467"/>
            <a:chExt cx="10194893" cy="5376300"/>
          </a:xfrm>
        </p:grpSpPr>
        <p:sp>
          <p:nvSpPr>
            <p:cNvPr id="56" name="Oval 55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7062594" y="1036078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7601616" y="2058461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7981391" y="3080845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7601615" y="4103228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7062594" y="5125612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>
                <a:gd name="connsiteX0" fmla="*/ 0 w 2688152"/>
                <a:gd name="connsiteY0" fmla="*/ 0 h 5376300"/>
                <a:gd name="connsiteX1" fmla="*/ 2 w 2688152"/>
                <a:gd name="connsiteY1" fmla="*/ 0 h 5376300"/>
                <a:gd name="connsiteX2" fmla="*/ 2688152 w 2688152"/>
                <a:gd name="connsiteY2" fmla="*/ 2688150 h 5376300"/>
                <a:gd name="connsiteX3" fmla="*/ 2 w 2688152"/>
                <a:gd name="connsiteY3" fmla="*/ 5376300 h 5376300"/>
                <a:gd name="connsiteX4" fmla="*/ 0 w 2688152"/>
                <a:gd name="connsiteY4" fmla="*/ 5376300 h 5376300"/>
                <a:gd name="connsiteX5" fmla="*/ 0 w 2688152"/>
                <a:gd name="connsiteY5" fmla="*/ 5268071 h 5376300"/>
                <a:gd name="connsiteX6" fmla="*/ 186213 w 2688152"/>
                <a:gd name="connsiteY6" fmla="*/ 5258902 h 5376300"/>
                <a:gd name="connsiteX7" fmla="*/ 2565270 w 2688152"/>
                <a:gd name="connsiteY7" fmla="*/ 2688151 h 5376300"/>
                <a:gd name="connsiteX8" fmla="*/ 186213 w 2688152"/>
                <a:gd name="connsiteY8" fmla="*/ 117401 h 5376300"/>
                <a:gd name="connsiteX9" fmla="*/ 0 w 2688152"/>
                <a:gd name="connsiteY9" fmla="*/ 108231 h 53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8152" h="537630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60509C"/>
                </a:gs>
                <a:gs pos="50000">
                  <a:srgbClr val="C74399"/>
                </a:gs>
                <a:gs pos="25000">
                  <a:srgbClr val="F4941D"/>
                </a:gs>
                <a:gs pos="0">
                  <a:srgbClr val="FFD63A"/>
                </a:gs>
                <a:gs pos="100000">
                  <a:srgbClr val="00ACBE"/>
                </a:gs>
              </a:gsLst>
              <a:lin ang="5400000" scaled="1"/>
              <a:tileRect/>
            </a:gradFill>
            <a:ln w="82550">
              <a:solidFill>
                <a:schemeClr val="bg1">
                  <a:lumMod val="95000"/>
                </a:schemeClr>
              </a:solidFill>
            </a:ln>
            <a:effectLst>
              <a:glow rad="76200">
                <a:schemeClr val="accent5">
                  <a:satMod val="175000"/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1" name="Straight Connector 40"/>
            <p:cNvCxnSpPr>
              <a:stCxn id="34" idx="6"/>
              <a:endCxn id="20" idx="1"/>
            </p:cNvCxnSpPr>
            <p:nvPr/>
          </p:nvCxnSpPr>
          <p:spPr>
            <a:xfrm>
              <a:off x="5663172" y="1437850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  <a:stCxn id="35" idx="6"/>
              <a:endCxn id="21" idx="1"/>
            </p:cNvCxnSpPr>
            <p:nvPr/>
          </p:nvCxnSpPr>
          <p:spPr>
            <a:xfrm>
              <a:off x="6474580" y="2460234"/>
              <a:ext cx="11270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  <a:stCxn id="36" idx="6"/>
              <a:endCxn id="22" idx="1"/>
            </p:cNvCxnSpPr>
            <p:nvPr/>
          </p:nvCxnSpPr>
          <p:spPr>
            <a:xfrm>
              <a:off x="6670037" y="3482617"/>
              <a:ext cx="1311354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  <a:stCxn id="37" idx="6"/>
              <a:endCxn id="23" idx="1"/>
            </p:cNvCxnSpPr>
            <p:nvPr/>
          </p:nvCxnSpPr>
          <p:spPr>
            <a:xfrm>
              <a:off x="6490455" y="4505001"/>
              <a:ext cx="1111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  <a:stCxn id="38" idx="6"/>
              <a:endCxn id="24" idx="1"/>
            </p:cNvCxnSpPr>
            <p:nvPr/>
          </p:nvCxnSpPr>
          <p:spPr>
            <a:xfrm>
              <a:off x="5663172" y="5527384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/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/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/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/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Graphic 70" descr="Laptop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74330" y="3279580"/>
              <a:ext cx="396000" cy="396000"/>
            </a:xfrm>
            <a:prstGeom prst="rect">
              <a:avLst/>
            </a:prstGeom>
          </p:spPr>
        </p:pic>
        <p:pic>
          <p:nvPicPr>
            <p:cNvPr id="73" name="Graphic 72" descr="Monitor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799272" y="4307000"/>
              <a:ext cx="396000" cy="396000"/>
            </a:xfrm>
            <a:prstGeom prst="rect">
              <a:avLst/>
            </a:prstGeom>
          </p:spPr>
        </p:pic>
        <p:pic>
          <p:nvPicPr>
            <p:cNvPr id="75" name="Graphic 74" descr="Smart Phone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261410" y="1239381"/>
              <a:ext cx="396000" cy="396000"/>
            </a:xfrm>
            <a:prstGeom prst="rect">
              <a:avLst/>
            </a:prstGeom>
          </p:spPr>
        </p:pic>
        <p:pic>
          <p:nvPicPr>
            <p:cNvPr id="77" name="Graphic 76" descr="Tablet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7799272" y="2262231"/>
              <a:ext cx="396000" cy="396000"/>
            </a:xfrm>
            <a:prstGeom prst="rect">
              <a:avLst/>
            </a:prstGeom>
          </p:spPr>
        </p:pic>
        <p:pic>
          <p:nvPicPr>
            <p:cNvPr id="79" name="Graphic 78" descr="Computer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261410" y="5334674"/>
              <a:ext cx="396000" cy="396000"/>
            </a:xfrm>
            <a:prstGeom prst="rect">
              <a:avLst/>
            </a:prstGeom>
          </p:spPr>
        </p:pic>
        <p:pic>
          <p:nvPicPr>
            <p:cNvPr id="81" name="Graphic 80" descr="Single gear"/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</p:spPr>
        </p:pic>
        <p:pic>
          <p:nvPicPr>
            <p:cNvPr id="83" name="Graphic 82" descr="Stopwatch"/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</p:spPr>
        </p:pic>
        <p:pic>
          <p:nvPicPr>
            <p:cNvPr id="85" name="Graphic 84" descr="Lightbulb"/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3473611" y="4719281"/>
              <a:ext cx="360000" cy="360000"/>
            </a:xfrm>
            <a:prstGeom prst="rect">
              <a:avLst/>
            </a:prstGeom>
          </p:spPr>
        </p:pic>
        <p:pic>
          <p:nvPicPr>
            <p:cNvPr id="87" name="Graphic 86" descr="Head with Gears"/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</p:spPr>
        </p:pic>
        <p:sp>
          <p:nvSpPr>
            <p:cNvPr id="88" name="Oval 87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2" name="Graphic 91" descr="Teacher"/>
            <p:cNvPicPr>
              <a:picLocks noChangeAspect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2540581" y="2885587"/>
              <a:ext cx="2310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spc="300" dirty="0">
                  <a:solidFill>
                    <a:schemeClr val="bg1">
                      <a:lumMod val="65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CREATIVE VENUS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399850" y="3322663"/>
              <a:ext cx="26103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Add your text here. </a:t>
              </a:r>
            </a:p>
            <a:p>
              <a:pPr algn="ctr"/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Subscribe to our channel to watch more such videos and enjoy.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05973" y="1160954"/>
              <a:ext cx="2610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smtClean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30%</a:t>
              </a:r>
              <a:endPara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r>
                <a:rPr lang="en-IN" sz="11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SERVICE A. ADD YOUR TEXT HERE.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12288" y="2167843"/>
              <a:ext cx="2610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40%</a:t>
              </a:r>
            </a:p>
            <a:p>
              <a:r>
                <a:rPr lang="en-IN" sz="11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SERVICE B. ADD YOUR TEXT HERE.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818218" y="3185192"/>
              <a:ext cx="2610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50%</a:t>
              </a:r>
            </a:p>
            <a:p>
              <a:r>
                <a:rPr lang="en-IN" sz="11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SERVICE C. ADD YOUR TEXT HERE.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395541" y="4207028"/>
              <a:ext cx="2610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60%</a:t>
              </a:r>
            </a:p>
            <a:p>
              <a:r>
                <a:rPr lang="en-IN" sz="11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SERVICE D. ADD YOUR TEXT HERE.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890319" y="5230921"/>
              <a:ext cx="2610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70%</a:t>
              </a:r>
            </a:p>
            <a:p>
              <a:r>
                <a:rPr lang="en-IN" sz="11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SERVICE E. ADD YOUR TEXT HERE.</a:t>
              </a:r>
            </a:p>
          </p:txBody>
        </p:sp>
        <p:pic>
          <p:nvPicPr>
            <p:cNvPr id="101" name="Graphic 100" descr="Optical disc"/>
            <p:cNvPicPr>
              <a:picLocks noChangeAspect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10673954" y="4321451"/>
              <a:ext cx="432000" cy="432000"/>
            </a:xfrm>
            <a:prstGeom prst="rect">
              <a:avLst/>
            </a:prstGeom>
          </p:spPr>
        </p:pic>
        <p:pic>
          <p:nvPicPr>
            <p:cNvPr id="103" name="Graphic 102" descr="Projector"/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p:blipFill>
          <p:spPr>
            <a:xfrm>
              <a:off x="10115438" y="1229373"/>
              <a:ext cx="432000" cy="432000"/>
            </a:xfrm>
            <a:prstGeom prst="rect">
              <a:avLst/>
            </a:prstGeom>
          </p:spPr>
        </p:pic>
        <p:pic>
          <p:nvPicPr>
            <p:cNvPr id="105" name="Graphic 104" descr="Camera"/>
            <p:cNvPicPr>
              <a:picLocks noChangeAspect="1"/>
            </p:cNvPicPr>
            <p:nvPr/>
          </p:nvPicPr>
          <p:blipFill>
            <a:blip r:embed="rId2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p:blipFill>
          <p:spPr>
            <a:xfrm>
              <a:off x="10673954" y="2244230"/>
              <a:ext cx="432000" cy="432000"/>
            </a:xfrm>
            <a:prstGeom prst="rect">
              <a:avLst/>
            </a:prstGeom>
          </p:spPr>
        </p:pic>
        <p:pic>
          <p:nvPicPr>
            <p:cNvPr id="107" name="Graphic 106" descr="Web cam"/>
            <p:cNvPicPr>
              <a:picLocks noChangeAspect="1"/>
            </p:cNvPicPr>
            <p:nvPr/>
          </p:nvPicPr>
          <p:blipFill>
            <a:blip r:embed="rId2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0"/>
                </a:ext>
              </a:extLst>
            </a:blip>
            <a:stretch>
              <a:fillRect/>
            </a:stretch>
          </p:blipFill>
          <p:spPr>
            <a:xfrm>
              <a:off x="10160962" y="5316674"/>
              <a:ext cx="432000" cy="432000"/>
            </a:xfrm>
            <a:prstGeom prst="rect">
              <a:avLst/>
            </a:prstGeom>
          </p:spPr>
        </p:pic>
        <p:pic>
          <p:nvPicPr>
            <p:cNvPr id="109" name="Graphic 108" descr="Game controller"/>
            <p:cNvPicPr>
              <a:picLocks noChangeAspect="1"/>
            </p:cNvPicPr>
            <p:nvPr/>
          </p:nvPicPr>
          <p:blipFill>
            <a:blip r:embed="rId3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2"/>
                </a:ext>
              </a:extLst>
            </a:blip>
            <a:stretch>
              <a:fillRect/>
            </a:stretch>
          </p:blipFill>
          <p:spPr>
            <a:xfrm>
              <a:off x="11033660" y="326884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43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70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Condensed</vt:lpstr>
      <vt:lpstr>Open Sans Condensed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ADMIN</cp:lastModifiedBy>
  <cp:revision>12</cp:revision>
  <dcterms:created xsi:type="dcterms:W3CDTF">2017-06-17T09:18:45Z</dcterms:created>
  <dcterms:modified xsi:type="dcterms:W3CDTF">2019-11-16T19:04:08Z</dcterms:modified>
</cp:coreProperties>
</file>