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38F1-62DA-4701-BAAA-05195158AC4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E6E4-D907-4786-8681-58CC4BD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953000" y="426244"/>
            <a:ext cx="5285960" cy="914400"/>
          </a:xfrm>
          <a:prstGeom prst="roundRect">
            <a:avLst/>
          </a:prstGeom>
          <a:gradFill flip="none" rotWithShape="1">
            <a:gsLst>
              <a:gs pos="39000">
                <a:schemeClr val="accent1">
                  <a:lumMod val="45000"/>
                  <a:lumOff val="55000"/>
                </a:schemeClr>
              </a:gs>
              <a:gs pos="0">
                <a:srgbClr val="FFFFFF"/>
              </a:gs>
              <a:gs pos="0">
                <a:schemeClr val="bg1"/>
              </a:gs>
              <a:gs pos="100000">
                <a:schemeClr val="accent4"/>
              </a:gs>
            </a:gsLst>
            <a:lin ang="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799" y="4183856"/>
            <a:ext cx="5590759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chemeClr val="accent6"/>
              </a:gs>
            </a:gsLst>
            <a:lin ang="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52999" y="5369719"/>
            <a:ext cx="5574195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rgbClr val="7030A0"/>
              </a:gs>
            </a:gsLst>
            <a:lin ang="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8800" y="1712119"/>
            <a:ext cx="5302524" cy="914400"/>
          </a:xfrm>
          <a:prstGeom prst="roundRect">
            <a:avLst/>
          </a:prstGeom>
          <a:gradFill flip="none" rotWithShape="1">
            <a:gsLst>
              <a:gs pos="39000">
                <a:schemeClr val="accent1">
                  <a:lumMod val="45000"/>
                  <a:lumOff val="55000"/>
                </a:schemeClr>
              </a:gs>
              <a:gs pos="0">
                <a:srgbClr val="FFFFFF"/>
              </a:gs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62700" y="2997994"/>
            <a:ext cx="5171659" cy="914400"/>
          </a:xfrm>
          <a:prstGeom prst="roundRect">
            <a:avLst/>
          </a:prstGeom>
          <a:gradFill flip="none" rotWithShape="1">
            <a:gsLst>
              <a:gs pos="39000">
                <a:schemeClr val="accent1">
                  <a:lumMod val="45000"/>
                  <a:lumOff val="55000"/>
                </a:schemeClr>
              </a:gs>
              <a:gs pos="0">
                <a:srgbClr val="FFFFFF"/>
              </a:gs>
              <a:gs pos="0">
                <a:schemeClr val="bg1"/>
              </a:gs>
              <a:gs pos="100000">
                <a:srgbClr val="FF0000"/>
              </a:gs>
            </a:gsLst>
            <a:lin ang="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400051" y="260644"/>
            <a:ext cx="5962649" cy="5857875"/>
          </a:xfrm>
          <a:prstGeom prst="donut">
            <a:avLst>
              <a:gd name="adj" fmla="val 2522"/>
            </a:avLst>
          </a:prstGeom>
          <a:gradFill>
            <a:gsLst>
              <a:gs pos="31864">
                <a:schemeClr val="accent2">
                  <a:lumMod val="75000"/>
                </a:schemeClr>
              </a:gs>
              <a:gs pos="49000">
                <a:schemeClr val="accent4">
                  <a:lumMod val="60000"/>
                  <a:lumOff val="40000"/>
                </a:schemeClr>
              </a:gs>
              <a:gs pos="17000">
                <a:srgbClr val="FF0000"/>
              </a:gs>
              <a:gs pos="0">
                <a:schemeClr val="accent4">
                  <a:lumMod val="40000"/>
                  <a:lumOff val="60000"/>
                </a:schemeClr>
              </a:gs>
              <a:gs pos="67000">
                <a:schemeClr val="accent6"/>
              </a:gs>
              <a:gs pos="84000">
                <a:srgbClr val="00B0F0"/>
              </a:gs>
              <a:gs pos="100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7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98194" y="-2130653"/>
            <a:ext cx="4582828" cy="8185163"/>
            <a:chOff x="7179194" y="-3826103"/>
            <a:chExt cx="4582828" cy="8185163"/>
          </a:xfrm>
          <a:blipFill>
            <a:blip r:embed="rId2"/>
            <a:stretch>
              <a:fillRect/>
            </a:stretch>
          </a:blipFill>
        </p:grpSpPr>
        <p:sp>
          <p:nvSpPr>
            <p:cNvPr id="3" name="Rounded Rectangle 2"/>
            <p:cNvSpPr/>
            <p:nvPr/>
          </p:nvSpPr>
          <p:spPr>
            <a:xfrm rot="18639362">
              <a:off x="5248026" y="-1401348"/>
              <a:ext cx="4776736" cy="9144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18639362">
              <a:off x="5361123" y="-1011368"/>
              <a:ext cx="6543870" cy="9144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8639362">
              <a:off x="7956111" y="553149"/>
              <a:ext cx="6697422" cy="9144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8639362">
              <a:off x="5765335" y="-107935"/>
              <a:ext cx="6873716" cy="9144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639362">
              <a:off x="6775141" y="163081"/>
              <a:ext cx="7074834" cy="9144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04341" y="2418524"/>
            <a:ext cx="1151441" cy="3385340"/>
            <a:chOff x="1384662" y="1415907"/>
            <a:chExt cx="1151441" cy="3385340"/>
          </a:xfrm>
        </p:grpSpPr>
        <p:sp>
          <p:nvSpPr>
            <p:cNvPr id="25" name="TextBox 24"/>
            <p:cNvSpPr txBox="1"/>
            <p:nvPr/>
          </p:nvSpPr>
          <p:spPr>
            <a:xfrm>
              <a:off x="1384662" y="2708366"/>
              <a:ext cx="704039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0">
                  <a:latin typeface="Road Rage" pitchFamily="50" charset="0"/>
                </a:rPr>
                <a:t>i</a:t>
              </a:r>
              <a:endParaRPr lang="en-US" sz="13000">
                <a:latin typeface="Road Rage" pitchFamily="50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0647541">
              <a:off x="1832064" y="1415907"/>
              <a:ext cx="704039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0">
                  <a:latin typeface="Road Rage" pitchFamily="50" charset="0"/>
                </a:rPr>
                <a:t>i</a:t>
              </a:r>
              <a:endParaRPr lang="en-US" sz="13000">
                <a:latin typeface="Road Rage" pitchFamily="50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63077" y="1921164"/>
            <a:ext cx="2508026" cy="3610931"/>
            <a:chOff x="1163077" y="1356756"/>
            <a:chExt cx="3364107" cy="4175339"/>
          </a:xfrm>
          <a:blipFill>
            <a:blip r:embed="rId3"/>
            <a:stretch>
              <a:fillRect/>
            </a:stretch>
          </a:blipFill>
        </p:grpSpPr>
        <p:grpSp>
          <p:nvGrpSpPr>
            <p:cNvPr id="11" name="Group 10"/>
            <p:cNvGrpSpPr/>
            <p:nvPr/>
          </p:nvGrpSpPr>
          <p:grpSpPr>
            <a:xfrm>
              <a:off x="1384662" y="1415907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2" name="TextBox 1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37062" y="1568307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89462" y="1720707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5380" y="2135496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19" name="TextBox 18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1862" y="1873107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22" name="TextBox 21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53067" y="1680291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28" name="TextBox 27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994262" y="1861943"/>
              <a:ext cx="923314" cy="3548904"/>
              <a:chOff x="1384662" y="1252343"/>
              <a:chExt cx="923314" cy="3548904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0647541">
                <a:off x="2060190" y="1252343"/>
                <a:ext cx="247786" cy="242001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24700" y="1665713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34" name="TextBox 33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895237" y="1706129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37" name="TextBox 36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243360" y="1625296"/>
              <a:ext cx="1151441" cy="3385340"/>
              <a:chOff x="1384662" y="1415907"/>
              <a:chExt cx="1151441" cy="3385340"/>
            </a:xfrm>
            <a:grpFill/>
          </p:grpSpPr>
          <p:sp>
            <p:nvSpPr>
              <p:cNvPr id="40" name="TextBox 39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647541">
                <a:off x="1832064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375744" y="1861893"/>
              <a:ext cx="1151440" cy="3385340"/>
              <a:chOff x="1384662" y="1415907"/>
              <a:chExt cx="1151440" cy="3385340"/>
            </a:xfrm>
            <a:grpFill/>
          </p:grpSpPr>
          <p:sp>
            <p:nvSpPr>
              <p:cNvPr id="43" name="TextBox 42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 smtClean="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0647541">
                <a:off x="1832063" y="1415907"/>
                <a:ext cx="704039" cy="20928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 smtClean="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277535" y="1797480"/>
              <a:ext cx="923314" cy="3548904"/>
              <a:chOff x="1384662" y="1252343"/>
              <a:chExt cx="923314" cy="3548904"/>
            </a:xfrm>
            <a:grpFill/>
          </p:grpSpPr>
          <p:sp>
            <p:nvSpPr>
              <p:cNvPr id="46" name="TextBox 45"/>
              <p:cNvSpPr txBox="1"/>
              <p:nvPr/>
            </p:nvSpPr>
            <p:spPr>
              <a:xfrm>
                <a:off x="1384662" y="2708366"/>
                <a:ext cx="704039" cy="20928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 smtClean="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647541">
                <a:off x="2060190" y="1252343"/>
                <a:ext cx="247786" cy="242001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22028" y="1983192"/>
              <a:ext cx="923314" cy="3548903"/>
              <a:chOff x="1384662" y="1252343"/>
              <a:chExt cx="923314" cy="3548903"/>
            </a:xfrm>
            <a:grpFill/>
          </p:grpSpPr>
          <p:sp>
            <p:nvSpPr>
              <p:cNvPr id="49" name="TextBox 48"/>
              <p:cNvSpPr txBox="1"/>
              <p:nvPr/>
            </p:nvSpPr>
            <p:spPr>
              <a:xfrm>
                <a:off x="1384662" y="2708366"/>
                <a:ext cx="704039" cy="209288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3000" smtClean="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0647541">
                <a:off x="2060190" y="1252343"/>
                <a:ext cx="247786" cy="242001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US" sz="13000">
                  <a:latin typeface="Road Rage" pitchFamily="50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163077" y="1356756"/>
              <a:ext cx="1151440" cy="3712469"/>
              <a:chOff x="1384662" y="1415907"/>
              <a:chExt cx="1151440" cy="3712469"/>
            </a:xfrm>
            <a:grpFill/>
          </p:grpSpPr>
          <p:sp>
            <p:nvSpPr>
              <p:cNvPr id="52" name="TextBox 51"/>
              <p:cNvSpPr txBox="1"/>
              <p:nvPr/>
            </p:nvSpPr>
            <p:spPr>
              <a:xfrm>
                <a:off x="1384662" y="2708366"/>
                <a:ext cx="247786" cy="24200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3000">
                  <a:latin typeface="Road Rage" pitchFamily="50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0647541">
                <a:off x="1832063" y="1415907"/>
                <a:ext cx="704039" cy="209288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3000" smtClean="0">
                    <a:latin typeface="Road Rage" pitchFamily="50" charset="0"/>
                  </a:rPr>
                  <a:t>i</a:t>
                </a:r>
                <a:endParaRPr lang="en-US" sz="13000">
                  <a:latin typeface="Road Rage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Road Rage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2019-11-16T18:19:18Z</dcterms:created>
  <dcterms:modified xsi:type="dcterms:W3CDTF">2019-11-16T19:12:37Z</dcterms:modified>
</cp:coreProperties>
</file>