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10"/>
  </p:notesMasterIdLst>
  <p:sldIdLst>
    <p:sldId id="298" r:id="rId4"/>
    <p:sldId id="257" r:id="rId5"/>
    <p:sldId id="258" r:id="rId6"/>
    <p:sldId id="297" r:id="rId7"/>
    <p:sldId id="299" r:id="rId8"/>
    <p:sldId id="300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95" d="100"/>
          <a:sy n="95" d="100"/>
        </p:scale>
        <p:origin x="761" y="6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81FFA-5E22-4DF8-B690-D43817512E50}" type="datetimeFigureOut">
              <a:rPr lang="en-US" smtClean="0"/>
              <a:t>20/10/2018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EFE81-3598-42C0-82AC-E369D8AE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2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22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51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1195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57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“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501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937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6352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2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3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46413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3653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body" idx="1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3929100" y="4171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2180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856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l" t="t" r="r" b="b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l" t="t" r="r" b="b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l" t="t" r="r" b="b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l" t="t" r="r" b="b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l" t="t" r="r" b="b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l" t="t" r="r" b="b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02956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FAEA90-371A-4379-AFBB-702E2A876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20C2B74B-BECB-4535-B502-06DC80D74B06}"/>
              </a:ext>
            </a:extLst>
          </p:cNvPr>
          <p:cNvGrpSpPr/>
          <p:nvPr/>
        </p:nvGrpSpPr>
        <p:grpSpPr>
          <a:xfrm>
            <a:off x="5705611" y="1090334"/>
            <a:ext cx="1052368" cy="3696329"/>
            <a:chOff x="4058860" y="987781"/>
            <a:chExt cx="1052368" cy="3696329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25302530-3AAA-4B18-B144-C49D138138CE}"/>
                </a:ext>
              </a:extLst>
            </p:cNvPr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91FA14DC-BAA1-4B27-93F4-512A9C64EF6C}"/>
                </a:ext>
              </a:extLst>
            </p:cNvPr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C6C7785C-8982-46D8-BD2D-F0082959A035}"/>
                </a:ext>
              </a:extLst>
            </p:cNvPr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0EA746AB-277A-4BA1-9F0A-B7C535C1FB4A}"/>
                </a:ext>
              </a:extLst>
            </p:cNvPr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8DD3C104-DCA5-4C07-AA7C-5F42944E40F4}"/>
                </a:ext>
              </a:extLst>
            </p:cNvPr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6979A23-A285-45E9-95F0-43DC4293EA1E}"/>
                </a:ext>
              </a:extLst>
            </p:cNvPr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Parallelogram 15">
              <a:extLst>
                <a:ext uri="{FF2B5EF4-FFF2-40B4-BE49-F238E27FC236}">
                  <a16:creationId xmlns:a16="http://schemas.microsoft.com/office/drawing/2014/main" id="{00FFC3E9-ACCE-438D-B2B5-5AA4625B76F2}"/>
                </a:ext>
              </a:extLst>
            </p:cNvPr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65F79F49-58E8-4478-83BB-5809BAA07443}"/>
              </a:ext>
            </a:extLst>
          </p:cNvPr>
          <p:cNvGrpSpPr/>
          <p:nvPr/>
        </p:nvGrpSpPr>
        <p:grpSpPr>
          <a:xfrm>
            <a:off x="6996748" y="1882422"/>
            <a:ext cx="1296144" cy="2760467"/>
            <a:chOff x="6777274" y="1831284"/>
            <a:chExt cx="552841" cy="1177414"/>
          </a:xfrm>
        </p:grpSpPr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id="{39069EC5-081A-4BF5-ADB4-DFB8C9680FD7}"/>
                </a:ext>
              </a:extLst>
            </p:cNvPr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BA14A9F0-A0DA-428A-B109-2F3FAF5EA287}"/>
                  </a:ext>
                </a:extLst>
              </p:cNvPr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4E58BA02-427E-476C-927F-941A5BEE8001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D576C7F-8CAF-4600-8ECF-22D5FBEC5FEA}"/>
                </a:ext>
              </a:extLst>
            </p:cNvPr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21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9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3C447687-3C26-4F6D-946F-76D90165FA0C}"/>
              </a:ext>
            </a:extLst>
          </p:cNvPr>
          <p:cNvSpPr>
            <a:spLocks/>
          </p:cNvSpPr>
          <p:nvPr/>
        </p:nvSpPr>
        <p:spPr bwMode="auto">
          <a:xfrm>
            <a:off x="4600019" y="1667069"/>
            <a:ext cx="765102" cy="2729660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F1894373-B840-4EBA-98FE-CA22E68244EE}"/>
              </a:ext>
            </a:extLst>
          </p:cNvPr>
          <p:cNvSpPr>
            <a:spLocks/>
          </p:cNvSpPr>
          <p:nvPr/>
        </p:nvSpPr>
        <p:spPr bwMode="auto">
          <a:xfrm>
            <a:off x="3376937" y="1614524"/>
            <a:ext cx="813539" cy="282945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18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7FB609-7A19-44D1-B525-84CFE1AFC4B9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650D06-9E0F-4A16-9BA7-68A853F6711A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A24E18-AD70-4F63-BF88-F4E0316C4A1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C0798B-90FF-42B6-B8BE-F699B1C9852F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id="{C7B1A352-E2FA-44F8-955B-F254EA6BCD5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Freeform 48">
            <a:extLst>
              <a:ext uri="{FF2B5EF4-FFF2-40B4-BE49-F238E27FC236}">
                <a16:creationId xmlns:a16="http://schemas.microsoft.com/office/drawing/2014/main" id="{22E04AC5-3D5D-44A3-B85F-3C46FF6B106E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Freeform 49">
            <a:extLst>
              <a:ext uri="{FF2B5EF4-FFF2-40B4-BE49-F238E27FC236}">
                <a16:creationId xmlns:a16="http://schemas.microsoft.com/office/drawing/2014/main" id="{9A9F1428-D6AF-42CF-ACAE-862AB0539C61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Freeform 50">
            <a:extLst>
              <a:ext uri="{FF2B5EF4-FFF2-40B4-BE49-F238E27FC236}">
                <a16:creationId xmlns:a16="http://schemas.microsoft.com/office/drawing/2014/main" id="{D847FF81-ED0E-4944-971B-8D61C653B4C2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ardrop 9">
            <a:extLst>
              <a:ext uri="{FF2B5EF4-FFF2-40B4-BE49-F238E27FC236}">
                <a16:creationId xmlns:a16="http://schemas.microsoft.com/office/drawing/2014/main" id="{D182E6CD-4CFA-4805-BEBD-A2DC3C84C7A1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Freeform 97">
            <a:extLst>
              <a:ext uri="{FF2B5EF4-FFF2-40B4-BE49-F238E27FC236}">
                <a16:creationId xmlns:a16="http://schemas.microsoft.com/office/drawing/2014/main" id="{C9DC0C1D-3502-429E-84AD-04BDA184190A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Donut 22">
            <a:extLst>
              <a:ext uri="{FF2B5EF4-FFF2-40B4-BE49-F238E27FC236}">
                <a16:creationId xmlns:a16="http://schemas.microsoft.com/office/drawing/2014/main" id="{07669210-0B33-41BE-AD79-4D2E87480E93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Freeform 99">
            <a:extLst>
              <a:ext uri="{FF2B5EF4-FFF2-40B4-BE49-F238E27FC236}">
                <a16:creationId xmlns:a16="http://schemas.microsoft.com/office/drawing/2014/main" id="{E4EBF18E-E0FE-47A6-9E22-17B7F89DBDB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10">
            <a:extLst>
              <a:ext uri="{FF2B5EF4-FFF2-40B4-BE49-F238E27FC236}">
                <a16:creationId xmlns:a16="http://schemas.microsoft.com/office/drawing/2014/main" id="{11019D2A-E46D-4C3C-8E25-EA9988769582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Freeform 101">
            <a:extLst>
              <a:ext uri="{FF2B5EF4-FFF2-40B4-BE49-F238E27FC236}">
                <a16:creationId xmlns:a16="http://schemas.microsoft.com/office/drawing/2014/main" id="{985CE427-97EC-4285-8CAF-CA31D8270BC7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id="{26307E08-8E26-4C52-BB43-7385E23A1EE2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id="{E18B9F06-7DAD-4717-861F-6DD4F1BCA27D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Freeform 104">
              <a:extLst>
                <a:ext uri="{FF2B5EF4-FFF2-40B4-BE49-F238E27FC236}">
                  <a16:creationId xmlns:a16="http://schemas.microsoft.com/office/drawing/2014/main" id="{C268DD55-2CAD-43B1-86CE-21161683394E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id="{D61DCC02-D926-4C20-9E66-CD6D1C3D8E5C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id="{A2906A5E-11CE-439D-88FD-AF5DA1E56998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Freeform 107">
            <a:extLst>
              <a:ext uri="{FF2B5EF4-FFF2-40B4-BE49-F238E27FC236}">
                <a16:creationId xmlns:a16="http://schemas.microsoft.com/office/drawing/2014/main" id="{DB35B5B0-62B3-491B-9613-981EC8F2082F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108">
            <a:extLst>
              <a:ext uri="{FF2B5EF4-FFF2-40B4-BE49-F238E27FC236}">
                <a16:creationId xmlns:a16="http://schemas.microsoft.com/office/drawing/2014/main" id="{FA8FDE70-0B3F-41A1-AD35-5F67C9750B0D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val 8">
            <a:extLst>
              <a:ext uri="{FF2B5EF4-FFF2-40B4-BE49-F238E27FC236}">
                <a16:creationId xmlns:a16="http://schemas.microsoft.com/office/drawing/2014/main" id="{DE25AF50-FA87-4F55-917E-2C3E09C144FD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id="{F05F76C4-5E35-4001-AFBA-35069448C8FC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id="{23AD0CD6-23C3-4D75-B94E-AD570CADE2CF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id="{EEAC6E97-E676-4161-A721-8D6E8D83915D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Rectangle 19">
            <a:extLst>
              <a:ext uri="{FF2B5EF4-FFF2-40B4-BE49-F238E27FC236}">
                <a16:creationId xmlns:a16="http://schemas.microsoft.com/office/drawing/2014/main" id="{5ACFD55C-92CA-445A-A847-811EB58CB455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Freeform 114">
            <a:extLst>
              <a:ext uri="{FF2B5EF4-FFF2-40B4-BE49-F238E27FC236}">
                <a16:creationId xmlns:a16="http://schemas.microsoft.com/office/drawing/2014/main" id="{65B41AA3-3D7E-4809-86A4-560440B1AC5F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ed Rectangle 31">
            <a:extLst>
              <a:ext uri="{FF2B5EF4-FFF2-40B4-BE49-F238E27FC236}">
                <a16:creationId xmlns:a16="http://schemas.microsoft.com/office/drawing/2014/main" id="{4EC75EF9-3089-40BF-A39B-2F45148D55F1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Oval 47">
            <a:extLst>
              <a:ext uri="{FF2B5EF4-FFF2-40B4-BE49-F238E27FC236}">
                <a16:creationId xmlns:a16="http://schemas.microsoft.com/office/drawing/2014/main" id="{893CFD62-5459-4EBF-97BB-D70F8A47B26B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id="{500C0F3C-FC7A-450B-9C43-2C0D7474C007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Heart 17">
            <a:extLst>
              <a:ext uri="{FF2B5EF4-FFF2-40B4-BE49-F238E27FC236}">
                <a16:creationId xmlns:a16="http://schemas.microsoft.com/office/drawing/2014/main" id="{40C8979D-264D-45A7-BF02-E1754F6CC34E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25">
            <a:extLst>
              <a:ext uri="{FF2B5EF4-FFF2-40B4-BE49-F238E27FC236}">
                <a16:creationId xmlns:a16="http://schemas.microsoft.com/office/drawing/2014/main" id="{49B56D59-1682-4C73-A88B-1788741086F7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Chord 32">
            <a:extLst>
              <a:ext uri="{FF2B5EF4-FFF2-40B4-BE49-F238E27FC236}">
                <a16:creationId xmlns:a16="http://schemas.microsoft.com/office/drawing/2014/main" id="{CEF02E58-1852-401B-AB7B-5B5A6F113480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40">
            <a:extLst>
              <a:ext uri="{FF2B5EF4-FFF2-40B4-BE49-F238E27FC236}">
                <a16:creationId xmlns:a16="http://schemas.microsoft.com/office/drawing/2014/main" id="{286E964B-49B6-4CA8-86D0-3251E6301D00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Rounded Rectangle 7">
            <a:extLst>
              <a:ext uri="{FF2B5EF4-FFF2-40B4-BE49-F238E27FC236}">
                <a16:creationId xmlns:a16="http://schemas.microsoft.com/office/drawing/2014/main" id="{806181FE-0A38-45F4-B63B-BED4117C283D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17">
            <a:extLst>
              <a:ext uri="{FF2B5EF4-FFF2-40B4-BE49-F238E27FC236}">
                <a16:creationId xmlns:a16="http://schemas.microsoft.com/office/drawing/2014/main" id="{73256B73-8802-44B2-BFE4-B954BB8AE41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id="{47FB2288-7BD8-4BDB-907D-B19C225B4FF7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Oval 25">
            <a:extLst>
              <a:ext uri="{FF2B5EF4-FFF2-40B4-BE49-F238E27FC236}">
                <a16:creationId xmlns:a16="http://schemas.microsoft.com/office/drawing/2014/main" id="{52D20C77-1959-465A-BBD9-151B90E4EC3D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20">
            <a:extLst>
              <a:ext uri="{FF2B5EF4-FFF2-40B4-BE49-F238E27FC236}">
                <a16:creationId xmlns:a16="http://schemas.microsoft.com/office/drawing/2014/main" id="{B22382FD-FD6B-4C0B-85A8-4A675281CBD6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Block Arc 11">
            <a:extLst>
              <a:ext uri="{FF2B5EF4-FFF2-40B4-BE49-F238E27FC236}">
                <a16:creationId xmlns:a16="http://schemas.microsoft.com/office/drawing/2014/main" id="{FC02C8E9-846F-41B9-AC61-9957A217C369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8C44BBA3-9515-437A-8A87-0D1824C8368C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ound Same Side Corner Rectangle 8">
            <a:extLst>
              <a:ext uri="{FF2B5EF4-FFF2-40B4-BE49-F238E27FC236}">
                <a16:creationId xmlns:a16="http://schemas.microsoft.com/office/drawing/2014/main" id="{791BB18B-0794-424E-8F50-76C7ECFA818B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51">
            <a:extLst>
              <a:ext uri="{FF2B5EF4-FFF2-40B4-BE49-F238E27FC236}">
                <a16:creationId xmlns:a16="http://schemas.microsoft.com/office/drawing/2014/main" id="{A7E4FA8A-AD41-47FC-A762-DBEB945B92AB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Isosceles Triangle 5">
            <a:extLst>
              <a:ext uri="{FF2B5EF4-FFF2-40B4-BE49-F238E27FC236}">
                <a16:creationId xmlns:a16="http://schemas.microsoft.com/office/drawing/2014/main" id="{311E7B84-1D84-43B5-84E1-ACC5D42E939B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rapezoid 22">
            <a:extLst>
              <a:ext uri="{FF2B5EF4-FFF2-40B4-BE49-F238E27FC236}">
                <a16:creationId xmlns:a16="http://schemas.microsoft.com/office/drawing/2014/main" id="{E89C0EFA-62C6-4908-B74A-53A8602F2CED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20">
            <a:extLst>
              <a:ext uri="{FF2B5EF4-FFF2-40B4-BE49-F238E27FC236}">
                <a16:creationId xmlns:a16="http://schemas.microsoft.com/office/drawing/2014/main" id="{AD2CD3E7-47E9-4192-9F51-A13A6E0D13BD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rapezoid 28">
            <a:extLst>
              <a:ext uri="{FF2B5EF4-FFF2-40B4-BE49-F238E27FC236}">
                <a16:creationId xmlns:a16="http://schemas.microsoft.com/office/drawing/2014/main" id="{14157CED-2334-4295-B868-B6EA6128FB6C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Rounded Rectangle 2">
            <a:extLst>
              <a:ext uri="{FF2B5EF4-FFF2-40B4-BE49-F238E27FC236}">
                <a16:creationId xmlns:a16="http://schemas.microsoft.com/office/drawing/2014/main" id="{2A0E0768-5E24-4FFE-AF17-29DF25053786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id="{65DA68F7-F8BA-4529-82F2-86B3BB728C3C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Rounded Rectangle 2">
            <a:extLst>
              <a:ext uri="{FF2B5EF4-FFF2-40B4-BE49-F238E27FC236}">
                <a16:creationId xmlns:a16="http://schemas.microsoft.com/office/drawing/2014/main" id="{A1E1D6C3-A397-430A-B6A9-A9BA521522F6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Rounded Rectangle 3">
            <a:extLst>
              <a:ext uri="{FF2B5EF4-FFF2-40B4-BE49-F238E27FC236}">
                <a16:creationId xmlns:a16="http://schemas.microsoft.com/office/drawing/2014/main" id="{A7657EED-E478-4EF7-89EC-B315B7023DBD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id="{0F1A694A-FE19-4E53-80A8-166C35CB3FF7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6">
            <a:extLst>
              <a:ext uri="{FF2B5EF4-FFF2-40B4-BE49-F238E27FC236}">
                <a16:creationId xmlns:a16="http://schemas.microsoft.com/office/drawing/2014/main" id="{C90F6C65-75C7-4028-A832-02FE286F7E40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Left Arrow 1">
            <a:extLst>
              <a:ext uri="{FF2B5EF4-FFF2-40B4-BE49-F238E27FC236}">
                <a16:creationId xmlns:a16="http://schemas.microsoft.com/office/drawing/2014/main" id="{38B4B8D4-18EC-403F-99D4-837A6550A446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Oval 35">
            <a:extLst>
              <a:ext uri="{FF2B5EF4-FFF2-40B4-BE49-F238E27FC236}">
                <a16:creationId xmlns:a16="http://schemas.microsoft.com/office/drawing/2014/main" id="{CCF36991-7320-4C8B-8712-E3155FA5CD2D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719219-9E67-4DAC-85D7-A3AFF422F66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228F97-CC0E-4C16-A345-A0262ECE00C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EF1348-10F3-4306-AC4B-90060510820B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26C931-6CE0-461C-B5E2-A9758C5D49E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2802B8DA-D79F-437B-9FC4-530FEE689402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2785F37C-89B6-41A9-A866-76DFF5D6F5D3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AE07B366-E063-4CEA-B754-73F99464289B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28E676BD-9007-4707-A78A-2490A2894C39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58BF11B7-AAB1-4829-8E58-F2A39705A491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8F477428-6263-4FB6-9BD6-34BA43189AB9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C6CA8DE7-3DBE-4B15-85A8-3C0405FBB6CB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F5D6EF7B-D6AF-4240-B045-6F45F3ACEDD6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8914A128-6C9C-4A7F-B589-5F2F4FA57D2D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C8042280-BE02-49AB-9E62-7224735E53C1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C687B29A-D1D4-4311-8B91-DFFEAC6D6006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0F0EE793-C76B-4EAF-A4EF-5B6A1A8B49F2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93FDF72C-CFD0-4A57-BB56-2DA9B6BCFCF2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E839834C-E1CB-48BC-BAA2-DEBD5A6FE2BF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4DF8FFB7-B749-4BE0-8A9E-B21BCFAEC18D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CD27F52B-3377-4656-95DC-22B25D6F14B8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F6C6765B-4B14-4B27-B8FF-F800DF9E48A2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A4466021-7E26-4516-AADD-96864FFEBFEE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F5944467-AC6A-472F-AEE2-62BA053F3081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C9FA1ACA-06CE-4F61-9B2B-D0F7C69274AF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3F887986-3676-4556-BFF2-67137457BD48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62D835FE-0DB2-49DF-9DE6-D60809D295D0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4DA4CD61-B539-4BE7-A98F-932D32416D32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8D35833F-9A32-4B64-B26B-731E4693BB58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DA3CD984-83A0-4757-AF94-DE24B13BD4F3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BCF73366-B70C-402F-9692-83588A64024C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55C6317D-1BC3-4BE2-B903-6678A18D0B54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4291CE6B-839E-468C-AB80-8F4BB22F0EB6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6CC2AE7E-B349-409D-BB89-6F1BC0F71F4E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E5365346-328D-478A-9D4C-04CCC0612C25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F155C497-A527-4C10-86ED-D59A006C85A6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BF2584F5-7543-42B8-B17C-DF2C16298A12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A189326B-D5B1-4B89-B568-C5C98B426DA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C3301B02-8AF1-4540-A5BF-25F7FD098E14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2C3E19FA-1D42-427C-91C6-75C44B777BDF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DC4D2AC3-90B0-4585-9F7E-7635D0CA9235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D444A66A-D073-4BC5-A155-1090463BBC3D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EF8B4143-20D8-49EC-84D0-B3D6CF6171DD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51670EB1-6021-4560-90D6-D165BD2B409A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88999345-EF9E-4B68-8FFE-BC7999940C26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13B424CE-D5FE-4336-8645-0799793EB009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A88F9008-C685-4BEB-8190-E3EC441DF81B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B2449543-5CDD-41B8-BEBE-46CB0038528A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BF78E8BC-DE69-4EE4-8AD7-619E8018BA06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0454996B-499B-4BC7-B797-E7F354A35BF9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7193A7-4C8B-44CE-94C4-C86E65147513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C08EB1-DC8A-4500-A3FA-9AC1E3F270C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D9557F-5A2A-401E-AF8D-D6BAFD297B83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D6A94BD-B3E3-43A2-811D-38FE31F9E87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30CF32B9-ECB4-44C8-BEDF-76C074B691C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id="{FF3FB170-E471-472F-8512-0EEEC935DD88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id="{BA6094BD-6F71-4C1C-861F-3290D619096A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id="{69647430-B1BC-4064-8959-6E81A28B9C54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id="{228BC8AD-E321-49AE-80E5-B30AC7F4359F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id="{6882AAD7-5A4C-44D3-8BDD-F8EDD671D4D4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id="{8A7E79B1-A177-44DD-B447-3E6836A7D06E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id="{118CC416-EC21-4729-8B6E-EC15F4FA6F4A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id="{A6C46EC2-6FB3-4EB9-854C-041FB2D0BE5A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id="{93D11610-F47A-464A-8FBE-8D182E95799D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id="{C4998218-3E4E-4117-BB19-F76AE3BA58E0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id="{09F6BB43-5DF2-4677-A089-45165A615B94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id="{2FFD5661-3C76-462B-B84D-9B3C52680FCB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id="{8A78F495-42EE-40E3-9C23-3ACA1D66215B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id="{B10E1D9C-917E-47D2-A4F5-D6A6ACBAE1DD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id="{E387DEBC-6529-4761-910F-067E7B1D01D2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58140152-F04F-4DE8-B618-16043939A73E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id="{2D13C322-014E-41DC-B9FD-D36A27F965E4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id="{02953C2A-A659-48B6-9822-892E796D3FA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id="{77CC61D4-2523-4C66-AB62-9D12EC0E64F4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id="{2F71EE5A-07DB-4128-9DEB-932FA57A421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id="{539C01A1-0227-4DE0-AECB-E3A9A3B79AB6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id="{FA2B0D04-CA28-4C77-8E5B-DD0D219D156B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id="{BC4955D7-F391-47E6-8A0F-684B8392D604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id="{6FA97EC7-2DD1-4542-8061-1B38FEB3AB96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id="{530FA610-ACE7-4BC2-8921-C42FEF57E6D9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id="{B55EB50B-0803-43D5-BA6D-72B9012EDC89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id="{3737488D-4B29-4242-8962-39042F0B78B6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id="{E7F923DA-BE0E-4F51-939B-1326A704E0A6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id="{3ACE160B-119F-4464-8CE4-0890C0443D5F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67FD0C55-FBA5-4555-BCF2-96E9D8BB735E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id="{6E79F3CC-EBE0-4AD4-974E-2160A9571828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id="{CE40DB04-8BC8-48A7-8481-E19E4499EC9C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id="{B319FC87-969C-41F5-88B5-B820FF8FCAE2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id="{CE58735F-24B8-4BA7-8374-612DEF00203F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id="{EC46BC78-43DD-4A5D-A949-09CE3CF34740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id="{3F6462EE-4D05-45B1-9D79-9629E726A186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id="{E77FE283-D30C-4187-B47D-87C28372B82C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id="{C4DC59AF-DC3F-4CF2-B6B9-78AA9367D365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id="{7C11AC43-7F4E-4ACC-B837-59E5BDBB4096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id="{001F1DD7-843F-466E-9E33-682269349B3C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id="{8FA9265D-2C6C-4FB9-8196-7B4D0BDD3784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id="{CF85642D-9D29-4662-A070-541232354418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id="{56A49FD8-8956-4C25-A70C-E587F0207178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id="{1C9D49A9-DC0D-4A16-A295-59E810656A6F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id="{5F08B4A6-F921-4039-984D-B5F468AFF9ED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id="{E134B9E3-9F23-425B-B823-533F789B57CA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id="{D9A70811-8A4A-4357-A287-21838679094A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id="{E9DA8E8A-6F24-4440-8EBC-C3C852C90618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id="{AD24666F-8C46-4E93-8906-F8CA5451115B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id="{FA8CCA7F-9BA2-453F-B494-EDC24E99A951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5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en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el"/>
                <a:ea typeface="Abel"/>
                <a:cs typeface="Abel"/>
                <a:sym typeface="Abel"/>
              </a:rPr>
              <a:t>SlidesCarnival icons are editable shapes</a:t>
            </a: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el"/>
                <a:ea typeface="Abel"/>
                <a:cs typeface="Abel"/>
                <a:sym typeface="Abel"/>
              </a:rPr>
              <a:t>. 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el"/>
                <a:ea typeface="Abel"/>
                <a:cs typeface="Abel"/>
                <a:sym typeface="Abel"/>
              </a:rPr>
              <a:t>This means that you can: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el"/>
              <a:ea typeface="Abel"/>
              <a:cs typeface="Abel"/>
              <a:sym typeface="Abel"/>
            </a:endParaRP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bel"/>
              <a:buChar char="●"/>
              <a:tabLst/>
              <a:defRPr/>
            </a:pP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el"/>
                <a:ea typeface="Abel"/>
                <a:cs typeface="Abel"/>
                <a:sym typeface="Abel"/>
              </a:rPr>
              <a:t>Resize them without losing quality.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el"/>
              <a:ea typeface="Abel"/>
              <a:cs typeface="Abel"/>
              <a:sym typeface="Abel"/>
            </a:endParaRP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bel"/>
              <a:buChar char="●"/>
              <a:tabLst/>
              <a:defRPr/>
            </a:pP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el"/>
                <a:ea typeface="Abel"/>
                <a:cs typeface="Abel"/>
                <a:sym typeface="Abel"/>
              </a:rPr>
              <a:t>Change line color, width and style.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el"/>
                <a:ea typeface="Abel"/>
                <a:cs typeface="Abel"/>
                <a:sym typeface="Abel"/>
              </a:rPr>
              <a:t>Isn’t that nice? :)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el"/>
                <a:ea typeface="Abel"/>
                <a:cs typeface="Abel"/>
                <a:sym typeface="Abel"/>
              </a:rPr>
              <a:t>Examples: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412" name="Google Shape;412;p36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13" name="Google Shape;413;p3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27" name="Google Shape;427;p36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28" name="Google Shape;428;p3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33" name="Google Shape;433;p36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34" name="Google Shape;434;p36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39" name="Google Shape;439;p36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0" name="Google Shape;440;p36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41" name="Google Shape;441;p3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42" name="Google Shape;442;p3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46" name="Google Shape;446;p36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47" name="Google Shape;447;p36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48" name="Google Shape;448;p3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55" name="Google Shape;455;p36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56" name="Google Shape;456;p36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60" name="Google Shape;460;p36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1" name="Google Shape;461;p36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2" name="Google Shape;462;p36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3" name="Google Shape;463;p36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64" name="Google Shape;464;p36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65" name="Google Shape;465;p3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67" name="Google Shape;467;p36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68" name="Google Shape;468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70" name="Google Shape;470;p36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71" name="Google Shape;471;p3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74" name="Google Shape;474;p36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75" name="Google Shape;475;p3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82" name="Google Shape;482;p36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83" name="Google Shape;483;p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89" name="Google Shape;489;p36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90" name="Google Shape;490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94" name="Google Shape;494;p36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95" name="Google Shape;495;p36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96" name="Google Shape;496;p36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98" name="Google Shape;498;p36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499" name="Google Shape;499;p36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4" name="Google Shape;504;p36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05" name="Google Shape;505;p3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7" name="Google Shape;507;p36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08" name="Google Shape;508;p3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5" name="Google Shape;515;p36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16" name="Google Shape;516;p36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21" name="Google Shape;521;p3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22" name="Google Shape;522;p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0" name="Google Shape;530;p36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31" name="Google Shape;531;p3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5" name="Google Shape;535;p36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36" name="Google Shape;536;p36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40" name="Google Shape;540;p36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41" name="Google Shape;541;p3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45" name="Google Shape;545;p36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46" name="Google Shape;546;p36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48" name="Google Shape;548;p3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49" name="Google Shape;549;p36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51" name="Google Shape;551;p3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52" name="Google Shape;552;p3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54" name="Google Shape;554;p36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55" name="Google Shape;555;p36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56" name="Google Shape;556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58" name="Google Shape;558;p36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59" name="Google Shape;559;p36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67" name="Google Shape;567;p36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8" name="Google Shape;568;p36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69" name="Google Shape;569;p36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70" name="Google Shape;570;p3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72" name="Google Shape;572;p36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73" name="Google Shape;573;p36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74" name="Google Shape;574;p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76" name="Google Shape;576;p36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77" name="Google Shape;577;p3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81" name="Google Shape;581;p3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82" name="Google Shape;582;p3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85" name="Google Shape;585;p36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86" name="Google Shape;586;p36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87" name="Google Shape;587;p36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3" name="Google Shape;593;p36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94" name="Google Shape;594;p36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03" name="Google Shape;603;p36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04" name="Google Shape;604;p36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07" name="Google Shape;607;p36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08" name="Google Shape;608;p3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11" name="Google Shape;611;p3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12" name="Google Shape;612;p3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17" name="Google Shape;617;p36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18" name="Google Shape;618;p3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20" name="Google Shape;620;p36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21" name="Google Shape;621;p3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28" name="Google Shape;628;p36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29" name="Google Shape;629;p36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35" name="Google Shape;635;p36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36" name="Google Shape;636;p3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38" name="Google Shape;638;p36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39" name="Google Shape;639;p3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43" name="Google Shape;643;p36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4" name="Google Shape;644;p36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5" name="Google Shape;645;p36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6" name="Google Shape;646;p36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47" name="Google Shape;647;p36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48" name="Google Shape;648;p3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56" name="Google Shape;656;p36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57" name="Google Shape;657;p36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59" name="Google Shape;659;p36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60" name="Google Shape;660;p36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66" name="Google Shape;666;p36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67" name="Google Shape;667;p36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74" name="Google Shape;674;p36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75" name="Google Shape;675;p3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78" name="Google Shape;678;p36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79" name="Google Shape;679;p36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85" name="Google Shape;685;p36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86" name="Google Shape;686;p36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89" name="Google Shape;689;p36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90" name="Google Shape;690;p36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3" name="Google Shape;693;p36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94" name="Google Shape;694;p36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9" name="Google Shape;699;p36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00" name="Google Shape;700;p36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27" name="Google Shape;727;p36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28" name="Google Shape;728;p3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51" name="Google Shape;751;p3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52" name="Google Shape;752;p3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67" name="Google Shape;767;p36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70" name="Google Shape;770;p36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71" name="Google Shape;771;p3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77" name="Google Shape;777;p36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78" name="Google Shape;778;p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86" name="Google Shape;786;p36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87" name="Google Shape;787;p36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90" name="Google Shape;790;p36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91" name="Google Shape;791;p3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96" name="Google Shape;796;p36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97" name="Google Shape;797;p36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04" name="Google Shape;804;p36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05" name="Google Shape;805;p3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11" name="Google Shape;811;p3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12" name="Google Shape;812;p3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21" name="Google Shape;821;p36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22" name="Google Shape;822;p3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34" name="Google Shape;834;p36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39" name="Google Shape;839;p36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40" name="Google Shape;840;p36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47" name="Google Shape;847;p36"/>
          <p:cNvGrpSpPr/>
          <p:nvPr/>
        </p:nvGrpSpPr>
        <p:grpSpPr>
          <a:xfrm>
            <a:off x="7243894" y="2489200"/>
            <a:ext cx="433992" cy="422729"/>
            <a:chOff x="5916675" y="927975"/>
            <a:chExt cx="516350" cy="502950"/>
          </a:xfrm>
        </p:grpSpPr>
        <p:sp>
          <p:nvSpPr>
            <p:cNvPr id="848" name="Google Shape;848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50" name="Google Shape;850;p36"/>
          <p:cNvGrpSpPr/>
          <p:nvPr/>
        </p:nvGrpSpPr>
        <p:grpSpPr>
          <a:xfrm>
            <a:off x="6359914" y="3195102"/>
            <a:ext cx="1079481" cy="1051467"/>
            <a:chOff x="5916675" y="927975"/>
            <a:chExt cx="516350" cy="502950"/>
          </a:xfrm>
        </p:grpSpPr>
        <p:sp>
          <p:nvSpPr>
            <p:cNvPr id="851" name="Google Shape;851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53" name="Google Shape;853;p36"/>
          <p:cNvGrpSpPr/>
          <p:nvPr/>
        </p:nvGrpSpPr>
        <p:grpSpPr>
          <a:xfrm>
            <a:off x="6360057" y="2489200"/>
            <a:ext cx="433992" cy="422729"/>
            <a:chOff x="5916675" y="927975"/>
            <a:chExt cx="516350" cy="502950"/>
          </a:xfrm>
        </p:grpSpPr>
        <p:sp>
          <p:nvSpPr>
            <p:cNvPr id="854" name="Google Shape;854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56" name="Google Shape;856;p36"/>
          <p:cNvSpPr/>
          <p:nvPr/>
        </p:nvSpPr>
        <p:spPr>
          <a:xfrm>
            <a:off x="7436055" y="27255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2AC7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7" name="Google Shape;857;p36"/>
          <p:cNvSpPr/>
          <p:nvPr/>
        </p:nvSpPr>
        <p:spPr>
          <a:xfrm>
            <a:off x="6552218" y="27255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AC7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8" name="Google Shape;858;p36"/>
          <p:cNvSpPr/>
          <p:nvPr/>
        </p:nvSpPr>
        <p:spPr>
          <a:xfrm>
            <a:off x="6837753" y="37831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2AC7D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9" name="Google Shape;859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1533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7"/>
          <p:cNvSpPr txBox="1"/>
          <p:nvPr/>
        </p:nvSpPr>
        <p:spPr>
          <a:xfrm>
            <a:off x="1403648" y="267494"/>
            <a:ext cx="60120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el"/>
                <a:ea typeface="Abel"/>
                <a:cs typeface="Abel"/>
                <a:sym typeface="Abel"/>
              </a:rPr>
              <a:t>Now you can use any emoji as an icon!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el"/>
                <a:ea typeface="Abel"/>
                <a:cs typeface="Abel"/>
                <a:sym typeface="Abel"/>
              </a:rPr>
              <a:t>And of course it resizes without losing quality and you can change the color.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5" name="Google Shape;865;p37"/>
          <p:cNvSpPr txBox="1"/>
          <p:nvPr/>
        </p:nvSpPr>
        <p:spPr>
          <a:xfrm>
            <a:off x="1189100" y="2374250"/>
            <a:ext cx="7327500" cy="2570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el"/>
                <a:ea typeface="Abel"/>
                <a:cs typeface="Abel"/>
                <a:sym typeface="Abel"/>
              </a:rPr>
              <a:t>✋👆👉👤👦👧👨👩👪💃🏃💑❤😂😉😋😒😭👶😸🐟🍒🍔💣📌📖🔨🎃🎈🎨🏈🏰🌏🔌🔑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highlight>
                <a:srgbClr val="184DE2"/>
              </a:highlight>
              <a:uLnTx/>
              <a:uFillTx/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7" name="Google Shape;867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40001646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139</Words>
  <Application>Microsoft Office PowerPoint</Application>
  <PresentationFormat>On-screen Show (16:9)</PresentationFormat>
  <Paragraphs>37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 Unicode MS</vt:lpstr>
      <vt:lpstr>Abel</vt:lpstr>
      <vt:lpstr>Arial</vt:lpstr>
      <vt:lpstr>Calibri</vt:lpstr>
      <vt:lpstr>Roboto Slab</vt:lpstr>
      <vt:lpstr>Roboto Slab Light</vt:lpstr>
      <vt:lpstr>Contents Slide Master</vt:lpstr>
      <vt:lpstr>Section Break Slide Master</vt:lpstr>
      <vt:lpstr>York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Toan Nguyen</cp:lastModifiedBy>
  <cp:revision>81</cp:revision>
  <dcterms:created xsi:type="dcterms:W3CDTF">2016-12-05T23:26:54Z</dcterms:created>
  <dcterms:modified xsi:type="dcterms:W3CDTF">2018-10-20T03:19:55Z</dcterms:modified>
</cp:coreProperties>
</file>